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22"/>
  </p:notesMasterIdLst>
  <p:handoutMasterIdLst>
    <p:handoutMasterId r:id="rId23"/>
  </p:handoutMasterIdLst>
  <p:sldIdLst>
    <p:sldId id="351" r:id="rId2"/>
    <p:sldId id="352" r:id="rId3"/>
    <p:sldId id="366" r:id="rId4"/>
    <p:sldId id="353" r:id="rId5"/>
    <p:sldId id="367" r:id="rId6"/>
    <p:sldId id="365" r:id="rId7"/>
    <p:sldId id="369" r:id="rId8"/>
    <p:sldId id="368" r:id="rId9"/>
    <p:sldId id="355" r:id="rId10"/>
    <p:sldId id="357" r:id="rId11"/>
    <p:sldId id="358" r:id="rId12"/>
    <p:sldId id="370" r:id="rId13"/>
    <p:sldId id="356" r:id="rId14"/>
    <p:sldId id="359" r:id="rId15"/>
    <p:sldId id="364" r:id="rId16"/>
    <p:sldId id="371" r:id="rId17"/>
    <p:sldId id="362" r:id="rId18"/>
    <p:sldId id="363" r:id="rId19"/>
    <p:sldId id="372" r:id="rId20"/>
    <p:sldId id="341" r:id="rId21"/>
  </p:sldIdLst>
  <p:sldSz cx="12192000" cy="6858000"/>
  <p:notesSz cx="6761163" cy="9942513"/>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FF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993" autoAdjust="0"/>
    <p:restoredTop sz="94434" autoAdjust="0"/>
  </p:normalViewPr>
  <p:slideViewPr>
    <p:cSldViewPr snapToGrid="0">
      <p:cViewPr varScale="1">
        <p:scale>
          <a:sx n="47" d="100"/>
          <a:sy n="47" d="100"/>
        </p:scale>
        <p:origin x="-744" y="-9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1818F9-7DCD-4180-993B-FA86B56F3DF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id-ID"/>
        </a:p>
      </dgm:t>
    </dgm:pt>
    <dgm:pt modelId="{BF956423-6654-4D93-9BEB-9A7039C4ABDD}">
      <dgm:prSet phldrT="[Text]"/>
      <dgm:spPr/>
      <dgm:t>
        <a:bodyPr/>
        <a:lstStyle/>
        <a:p>
          <a:r>
            <a:rPr lang="id-ID" dirty="0" smtClean="0"/>
            <a:t>Initiative</a:t>
          </a:r>
          <a:endParaRPr lang="id-ID" dirty="0"/>
        </a:p>
      </dgm:t>
    </dgm:pt>
    <dgm:pt modelId="{7C0769C0-4F65-4D88-907F-447DC206F72A}" type="parTrans" cxnId="{9CAD3C6C-E26D-47EC-9D29-6B40302591DA}">
      <dgm:prSet/>
      <dgm:spPr/>
      <dgm:t>
        <a:bodyPr/>
        <a:lstStyle/>
        <a:p>
          <a:endParaRPr lang="id-ID"/>
        </a:p>
      </dgm:t>
    </dgm:pt>
    <dgm:pt modelId="{4080DEE2-E81D-43B1-A3C0-378C5C474A15}" type="sibTrans" cxnId="{9CAD3C6C-E26D-47EC-9D29-6B40302591DA}">
      <dgm:prSet/>
      <dgm:spPr/>
      <dgm:t>
        <a:bodyPr/>
        <a:lstStyle/>
        <a:p>
          <a:endParaRPr lang="id-ID"/>
        </a:p>
      </dgm:t>
    </dgm:pt>
    <dgm:pt modelId="{E7833402-D97C-448F-91B2-D76A46E143E4}">
      <dgm:prSet phldrT="[Text]"/>
      <dgm:spPr/>
      <dgm:t>
        <a:bodyPr/>
        <a:lstStyle/>
        <a:p>
          <a:r>
            <a:rPr lang="id-ID" dirty="0" smtClean="0"/>
            <a:t>Established in 2010</a:t>
          </a:r>
          <a:endParaRPr lang="id-ID" dirty="0"/>
        </a:p>
      </dgm:t>
    </dgm:pt>
    <dgm:pt modelId="{0A1BB971-E552-4678-87EA-4287790278EE}" type="parTrans" cxnId="{C56FAAAD-E787-4185-9BDD-9E6E4A99FA33}">
      <dgm:prSet/>
      <dgm:spPr/>
      <dgm:t>
        <a:bodyPr/>
        <a:lstStyle/>
        <a:p>
          <a:endParaRPr lang="id-ID"/>
        </a:p>
      </dgm:t>
    </dgm:pt>
    <dgm:pt modelId="{44E3659A-20C7-403F-986E-14E27A319109}" type="sibTrans" cxnId="{C56FAAAD-E787-4185-9BDD-9E6E4A99FA33}">
      <dgm:prSet/>
      <dgm:spPr/>
      <dgm:t>
        <a:bodyPr/>
        <a:lstStyle/>
        <a:p>
          <a:endParaRPr lang="id-ID"/>
        </a:p>
      </dgm:t>
    </dgm:pt>
    <dgm:pt modelId="{43B531FF-5EFB-43D0-8CCB-04D6A68FBC25}">
      <dgm:prSet phldrT="[Text]" phldr="1"/>
      <dgm:spPr/>
      <dgm:t>
        <a:bodyPr/>
        <a:lstStyle/>
        <a:p>
          <a:endParaRPr lang="id-ID"/>
        </a:p>
      </dgm:t>
    </dgm:pt>
    <dgm:pt modelId="{981A7B23-1916-4494-9858-D8FAB719A66A}" type="parTrans" cxnId="{80D5DEF0-5228-4FF9-9579-C2A19C34BD2C}">
      <dgm:prSet/>
      <dgm:spPr/>
      <dgm:t>
        <a:bodyPr/>
        <a:lstStyle/>
        <a:p>
          <a:endParaRPr lang="id-ID"/>
        </a:p>
      </dgm:t>
    </dgm:pt>
    <dgm:pt modelId="{5F9BF2C7-7B61-4BEB-9364-C32CE4BC55D5}" type="sibTrans" cxnId="{80D5DEF0-5228-4FF9-9579-C2A19C34BD2C}">
      <dgm:prSet/>
      <dgm:spPr/>
      <dgm:t>
        <a:bodyPr/>
        <a:lstStyle/>
        <a:p>
          <a:endParaRPr lang="id-ID"/>
        </a:p>
      </dgm:t>
    </dgm:pt>
    <dgm:pt modelId="{350FD66D-4E62-418B-BF09-51B797D46592}">
      <dgm:prSet phldrT="[Text]"/>
      <dgm:spPr/>
      <dgm:t>
        <a:bodyPr/>
        <a:lstStyle/>
        <a:p>
          <a:r>
            <a:rPr lang="id-ID" dirty="0" smtClean="0"/>
            <a:t>Platform</a:t>
          </a:r>
          <a:endParaRPr lang="id-ID" dirty="0"/>
        </a:p>
      </dgm:t>
    </dgm:pt>
    <dgm:pt modelId="{B2F01E1C-4D5C-4D87-99A5-BEFFAC5DCE44}" type="parTrans" cxnId="{3029C90D-0FC4-4057-976B-26A37C68AFBD}">
      <dgm:prSet/>
      <dgm:spPr/>
      <dgm:t>
        <a:bodyPr/>
        <a:lstStyle/>
        <a:p>
          <a:endParaRPr lang="id-ID"/>
        </a:p>
      </dgm:t>
    </dgm:pt>
    <dgm:pt modelId="{DCE66692-9440-4989-9D6C-D80DAB79D53F}" type="sibTrans" cxnId="{3029C90D-0FC4-4057-976B-26A37C68AFBD}">
      <dgm:prSet/>
      <dgm:spPr/>
      <dgm:t>
        <a:bodyPr/>
        <a:lstStyle/>
        <a:p>
          <a:endParaRPr lang="id-ID"/>
        </a:p>
      </dgm:t>
    </dgm:pt>
    <dgm:pt modelId="{ABB257E6-30FD-45CC-AE2B-BEC23E16B208}">
      <dgm:prSet phldrT="[Text]"/>
      <dgm:spPr/>
      <dgm:t>
        <a:bodyPr/>
        <a:lstStyle/>
        <a:p>
          <a:r>
            <a:rPr lang="id-ID" dirty="0" smtClean="0"/>
            <a:t>DSpace</a:t>
          </a:r>
          <a:endParaRPr lang="id-ID" dirty="0"/>
        </a:p>
      </dgm:t>
    </dgm:pt>
    <dgm:pt modelId="{698AF2C5-5B13-4EA0-AB86-001ED9242505}" type="parTrans" cxnId="{F2E94B7D-F4B1-4A05-93BD-B8B17EBE407C}">
      <dgm:prSet/>
      <dgm:spPr/>
      <dgm:t>
        <a:bodyPr/>
        <a:lstStyle/>
        <a:p>
          <a:endParaRPr lang="id-ID"/>
        </a:p>
      </dgm:t>
    </dgm:pt>
    <dgm:pt modelId="{FD601228-2276-42FF-B5FD-C2A2295B5970}" type="sibTrans" cxnId="{F2E94B7D-F4B1-4A05-93BD-B8B17EBE407C}">
      <dgm:prSet/>
      <dgm:spPr/>
      <dgm:t>
        <a:bodyPr/>
        <a:lstStyle/>
        <a:p>
          <a:endParaRPr lang="id-ID"/>
        </a:p>
      </dgm:t>
    </dgm:pt>
    <dgm:pt modelId="{9E3808B5-27B7-47B4-9277-F7E801663AE1}">
      <dgm:prSet phldrT="[Text]" phldr="1"/>
      <dgm:spPr/>
      <dgm:t>
        <a:bodyPr/>
        <a:lstStyle/>
        <a:p>
          <a:endParaRPr lang="id-ID"/>
        </a:p>
      </dgm:t>
    </dgm:pt>
    <dgm:pt modelId="{9C6A0416-F3C7-43A0-A370-204D60DE1984}" type="parTrans" cxnId="{A08FB0EB-1044-4742-86FE-5658E879F551}">
      <dgm:prSet/>
      <dgm:spPr/>
      <dgm:t>
        <a:bodyPr/>
        <a:lstStyle/>
        <a:p>
          <a:endParaRPr lang="id-ID"/>
        </a:p>
      </dgm:t>
    </dgm:pt>
    <dgm:pt modelId="{4B7F3FC8-53F8-4A9F-BACE-9DF7709666F1}" type="sibTrans" cxnId="{A08FB0EB-1044-4742-86FE-5658E879F551}">
      <dgm:prSet/>
      <dgm:spPr/>
      <dgm:t>
        <a:bodyPr/>
        <a:lstStyle/>
        <a:p>
          <a:endParaRPr lang="id-ID"/>
        </a:p>
      </dgm:t>
    </dgm:pt>
    <dgm:pt modelId="{EA006132-9CD9-41E5-97B9-72A22B59E1CA}">
      <dgm:prSet phldrT="[Text]"/>
      <dgm:spPr/>
      <dgm:t>
        <a:bodyPr/>
        <a:lstStyle/>
        <a:p>
          <a:r>
            <a:rPr lang="id-ID" dirty="0" smtClean="0"/>
            <a:t>Content</a:t>
          </a:r>
          <a:endParaRPr lang="id-ID" dirty="0"/>
        </a:p>
      </dgm:t>
    </dgm:pt>
    <dgm:pt modelId="{421AFA78-66AF-4431-86EE-DAA06EE13B8A}" type="parTrans" cxnId="{582C4F37-1FD6-437C-98A8-55396DD464C5}">
      <dgm:prSet/>
      <dgm:spPr/>
      <dgm:t>
        <a:bodyPr/>
        <a:lstStyle/>
        <a:p>
          <a:endParaRPr lang="id-ID"/>
        </a:p>
      </dgm:t>
    </dgm:pt>
    <dgm:pt modelId="{A80230DA-197B-4E2C-84EF-FC090BDA28BF}" type="sibTrans" cxnId="{582C4F37-1FD6-437C-98A8-55396DD464C5}">
      <dgm:prSet/>
      <dgm:spPr/>
      <dgm:t>
        <a:bodyPr/>
        <a:lstStyle/>
        <a:p>
          <a:endParaRPr lang="id-ID"/>
        </a:p>
      </dgm:t>
    </dgm:pt>
    <dgm:pt modelId="{06613DC5-A47E-4A71-9452-677E619D61C9}">
      <dgm:prSet phldrT="[Text]"/>
      <dgm:spPr/>
      <dgm:t>
        <a:bodyPr/>
        <a:lstStyle/>
        <a:p>
          <a:r>
            <a:rPr lang="id-ID" dirty="0" smtClean="0"/>
            <a:t>Multidiscipline</a:t>
          </a:r>
          <a:endParaRPr lang="id-ID" dirty="0"/>
        </a:p>
      </dgm:t>
    </dgm:pt>
    <dgm:pt modelId="{00C5582F-0000-4F7C-BF7F-D7E11EAAB3FE}" type="parTrans" cxnId="{00E43C9B-A4FD-454E-84FB-8999B34CD679}">
      <dgm:prSet/>
      <dgm:spPr/>
      <dgm:t>
        <a:bodyPr/>
        <a:lstStyle/>
        <a:p>
          <a:endParaRPr lang="id-ID"/>
        </a:p>
      </dgm:t>
    </dgm:pt>
    <dgm:pt modelId="{76307DDC-1AAD-4437-A851-169841B6D5A7}" type="sibTrans" cxnId="{00E43C9B-A4FD-454E-84FB-8999B34CD679}">
      <dgm:prSet/>
      <dgm:spPr/>
      <dgm:t>
        <a:bodyPr/>
        <a:lstStyle/>
        <a:p>
          <a:endParaRPr lang="id-ID"/>
        </a:p>
      </dgm:t>
    </dgm:pt>
    <dgm:pt modelId="{272E2B7D-93AE-468B-B17C-0E63CF0855B6}">
      <dgm:prSet phldrT="[Text]"/>
      <dgm:spPr/>
      <dgm:t>
        <a:bodyPr/>
        <a:lstStyle/>
        <a:p>
          <a:r>
            <a:rPr lang="id-ID" dirty="0" smtClean="0"/>
            <a:t>Multitype publications (more than 20.000 items available)</a:t>
          </a:r>
          <a:endParaRPr lang="id-ID" dirty="0"/>
        </a:p>
      </dgm:t>
    </dgm:pt>
    <dgm:pt modelId="{1E3DB6CD-9A1C-4FE6-86D9-70B329683E6D}" type="parTrans" cxnId="{DC1F3E6B-0C7D-41E9-9E17-E4C9F6FE20D2}">
      <dgm:prSet/>
      <dgm:spPr/>
      <dgm:t>
        <a:bodyPr/>
        <a:lstStyle/>
        <a:p>
          <a:endParaRPr lang="id-ID"/>
        </a:p>
      </dgm:t>
    </dgm:pt>
    <dgm:pt modelId="{D1CEEABF-53BE-4A7C-BA3D-822D8101A0E9}" type="sibTrans" cxnId="{DC1F3E6B-0C7D-41E9-9E17-E4C9F6FE20D2}">
      <dgm:prSet/>
      <dgm:spPr/>
      <dgm:t>
        <a:bodyPr/>
        <a:lstStyle/>
        <a:p>
          <a:endParaRPr lang="id-ID"/>
        </a:p>
      </dgm:t>
    </dgm:pt>
    <dgm:pt modelId="{24B1F10E-AF0E-4949-9914-1B49FFD151BC}">
      <dgm:prSet/>
      <dgm:spPr/>
      <dgm:t>
        <a:bodyPr/>
        <a:lstStyle/>
        <a:p>
          <a:r>
            <a:rPr lang="id-ID" dirty="0" smtClean="0"/>
            <a:t>Access</a:t>
          </a:r>
          <a:endParaRPr lang="id-ID" dirty="0"/>
        </a:p>
      </dgm:t>
    </dgm:pt>
    <dgm:pt modelId="{96A1E056-FDA2-4EDF-95EC-9F0B4F98C6C3}" type="parTrans" cxnId="{41519C90-A9F2-4490-B62C-5077E6A67546}">
      <dgm:prSet/>
      <dgm:spPr/>
      <dgm:t>
        <a:bodyPr/>
        <a:lstStyle/>
        <a:p>
          <a:endParaRPr lang="id-ID"/>
        </a:p>
      </dgm:t>
    </dgm:pt>
    <dgm:pt modelId="{B6FA4CBE-2AFC-4881-9C78-F934CC69E008}" type="sibTrans" cxnId="{41519C90-A9F2-4490-B62C-5077E6A67546}">
      <dgm:prSet/>
      <dgm:spPr/>
      <dgm:t>
        <a:bodyPr/>
        <a:lstStyle/>
        <a:p>
          <a:endParaRPr lang="id-ID"/>
        </a:p>
      </dgm:t>
    </dgm:pt>
    <dgm:pt modelId="{F6A7637C-0982-454C-B52D-888C14CEE64D}" type="pres">
      <dgm:prSet presAssocID="{C81818F9-7DCD-4180-993B-FA86B56F3DFF}" presName="Name0" presStyleCnt="0">
        <dgm:presLayoutVars>
          <dgm:dir/>
          <dgm:animLvl val="lvl"/>
          <dgm:resizeHandles val="exact"/>
        </dgm:presLayoutVars>
      </dgm:prSet>
      <dgm:spPr/>
      <dgm:t>
        <a:bodyPr/>
        <a:lstStyle/>
        <a:p>
          <a:endParaRPr lang="id-ID"/>
        </a:p>
      </dgm:t>
    </dgm:pt>
    <dgm:pt modelId="{BAAFCC1F-D7CC-49B2-854B-3CDDCB5610B7}" type="pres">
      <dgm:prSet presAssocID="{BF956423-6654-4D93-9BEB-9A7039C4ABDD}" presName="linNode" presStyleCnt="0"/>
      <dgm:spPr/>
    </dgm:pt>
    <dgm:pt modelId="{F1FEC431-3642-470F-9FDC-84BCD4938FB1}" type="pres">
      <dgm:prSet presAssocID="{BF956423-6654-4D93-9BEB-9A7039C4ABDD}" presName="parentText" presStyleLbl="node1" presStyleIdx="0" presStyleCnt="4">
        <dgm:presLayoutVars>
          <dgm:chMax val="1"/>
          <dgm:bulletEnabled val="1"/>
        </dgm:presLayoutVars>
      </dgm:prSet>
      <dgm:spPr/>
      <dgm:t>
        <a:bodyPr/>
        <a:lstStyle/>
        <a:p>
          <a:endParaRPr lang="id-ID"/>
        </a:p>
      </dgm:t>
    </dgm:pt>
    <dgm:pt modelId="{2FC53111-8BFA-4318-8556-018C112D749A}" type="pres">
      <dgm:prSet presAssocID="{BF956423-6654-4D93-9BEB-9A7039C4ABDD}" presName="descendantText" presStyleLbl="alignAccFollowNode1" presStyleIdx="0" presStyleCnt="3">
        <dgm:presLayoutVars>
          <dgm:bulletEnabled val="1"/>
        </dgm:presLayoutVars>
      </dgm:prSet>
      <dgm:spPr/>
      <dgm:t>
        <a:bodyPr/>
        <a:lstStyle/>
        <a:p>
          <a:endParaRPr lang="id-ID"/>
        </a:p>
      </dgm:t>
    </dgm:pt>
    <dgm:pt modelId="{4F4B0438-E2AC-462F-ADD5-57DB413A3B8E}" type="pres">
      <dgm:prSet presAssocID="{4080DEE2-E81D-43B1-A3C0-378C5C474A15}" presName="sp" presStyleCnt="0"/>
      <dgm:spPr/>
    </dgm:pt>
    <dgm:pt modelId="{11369CFB-9BFA-44F1-8E4D-F6C5D1163B41}" type="pres">
      <dgm:prSet presAssocID="{350FD66D-4E62-418B-BF09-51B797D46592}" presName="linNode" presStyleCnt="0"/>
      <dgm:spPr/>
    </dgm:pt>
    <dgm:pt modelId="{5D72A5F4-319B-44D6-A5F6-F1BD694C608A}" type="pres">
      <dgm:prSet presAssocID="{350FD66D-4E62-418B-BF09-51B797D46592}" presName="parentText" presStyleLbl="node1" presStyleIdx="1" presStyleCnt="4">
        <dgm:presLayoutVars>
          <dgm:chMax val="1"/>
          <dgm:bulletEnabled val="1"/>
        </dgm:presLayoutVars>
      </dgm:prSet>
      <dgm:spPr/>
      <dgm:t>
        <a:bodyPr/>
        <a:lstStyle/>
        <a:p>
          <a:endParaRPr lang="id-ID"/>
        </a:p>
      </dgm:t>
    </dgm:pt>
    <dgm:pt modelId="{A91FB6B3-6346-4AF3-9207-4FDB5C917819}" type="pres">
      <dgm:prSet presAssocID="{350FD66D-4E62-418B-BF09-51B797D46592}" presName="descendantText" presStyleLbl="alignAccFollowNode1" presStyleIdx="1" presStyleCnt="3">
        <dgm:presLayoutVars>
          <dgm:bulletEnabled val="1"/>
        </dgm:presLayoutVars>
      </dgm:prSet>
      <dgm:spPr/>
      <dgm:t>
        <a:bodyPr/>
        <a:lstStyle/>
        <a:p>
          <a:endParaRPr lang="id-ID"/>
        </a:p>
      </dgm:t>
    </dgm:pt>
    <dgm:pt modelId="{A9B8386E-B8C7-46F6-82EA-8D3885527CDE}" type="pres">
      <dgm:prSet presAssocID="{DCE66692-9440-4989-9D6C-D80DAB79D53F}" presName="sp" presStyleCnt="0"/>
      <dgm:spPr/>
    </dgm:pt>
    <dgm:pt modelId="{5FB2164D-1BFE-4F92-9947-8214A41792D9}" type="pres">
      <dgm:prSet presAssocID="{EA006132-9CD9-41E5-97B9-72A22B59E1CA}" presName="linNode" presStyleCnt="0"/>
      <dgm:spPr/>
    </dgm:pt>
    <dgm:pt modelId="{7E68138D-C0DD-4D35-B426-912F9FF14A62}" type="pres">
      <dgm:prSet presAssocID="{EA006132-9CD9-41E5-97B9-72A22B59E1CA}" presName="parentText" presStyleLbl="node1" presStyleIdx="2" presStyleCnt="4">
        <dgm:presLayoutVars>
          <dgm:chMax val="1"/>
          <dgm:bulletEnabled val="1"/>
        </dgm:presLayoutVars>
      </dgm:prSet>
      <dgm:spPr/>
      <dgm:t>
        <a:bodyPr/>
        <a:lstStyle/>
        <a:p>
          <a:endParaRPr lang="id-ID"/>
        </a:p>
      </dgm:t>
    </dgm:pt>
    <dgm:pt modelId="{1659AA90-1260-452D-AF4B-DF0833211A35}" type="pres">
      <dgm:prSet presAssocID="{EA006132-9CD9-41E5-97B9-72A22B59E1CA}" presName="descendantText" presStyleLbl="alignAccFollowNode1" presStyleIdx="2" presStyleCnt="3">
        <dgm:presLayoutVars>
          <dgm:bulletEnabled val="1"/>
        </dgm:presLayoutVars>
      </dgm:prSet>
      <dgm:spPr/>
      <dgm:t>
        <a:bodyPr/>
        <a:lstStyle/>
        <a:p>
          <a:endParaRPr lang="id-ID"/>
        </a:p>
      </dgm:t>
    </dgm:pt>
    <dgm:pt modelId="{A7A647D9-2585-4937-AFF4-69A9830F8081}" type="pres">
      <dgm:prSet presAssocID="{A80230DA-197B-4E2C-84EF-FC090BDA28BF}" presName="sp" presStyleCnt="0"/>
      <dgm:spPr/>
    </dgm:pt>
    <dgm:pt modelId="{EBCFB197-91C2-4796-A262-0EBF048240B6}" type="pres">
      <dgm:prSet presAssocID="{24B1F10E-AF0E-4949-9914-1B49FFD151BC}" presName="linNode" presStyleCnt="0"/>
      <dgm:spPr/>
    </dgm:pt>
    <dgm:pt modelId="{FB338462-BDAA-475C-8C44-3BBDCE9C63C2}" type="pres">
      <dgm:prSet presAssocID="{24B1F10E-AF0E-4949-9914-1B49FFD151BC}" presName="parentText" presStyleLbl="node1" presStyleIdx="3" presStyleCnt="4">
        <dgm:presLayoutVars>
          <dgm:chMax val="1"/>
          <dgm:bulletEnabled val="1"/>
        </dgm:presLayoutVars>
      </dgm:prSet>
      <dgm:spPr/>
      <dgm:t>
        <a:bodyPr/>
        <a:lstStyle/>
        <a:p>
          <a:endParaRPr lang="id-ID"/>
        </a:p>
      </dgm:t>
    </dgm:pt>
  </dgm:ptLst>
  <dgm:cxnLst>
    <dgm:cxn modelId="{6D76A139-D6DC-4A88-B396-4C702B413EE5}" type="presOf" srcId="{43B531FF-5EFB-43D0-8CCB-04D6A68FBC25}" destId="{2FC53111-8BFA-4318-8556-018C112D749A}" srcOrd="0" destOrd="1" presId="urn:microsoft.com/office/officeart/2005/8/layout/vList5"/>
    <dgm:cxn modelId="{9D952C6D-D6FA-4302-BAC6-BE5B33F5B505}" type="presOf" srcId="{EA006132-9CD9-41E5-97B9-72A22B59E1CA}" destId="{7E68138D-C0DD-4D35-B426-912F9FF14A62}" srcOrd="0" destOrd="0" presId="urn:microsoft.com/office/officeart/2005/8/layout/vList5"/>
    <dgm:cxn modelId="{F2E94B7D-F4B1-4A05-93BD-B8B17EBE407C}" srcId="{350FD66D-4E62-418B-BF09-51B797D46592}" destId="{ABB257E6-30FD-45CC-AE2B-BEC23E16B208}" srcOrd="0" destOrd="0" parTransId="{698AF2C5-5B13-4EA0-AB86-001ED9242505}" sibTransId="{FD601228-2276-42FF-B5FD-C2A2295B5970}"/>
    <dgm:cxn modelId="{3029C90D-0FC4-4057-976B-26A37C68AFBD}" srcId="{C81818F9-7DCD-4180-993B-FA86B56F3DFF}" destId="{350FD66D-4E62-418B-BF09-51B797D46592}" srcOrd="1" destOrd="0" parTransId="{B2F01E1C-4D5C-4D87-99A5-BEFFAC5DCE44}" sibTransId="{DCE66692-9440-4989-9D6C-D80DAB79D53F}"/>
    <dgm:cxn modelId="{9CAD3C6C-E26D-47EC-9D29-6B40302591DA}" srcId="{C81818F9-7DCD-4180-993B-FA86B56F3DFF}" destId="{BF956423-6654-4D93-9BEB-9A7039C4ABDD}" srcOrd="0" destOrd="0" parTransId="{7C0769C0-4F65-4D88-907F-447DC206F72A}" sibTransId="{4080DEE2-E81D-43B1-A3C0-378C5C474A15}"/>
    <dgm:cxn modelId="{DC1F3E6B-0C7D-41E9-9E17-E4C9F6FE20D2}" srcId="{EA006132-9CD9-41E5-97B9-72A22B59E1CA}" destId="{272E2B7D-93AE-468B-B17C-0E63CF0855B6}" srcOrd="1" destOrd="0" parTransId="{1E3DB6CD-9A1C-4FE6-86D9-70B329683E6D}" sibTransId="{D1CEEABF-53BE-4A7C-BA3D-822D8101A0E9}"/>
    <dgm:cxn modelId="{0AF555A5-662A-4DCB-8108-FCD5AA7DF44A}" type="presOf" srcId="{24B1F10E-AF0E-4949-9914-1B49FFD151BC}" destId="{FB338462-BDAA-475C-8C44-3BBDCE9C63C2}" srcOrd="0" destOrd="0" presId="urn:microsoft.com/office/officeart/2005/8/layout/vList5"/>
    <dgm:cxn modelId="{582C4F37-1FD6-437C-98A8-55396DD464C5}" srcId="{C81818F9-7DCD-4180-993B-FA86B56F3DFF}" destId="{EA006132-9CD9-41E5-97B9-72A22B59E1CA}" srcOrd="2" destOrd="0" parTransId="{421AFA78-66AF-4431-86EE-DAA06EE13B8A}" sibTransId="{A80230DA-197B-4E2C-84EF-FC090BDA28BF}"/>
    <dgm:cxn modelId="{D61B8C9A-5750-4168-B830-E28D26B3FFB7}" type="presOf" srcId="{350FD66D-4E62-418B-BF09-51B797D46592}" destId="{5D72A5F4-319B-44D6-A5F6-F1BD694C608A}" srcOrd="0" destOrd="0" presId="urn:microsoft.com/office/officeart/2005/8/layout/vList5"/>
    <dgm:cxn modelId="{C56FAAAD-E787-4185-9BDD-9E6E4A99FA33}" srcId="{BF956423-6654-4D93-9BEB-9A7039C4ABDD}" destId="{E7833402-D97C-448F-91B2-D76A46E143E4}" srcOrd="0" destOrd="0" parTransId="{0A1BB971-E552-4678-87EA-4287790278EE}" sibTransId="{44E3659A-20C7-403F-986E-14E27A319109}"/>
    <dgm:cxn modelId="{4B9CA06B-6D8A-4D42-A6C1-3A01F0F80077}" type="presOf" srcId="{BF956423-6654-4D93-9BEB-9A7039C4ABDD}" destId="{F1FEC431-3642-470F-9FDC-84BCD4938FB1}" srcOrd="0" destOrd="0" presId="urn:microsoft.com/office/officeart/2005/8/layout/vList5"/>
    <dgm:cxn modelId="{D48C3B22-88A2-417E-A386-B2D145E451F7}" type="presOf" srcId="{ABB257E6-30FD-45CC-AE2B-BEC23E16B208}" destId="{A91FB6B3-6346-4AF3-9207-4FDB5C917819}" srcOrd="0" destOrd="0" presId="urn:microsoft.com/office/officeart/2005/8/layout/vList5"/>
    <dgm:cxn modelId="{80D5DEF0-5228-4FF9-9579-C2A19C34BD2C}" srcId="{BF956423-6654-4D93-9BEB-9A7039C4ABDD}" destId="{43B531FF-5EFB-43D0-8CCB-04D6A68FBC25}" srcOrd="1" destOrd="0" parTransId="{981A7B23-1916-4494-9858-D8FAB719A66A}" sibTransId="{5F9BF2C7-7B61-4BEB-9364-C32CE4BC55D5}"/>
    <dgm:cxn modelId="{41519C90-A9F2-4490-B62C-5077E6A67546}" srcId="{C81818F9-7DCD-4180-993B-FA86B56F3DFF}" destId="{24B1F10E-AF0E-4949-9914-1B49FFD151BC}" srcOrd="3" destOrd="0" parTransId="{96A1E056-FDA2-4EDF-95EC-9F0B4F98C6C3}" sibTransId="{B6FA4CBE-2AFC-4881-9C78-F934CC69E008}"/>
    <dgm:cxn modelId="{00E43C9B-A4FD-454E-84FB-8999B34CD679}" srcId="{EA006132-9CD9-41E5-97B9-72A22B59E1CA}" destId="{06613DC5-A47E-4A71-9452-677E619D61C9}" srcOrd="0" destOrd="0" parTransId="{00C5582F-0000-4F7C-BF7F-D7E11EAAB3FE}" sibTransId="{76307DDC-1AAD-4437-A851-169841B6D5A7}"/>
    <dgm:cxn modelId="{89010FA5-C478-4D19-B02D-F86C76BDA09D}" type="presOf" srcId="{C81818F9-7DCD-4180-993B-FA86B56F3DFF}" destId="{F6A7637C-0982-454C-B52D-888C14CEE64D}" srcOrd="0" destOrd="0" presId="urn:microsoft.com/office/officeart/2005/8/layout/vList5"/>
    <dgm:cxn modelId="{43023EB6-333B-4EAA-8C9E-15D2D86EE522}" type="presOf" srcId="{E7833402-D97C-448F-91B2-D76A46E143E4}" destId="{2FC53111-8BFA-4318-8556-018C112D749A}" srcOrd="0" destOrd="0" presId="urn:microsoft.com/office/officeart/2005/8/layout/vList5"/>
    <dgm:cxn modelId="{9556A048-6A4F-4712-A9D2-F37B49D25E98}" type="presOf" srcId="{9E3808B5-27B7-47B4-9277-F7E801663AE1}" destId="{A91FB6B3-6346-4AF3-9207-4FDB5C917819}" srcOrd="0" destOrd="1" presId="urn:microsoft.com/office/officeart/2005/8/layout/vList5"/>
    <dgm:cxn modelId="{F66CC720-E0C6-4543-84A0-146494EC7ACC}" type="presOf" srcId="{272E2B7D-93AE-468B-B17C-0E63CF0855B6}" destId="{1659AA90-1260-452D-AF4B-DF0833211A35}" srcOrd="0" destOrd="1" presId="urn:microsoft.com/office/officeart/2005/8/layout/vList5"/>
    <dgm:cxn modelId="{D814A444-584D-4CC0-9703-D52E068538D9}" type="presOf" srcId="{06613DC5-A47E-4A71-9452-677E619D61C9}" destId="{1659AA90-1260-452D-AF4B-DF0833211A35}" srcOrd="0" destOrd="0" presId="urn:microsoft.com/office/officeart/2005/8/layout/vList5"/>
    <dgm:cxn modelId="{A08FB0EB-1044-4742-86FE-5658E879F551}" srcId="{350FD66D-4E62-418B-BF09-51B797D46592}" destId="{9E3808B5-27B7-47B4-9277-F7E801663AE1}" srcOrd="1" destOrd="0" parTransId="{9C6A0416-F3C7-43A0-A370-204D60DE1984}" sibTransId="{4B7F3FC8-53F8-4A9F-BACE-9DF7709666F1}"/>
    <dgm:cxn modelId="{D54A76F1-2FD9-434E-A630-6F966D4FB926}" type="presParOf" srcId="{F6A7637C-0982-454C-B52D-888C14CEE64D}" destId="{BAAFCC1F-D7CC-49B2-854B-3CDDCB5610B7}" srcOrd="0" destOrd="0" presId="urn:microsoft.com/office/officeart/2005/8/layout/vList5"/>
    <dgm:cxn modelId="{9B4AB1EB-40FD-4DCD-83D1-4663D872B326}" type="presParOf" srcId="{BAAFCC1F-D7CC-49B2-854B-3CDDCB5610B7}" destId="{F1FEC431-3642-470F-9FDC-84BCD4938FB1}" srcOrd="0" destOrd="0" presId="urn:microsoft.com/office/officeart/2005/8/layout/vList5"/>
    <dgm:cxn modelId="{1434FDB9-95B8-47A2-A1BA-65DEDBA4A05B}" type="presParOf" srcId="{BAAFCC1F-D7CC-49B2-854B-3CDDCB5610B7}" destId="{2FC53111-8BFA-4318-8556-018C112D749A}" srcOrd="1" destOrd="0" presId="urn:microsoft.com/office/officeart/2005/8/layout/vList5"/>
    <dgm:cxn modelId="{604807B5-34B0-4C17-AEF6-93231932B6FB}" type="presParOf" srcId="{F6A7637C-0982-454C-B52D-888C14CEE64D}" destId="{4F4B0438-E2AC-462F-ADD5-57DB413A3B8E}" srcOrd="1" destOrd="0" presId="urn:microsoft.com/office/officeart/2005/8/layout/vList5"/>
    <dgm:cxn modelId="{388D05C8-77B4-4639-8561-735E6BD037C7}" type="presParOf" srcId="{F6A7637C-0982-454C-B52D-888C14CEE64D}" destId="{11369CFB-9BFA-44F1-8E4D-F6C5D1163B41}" srcOrd="2" destOrd="0" presId="urn:microsoft.com/office/officeart/2005/8/layout/vList5"/>
    <dgm:cxn modelId="{71CFBFD0-E650-49E4-9819-F0BE426C18DB}" type="presParOf" srcId="{11369CFB-9BFA-44F1-8E4D-F6C5D1163B41}" destId="{5D72A5F4-319B-44D6-A5F6-F1BD694C608A}" srcOrd="0" destOrd="0" presId="urn:microsoft.com/office/officeart/2005/8/layout/vList5"/>
    <dgm:cxn modelId="{19EDC13A-F9F6-4313-BE43-8511593F106F}" type="presParOf" srcId="{11369CFB-9BFA-44F1-8E4D-F6C5D1163B41}" destId="{A91FB6B3-6346-4AF3-9207-4FDB5C917819}" srcOrd="1" destOrd="0" presId="urn:microsoft.com/office/officeart/2005/8/layout/vList5"/>
    <dgm:cxn modelId="{614A849C-6D81-4686-9766-A8CE9D95DEAE}" type="presParOf" srcId="{F6A7637C-0982-454C-B52D-888C14CEE64D}" destId="{A9B8386E-B8C7-46F6-82EA-8D3885527CDE}" srcOrd="3" destOrd="0" presId="urn:microsoft.com/office/officeart/2005/8/layout/vList5"/>
    <dgm:cxn modelId="{E5EFF3D2-37E3-47BB-B16B-DE72BF09C240}" type="presParOf" srcId="{F6A7637C-0982-454C-B52D-888C14CEE64D}" destId="{5FB2164D-1BFE-4F92-9947-8214A41792D9}" srcOrd="4" destOrd="0" presId="urn:microsoft.com/office/officeart/2005/8/layout/vList5"/>
    <dgm:cxn modelId="{2022CE53-54EF-4ECC-91AE-B303C9CB6B99}" type="presParOf" srcId="{5FB2164D-1BFE-4F92-9947-8214A41792D9}" destId="{7E68138D-C0DD-4D35-B426-912F9FF14A62}" srcOrd="0" destOrd="0" presId="urn:microsoft.com/office/officeart/2005/8/layout/vList5"/>
    <dgm:cxn modelId="{64AF9A8D-4CF6-42FA-8075-A27435DC9600}" type="presParOf" srcId="{5FB2164D-1BFE-4F92-9947-8214A41792D9}" destId="{1659AA90-1260-452D-AF4B-DF0833211A35}" srcOrd="1" destOrd="0" presId="urn:microsoft.com/office/officeart/2005/8/layout/vList5"/>
    <dgm:cxn modelId="{62704491-91AA-420C-8CA6-D61AAEC70441}" type="presParOf" srcId="{F6A7637C-0982-454C-B52D-888C14CEE64D}" destId="{A7A647D9-2585-4937-AFF4-69A9830F8081}" srcOrd="5" destOrd="0" presId="urn:microsoft.com/office/officeart/2005/8/layout/vList5"/>
    <dgm:cxn modelId="{7C072BFE-0459-4E3F-B2E9-553538A81D61}" type="presParOf" srcId="{F6A7637C-0982-454C-B52D-888C14CEE64D}" destId="{EBCFB197-91C2-4796-A262-0EBF048240B6}" srcOrd="6" destOrd="0" presId="urn:microsoft.com/office/officeart/2005/8/layout/vList5"/>
    <dgm:cxn modelId="{55796E57-5FE0-418B-B050-B81933E16745}" type="presParOf" srcId="{EBCFB197-91C2-4796-A262-0EBF048240B6}" destId="{FB338462-BDAA-475C-8C44-3BBDCE9C63C2}" srcOrd="0"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DFEF87C-A374-4F95-987F-0D7944F6EEB4}" type="doc">
      <dgm:prSet loTypeId="urn:microsoft.com/office/officeart/2009/3/layout/IncreasingArrowsProcess" loCatId="process" qsTypeId="urn:microsoft.com/office/officeart/2005/8/quickstyle/simple1" qsCatId="simple" csTypeId="urn:microsoft.com/office/officeart/2005/8/colors/accent1_2" csCatId="accent1" phldr="1"/>
      <dgm:spPr/>
      <dgm:t>
        <a:bodyPr/>
        <a:lstStyle/>
        <a:p>
          <a:endParaRPr lang="id-ID"/>
        </a:p>
      </dgm:t>
    </dgm:pt>
    <dgm:pt modelId="{4ED77798-07F0-4D2B-A129-05C6CB4DEB4F}">
      <dgm:prSet phldrT="[Text]"/>
      <dgm:spPr/>
      <dgm:t>
        <a:bodyPr/>
        <a:lstStyle/>
        <a:p>
          <a:r>
            <a:rPr lang="id-ID" dirty="0" smtClean="0"/>
            <a:t>Development of the System</a:t>
          </a:r>
          <a:endParaRPr lang="id-ID" dirty="0"/>
        </a:p>
      </dgm:t>
    </dgm:pt>
    <dgm:pt modelId="{CF47936F-D5C9-4EF3-9FBC-8CBAB2BBDB4D}" type="parTrans" cxnId="{DB3E7A6E-A6FD-46BB-9B47-B15F14AB24BA}">
      <dgm:prSet/>
      <dgm:spPr/>
      <dgm:t>
        <a:bodyPr/>
        <a:lstStyle/>
        <a:p>
          <a:endParaRPr lang="id-ID"/>
        </a:p>
      </dgm:t>
    </dgm:pt>
    <dgm:pt modelId="{BBE6F359-7318-4DDF-9E78-966B38599CEB}" type="sibTrans" cxnId="{DB3E7A6E-A6FD-46BB-9B47-B15F14AB24BA}">
      <dgm:prSet/>
      <dgm:spPr/>
      <dgm:t>
        <a:bodyPr/>
        <a:lstStyle/>
        <a:p>
          <a:endParaRPr lang="id-ID"/>
        </a:p>
      </dgm:t>
    </dgm:pt>
    <dgm:pt modelId="{8E66B41C-86D3-4E72-8D2C-2C650EE07B3D}">
      <dgm:prSet phldrT="[Text]"/>
      <dgm:spPr>
        <a:solidFill>
          <a:srgbClr val="7030A0"/>
        </a:solidFill>
      </dgm:spPr>
      <dgm:t>
        <a:bodyPr/>
        <a:lstStyle/>
        <a:p>
          <a:r>
            <a:rPr lang="id-ID" dirty="0" smtClean="0"/>
            <a:t>-P</a:t>
          </a:r>
          <a:r>
            <a:rPr lang="en-US" dirty="0" err="1" smtClean="0"/>
            <a:t>repar</a:t>
          </a:r>
          <a:r>
            <a:rPr lang="id-ID" dirty="0" smtClean="0"/>
            <a:t>ing</a:t>
          </a:r>
          <a:r>
            <a:rPr lang="en-US" dirty="0" smtClean="0"/>
            <a:t> </a:t>
          </a:r>
          <a:r>
            <a:rPr lang="en-US" i="1" dirty="0" smtClean="0">
              <a:solidFill>
                <a:srgbClr val="FF0000"/>
              </a:solidFill>
            </a:rPr>
            <a:t>the platform</a:t>
          </a:r>
          <a:r>
            <a:rPr lang="en-US" dirty="0" smtClean="0"/>
            <a:t> for managing the repositories</a:t>
          </a:r>
          <a:endParaRPr lang="id-ID" dirty="0" smtClean="0"/>
        </a:p>
        <a:p>
          <a:r>
            <a:rPr lang="id-ID" dirty="0" smtClean="0"/>
            <a:t>-</a:t>
          </a:r>
          <a:r>
            <a:rPr lang="id-ID" i="1" dirty="0" smtClean="0">
              <a:solidFill>
                <a:srgbClr val="FF0000"/>
              </a:solidFill>
            </a:rPr>
            <a:t>Data Migration</a:t>
          </a:r>
          <a:endParaRPr lang="id-ID" i="1" dirty="0">
            <a:solidFill>
              <a:srgbClr val="FF0000"/>
            </a:solidFill>
          </a:endParaRPr>
        </a:p>
      </dgm:t>
    </dgm:pt>
    <dgm:pt modelId="{674928A4-4B08-4B77-8DBE-29FD568077B6}" type="parTrans" cxnId="{6596D951-651D-4BF6-8DE9-E8FC0C97F51E}">
      <dgm:prSet/>
      <dgm:spPr/>
      <dgm:t>
        <a:bodyPr/>
        <a:lstStyle/>
        <a:p>
          <a:endParaRPr lang="id-ID"/>
        </a:p>
      </dgm:t>
    </dgm:pt>
    <dgm:pt modelId="{2E324363-ABC5-48BC-BFE1-BFE05B6C0506}" type="sibTrans" cxnId="{6596D951-651D-4BF6-8DE9-E8FC0C97F51E}">
      <dgm:prSet/>
      <dgm:spPr/>
      <dgm:t>
        <a:bodyPr/>
        <a:lstStyle/>
        <a:p>
          <a:endParaRPr lang="id-ID"/>
        </a:p>
      </dgm:t>
    </dgm:pt>
    <dgm:pt modelId="{C440E81D-4C7D-4C4A-9A5D-7DF6667C91EC}">
      <dgm:prSet phldrT="[Text]"/>
      <dgm:spPr/>
      <dgm:t>
        <a:bodyPr/>
        <a:lstStyle/>
        <a:p>
          <a:r>
            <a:rPr lang="id-ID" dirty="0" smtClean="0"/>
            <a:t>Implementation of the system</a:t>
          </a:r>
          <a:endParaRPr lang="id-ID" dirty="0"/>
        </a:p>
      </dgm:t>
    </dgm:pt>
    <dgm:pt modelId="{D6795DDA-EE65-4060-8489-F0E2D4276F50}" type="parTrans" cxnId="{088D5F64-7983-43E9-89C3-A8309E17843B}">
      <dgm:prSet/>
      <dgm:spPr/>
      <dgm:t>
        <a:bodyPr/>
        <a:lstStyle/>
        <a:p>
          <a:endParaRPr lang="id-ID"/>
        </a:p>
      </dgm:t>
    </dgm:pt>
    <dgm:pt modelId="{31DFE962-F1E8-49F8-83B3-897A4139044D}" type="sibTrans" cxnId="{088D5F64-7983-43E9-89C3-A8309E17843B}">
      <dgm:prSet/>
      <dgm:spPr/>
      <dgm:t>
        <a:bodyPr/>
        <a:lstStyle/>
        <a:p>
          <a:endParaRPr lang="id-ID"/>
        </a:p>
      </dgm:t>
    </dgm:pt>
    <dgm:pt modelId="{5EFF3428-2168-4682-8633-C0D0A5BAA769}">
      <dgm:prSet phldrT="[Text]"/>
      <dgm:spPr>
        <a:solidFill>
          <a:srgbClr val="00B050"/>
        </a:solidFill>
      </dgm:spPr>
      <dgm:t>
        <a:bodyPr/>
        <a:lstStyle/>
        <a:p>
          <a:r>
            <a:rPr lang="id-ID" dirty="0" smtClean="0"/>
            <a:t>-Preparation</a:t>
          </a:r>
        </a:p>
        <a:p>
          <a:r>
            <a:rPr lang="id-ID" dirty="0" smtClean="0"/>
            <a:t>-Submission</a:t>
          </a:r>
        </a:p>
        <a:p>
          <a:r>
            <a:rPr lang="id-ID" dirty="0" smtClean="0"/>
            <a:t>-Publishing</a:t>
          </a:r>
          <a:endParaRPr lang="id-ID" dirty="0"/>
        </a:p>
      </dgm:t>
    </dgm:pt>
    <dgm:pt modelId="{6E037BED-ECF6-4620-B788-0535406FC0C2}" type="parTrans" cxnId="{61221684-0AE6-4DBA-9F1A-F273A929781E}">
      <dgm:prSet/>
      <dgm:spPr/>
      <dgm:t>
        <a:bodyPr/>
        <a:lstStyle/>
        <a:p>
          <a:endParaRPr lang="id-ID"/>
        </a:p>
      </dgm:t>
    </dgm:pt>
    <dgm:pt modelId="{1C1202EC-87C5-4386-B629-619346DA4B2F}" type="sibTrans" cxnId="{61221684-0AE6-4DBA-9F1A-F273A929781E}">
      <dgm:prSet/>
      <dgm:spPr/>
      <dgm:t>
        <a:bodyPr/>
        <a:lstStyle/>
        <a:p>
          <a:endParaRPr lang="id-ID"/>
        </a:p>
      </dgm:t>
    </dgm:pt>
    <dgm:pt modelId="{37A0BCFC-99E9-4131-9441-1FEFD44634C3}">
      <dgm:prSet phldrT="[Text]"/>
      <dgm:spPr/>
      <dgm:t>
        <a:bodyPr/>
        <a:lstStyle/>
        <a:p>
          <a:r>
            <a:rPr lang="id-ID" dirty="0" smtClean="0"/>
            <a:t>Maintenance of the System</a:t>
          </a:r>
          <a:endParaRPr lang="id-ID" dirty="0"/>
        </a:p>
      </dgm:t>
    </dgm:pt>
    <dgm:pt modelId="{B66A1D3D-46BE-4DCC-9685-8C1586BF227F}" type="parTrans" cxnId="{8DD1297B-ADAD-4BBB-8403-5C004F378EA7}">
      <dgm:prSet/>
      <dgm:spPr/>
      <dgm:t>
        <a:bodyPr/>
        <a:lstStyle/>
        <a:p>
          <a:endParaRPr lang="id-ID"/>
        </a:p>
      </dgm:t>
    </dgm:pt>
    <dgm:pt modelId="{C7D0766D-D6AD-4731-9082-BD3F2E8EBF7A}" type="sibTrans" cxnId="{8DD1297B-ADAD-4BBB-8403-5C004F378EA7}">
      <dgm:prSet/>
      <dgm:spPr/>
      <dgm:t>
        <a:bodyPr/>
        <a:lstStyle/>
        <a:p>
          <a:endParaRPr lang="id-ID"/>
        </a:p>
      </dgm:t>
    </dgm:pt>
    <dgm:pt modelId="{3CCB7D57-9E7E-4A2C-992F-BDE588DEABD2}">
      <dgm:prSet phldrT="[Text]"/>
      <dgm:spPr>
        <a:solidFill>
          <a:srgbClr val="FFC000"/>
        </a:solidFill>
      </dgm:spPr>
      <dgm:t>
        <a:bodyPr/>
        <a:lstStyle/>
        <a:p>
          <a:r>
            <a:rPr lang="id-ID" dirty="0" smtClean="0"/>
            <a:t>-Upgrading the system</a:t>
          </a:r>
        </a:p>
        <a:p>
          <a:r>
            <a:rPr lang="id-ID" dirty="0" smtClean="0"/>
            <a:t>-Content evaluation</a:t>
          </a:r>
          <a:endParaRPr lang="id-ID" dirty="0"/>
        </a:p>
      </dgm:t>
    </dgm:pt>
    <dgm:pt modelId="{A045675E-4EFE-42AB-8E11-C054CA67A423}" type="parTrans" cxnId="{C67B298B-6AB9-4FAC-9893-CE944BA014ED}">
      <dgm:prSet/>
      <dgm:spPr/>
      <dgm:t>
        <a:bodyPr/>
        <a:lstStyle/>
        <a:p>
          <a:endParaRPr lang="id-ID"/>
        </a:p>
      </dgm:t>
    </dgm:pt>
    <dgm:pt modelId="{1908682C-B4F1-4E7A-89A5-F20A7B6C0470}" type="sibTrans" cxnId="{C67B298B-6AB9-4FAC-9893-CE944BA014ED}">
      <dgm:prSet/>
      <dgm:spPr/>
      <dgm:t>
        <a:bodyPr/>
        <a:lstStyle/>
        <a:p>
          <a:endParaRPr lang="id-ID"/>
        </a:p>
      </dgm:t>
    </dgm:pt>
    <dgm:pt modelId="{27701E6D-5605-4922-8FAB-6E0ABF16265E}" type="pres">
      <dgm:prSet presAssocID="{ADFEF87C-A374-4F95-987F-0D7944F6EEB4}" presName="Name0" presStyleCnt="0">
        <dgm:presLayoutVars>
          <dgm:chMax val="5"/>
          <dgm:chPref val="5"/>
          <dgm:dir/>
          <dgm:animLvl val="lvl"/>
        </dgm:presLayoutVars>
      </dgm:prSet>
      <dgm:spPr/>
      <dgm:t>
        <a:bodyPr/>
        <a:lstStyle/>
        <a:p>
          <a:endParaRPr lang="id-ID"/>
        </a:p>
      </dgm:t>
    </dgm:pt>
    <dgm:pt modelId="{CD826EA8-BAED-4A39-9451-F109C15F7788}" type="pres">
      <dgm:prSet presAssocID="{4ED77798-07F0-4D2B-A129-05C6CB4DEB4F}" presName="parentText1" presStyleLbl="node1" presStyleIdx="0" presStyleCnt="3">
        <dgm:presLayoutVars>
          <dgm:chMax/>
          <dgm:chPref val="3"/>
          <dgm:bulletEnabled val="1"/>
        </dgm:presLayoutVars>
      </dgm:prSet>
      <dgm:spPr/>
      <dgm:t>
        <a:bodyPr/>
        <a:lstStyle/>
        <a:p>
          <a:endParaRPr lang="id-ID"/>
        </a:p>
      </dgm:t>
    </dgm:pt>
    <dgm:pt modelId="{35F32E45-238B-4FD4-8E10-6E54C0CB71C8}" type="pres">
      <dgm:prSet presAssocID="{4ED77798-07F0-4D2B-A129-05C6CB4DEB4F}" presName="childText1" presStyleLbl="solidAlignAcc1" presStyleIdx="0" presStyleCnt="3">
        <dgm:presLayoutVars>
          <dgm:chMax val="0"/>
          <dgm:chPref val="0"/>
          <dgm:bulletEnabled val="1"/>
        </dgm:presLayoutVars>
      </dgm:prSet>
      <dgm:spPr/>
      <dgm:t>
        <a:bodyPr/>
        <a:lstStyle/>
        <a:p>
          <a:endParaRPr lang="id-ID"/>
        </a:p>
      </dgm:t>
    </dgm:pt>
    <dgm:pt modelId="{8209DAD9-45EE-4E44-A06C-33FEBC72530A}" type="pres">
      <dgm:prSet presAssocID="{C440E81D-4C7D-4C4A-9A5D-7DF6667C91EC}" presName="parentText2" presStyleLbl="node1" presStyleIdx="1" presStyleCnt="3">
        <dgm:presLayoutVars>
          <dgm:chMax/>
          <dgm:chPref val="3"/>
          <dgm:bulletEnabled val="1"/>
        </dgm:presLayoutVars>
      </dgm:prSet>
      <dgm:spPr/>
      <dgm:t>
        <a:bodyPr/>
        <a:lstStyle/>
        <a:p>
          <a:endParaRPr lang="id-ID"/>
        </a:p>
      </dgm:t>
    </dgm:pt>
    <dgm:pt modelId="{7F88A59B-58CF-4E0A-87E1-5F9776A18A2F}" type="pres">
      <dgm:prSet presAssocID="{C440E81D-4C7D-4C4A-9A5D-7DF6667C91EC}" presName="childText2" presStyleLbl="solidAlignAcc1" presStyleIdx="1" presStyleCnt="3">
        <dgm:presLayoutVars>
          <dgm:chMax val="0"/>
          <dgm:chPref val="0"/>
          <dgm:bulletEnabled val="1"/>
        </dgm:presLayoutVars>
      </dgm:prSet>
      <dgm:spPr/>
      <dgm:t>
        <a:bodyPr/>
        <a:lstStyle/>
        <a:p>
          <a:endParaRPr lang="id-ID"/>
        </a:p>
      </dgm:t>
    </dgm:pt>
    <dgm:pt modelId="{4B63B13E-E08D-419F-BDA6-6B1AF148696F}" type="pres">
      <dgm:prSet presAssocID="{37A0BCFC-99E9-4131-9441-1FEFD44634C3}" presName="parentText3" presStyleLbl="node1" presStyleIdx="2" presStyleCnt="3" custScaleX="114132">
        <dgm:presLayoutVars>
          <dgm:chMax/>
          <dgm:chPref val="3"/>
          <dgm:bulletEnabled val="1"/>
        </dgm:presLayoutVars>
      </dgm:prSet>
      <dgm:spPr/>
      <dgm:t>
        <a:bodyPr/>
        <a:lstStyle/>
        <a:p>
          <a:endParaRPr lang="id-ID"/>
        </a:p>
      </dgm:t>
    </dgm:pt>
    <dgm:pt modelId="{E0AA4770-ECB8-42BC-9C61-75C4F20C551C}" type="pres">
      <dgm:prSet presAssocID="{37A0BCFC-99E9-4131-9441-1FEFD44634C3}" presName="childText3" presStyleLbl="solidAlignAcc1" presStyleIdx="2" presStyleCnt="3" custLinFactNeighborX="-7563" custLinFactNeighborY="-1806">
        <dgm:presLayoutVars>
          <dgm:chMax val="0"/>
          <dgm:chPref val="0"/>
          <dgm:bulletEnabled val="1"/>
        </dgm:presLayoutVars>
      </dgm:prSet>
      <dgm:spPr/>
      <dgm:t>
        <a:bodyPr/>
        <a:lstStyle/>
        <a:p>
          <a:endParaRPr lang="id-ID"/>
        </a:p>
      </dgm:t>
    </dgm:pt>
  </dgm:ptLst>
  <dgm:cxnLst>
    <dgm:cxn modelId="{8DD1297B-ADAD-4BBB-8403-5C004F378EA7}" srcId="{ADFEF87C-A374-4F95-987F-0D7944F6EEB4}" destId="{37A0BCFC-99E9-4131-9441-1FEFD44634C3}" srcOrd="2" destOrd="0" parTransId="{B66A1D3D-46BE-4DCC-9685-8C1586BF227F}" sibTransId="{C7D0766D-D6AD-4731-9082-BD3F2E8EBF7A}"/>
    <dgm:cxn modelId="{DB3E7A6E-A6FD-46BB-9B47-B15F14AB24BA}" srcId="{ADFEF87C-A374-4F95-987F-0D7944F6EEB4}" destId="{4ED77798-07F0-4D2B-A129-05C6CB4DEB4F}" srcOrd="0" destOrd="0" parTransId="{CF47936F-D5C9-4EF3-9FBC-8CBAB2BBDB4D}" sibTransId="{BBE6F359-7318-4DDF-9E78-966B38599CEB}"/>
    <dgm:cxn modelId="{177ABE0D-9D09-412F-922B-F0D1BA0710D8}" type="presOf" srcId="{8E66B41C-86D3-4E72-8D2C-2C650EE07B3D}" destId="{35F32E45-238B-4FD4-8E10-6E54C0CB71C8}" srcOrd="0" destOrd="0" presId="urn:microsoft.com/office/officeart/2009/3/layout/IncreasingArrowsProcess"/>
    <dgm:cxn modelId="{6596D951-651D-4BF6-8DE9-E8FC0C97F51E}" srcId="{4ED77798-07F0-4D2B-A129-05C6CB4DEB4F}" destId="{8E66B41C-86D3-4E72-8D2C-2C650EE07B3D}" srcOrd="0" destOrd="0" parTransId="{674928A4-4B08-4B77-8DBE-29FD568077B6}" sibTransId="{2E324363-ABC5-48BC-BFE1-BFE05B6C0506}"/>
    <dgm:cxn modelId="{9138B40E-9A63-49B3-B8E5-0592E6BF4E9C}" type="presOf" srcId="{37A0BCFC-99E9-4131-9441-1FEFD44634C3}" destId="{4B63B13E-E08D-419F-BDA6-6B1AF148696F}" srcOrd="0" destOrd="0" presId="urn:microsoft.com/office/officeart/2009/3/layout/IncreasingArrowsProcess"/>
    <dgm:cxn modelId="{088D5F64-7983-43E9-89C3-A8309E17843B}" srcId="{ADFEF87C-A374-4F95-987F-0D7944F6EEB4}" destId="{C440E81D-4C7D-4C4A-9A5D-7DF6667C91EC}" srcOrd="1" destOrd="0" parTransId="{D6795DDA-EE65-4060-8489-F0E2D4276F50}" sibTransId="{31DFE962-F1E8-49F8-83B3-897A4139044D}"/>
    <dgm:cxn modelId="{C3AE6280-5EBF-4A1D-BF22-7AAE72E74CD9}" type="presOf" srcId="{C440E81D-4C7D-4C4A-9A5D-7DF6667C91EC}" destId="{8209DAD9-45EE-4E44-A06C-33FEBC72530A}" srcOrd="0" destOrd="0" presId="urn:microsoft.com/office/officeart/2009/3/layout/IncreasingArrowsProcess"/>
    <dgm:cxn modelId="{8B4FAE53-0EE6-49AA-9342-9680A677E90E}" type="presOf" srcId="{ADFEF87C-A374-4F95-987F-0D7944F6EEB4}" destId="{27701E6D-5605-4922-8FAB-6E0ABF16265E}" srcOrd="0" destOrd="0" presId="urn:microsoft.com/office/officeart/2009/3/layout/IncreasingArrowsProcess"/>
    <dgm:cxn modelId="{8FFFAE32-6248-4151-A297-1AFC29700107}" type="presOf" srcId="{4ED77798-07F0-4D2B-A129-05C6CB4DEB4F}" destId="{CD826EA8-BAED-4A39-9451-F109C15F7788}" srcOrd="0" destOrd="0" presId="urn:microsoft.com/office/officeart/2009/3/layout/IncreasingArrowsProcess"/>
    <dgm:cxn modelId="{0EE68095-7300-429A-832F-5E9942A28EB9}" type="presOf" srcId="{3CCB7D57-9E7E-4A2C-992F-BDE588DEABD2}" destId="{E0AA4770-ECB8-42BC-9C61-75C4F20C551C}" srcOrd="0" destOrd="0" presId="urn:microsoft.com/office/officeart/2009/3/layout/IncreasingArrowsProcess"/>
    <dgm:cxn modelId="{61221684-0AE6-4DBA-9F1A-F273A929781E}" srcId="{C440E81D-4C7D-4C4A-9A5D-7DF6667C91EC}" destId="{5EFF3428-2168-4682-8633-C0D0A5BAA769}" srcOrd="0" destOrd="0" parTransId="{6E037BED-ECF6-4620-B788-0535406FC0C2}" sibTransId="{1C1202EC-87C5-4386-B629-619346DA4B2F}"/>
    <dgm:cxn modelId="{8CCC3CE1-7E8B-4728-AA40-DCBB6CE7727D}" type="presOf" srcId="{5EFF3428-2168-4682-8633-C0D0A5BAA769}" destId="{7F88A59B-58CF-4E0A-87E1-5F9776A18A2F}" srcOrd="0" destOrd="0" presId="urn:microsoft.com/office/officeart/2009/3/layout/IncreasingArrowsProcess"/>
    <dgm:cxn modelId="{C67B298B-6AB9-4FAC-9893-CE944BA014ED}" srcId="{37A0BCFC-99E9-4131-9441-1FEFD44634C3}" destId="{3CCB7D57-9E7E-4A2C-992F-BDE588DEABD2}" srcOrd="0" destOrd="0" parTransId="{A045675E-4EFE-42AB-8E11-C054CA67A423}" sibTransId="{1908682C-B4F1-4E7A-89A5-F20A7B6C0470}"/>
    <dgm:cxn modelId="{8C9392B2-C999-429B-B742-BDF061229A03}" type="presParOf" srcId="{27701E6D-5605-4922-8FAB-6E0ABF16265E}" destId="{CD826EA8-BAED-4A39-9451-F109C15F7788}" srcOrd="0" destOrd="0" presId="urn:microsoft.com/office/officeart/2009/3/layout/IncreasingArrowsProcess"/>
    <dgm:cxn modelId="{31DA61D2-FE14-4848-8DE4-389697B57299}" type="presParOf" srcId="{27701E6D-5605-4922-8FAB-6E0ABF16265E}" destId="{35F32E45-238B-4FD4-8E10-6E54C0CB71C8}" srcOrd="1" destOrd="0" presId="urn:microsoft.com/office/officeart/2009/3/layout/IncreasingArrowsProcess"/>
    <dgm:cxn modelId="{805FA6B9-F883-4BF9-8B36-5AAB4DCBC73F}" type="presParOf" srcId="{27701E6D-5605-4922-8FAB-6E0ABF16265E}" destId="{8209DAD9-45EE-4E44-A06C-33FEBC72530A}" srcOrd="2" destOrd="0" presId="urn:microsoft.com/office/officeart/2009/3/layout/IncreasingArrowsProcess"/>
    <dgm:cxn modelId="{C9320909-8C3D-4A0D-B594-29F6CB084291}" type="presParOf" srcId="{27701E6D-5605-4922-8FAB-6E0ABF16265E}" destId="{7F88A59B-58CF-4E0A-87E1-5F9776A18A2F}" srcOrd="3" destOrd="0" presId="urn:microsoft.com/office/officeart/2009/3/layout/IncreasingArrowsProcess"/>
    <dgm:cxn modelId="{56565546-E3ED-42C6-8BEE-820DCC49DA92}" type="presParOf" srcId="{27701E6D-5605-4922-8FAB-6E0ABF16265E}" destId="{4B63B13E-E08D-419F-BDA6-6B1AF148696F}" srcOrd="4" destOrd="0" presId="urn:microsoft.com/office/officeart/2009/3/layout/IncreasingArrowsProcess"/>
    <dgm:cxn modelId="{D9B47203-B006-4D4F-B7A0-EDF6B8FB3582}" type="presParOf" srcId="{27701E6D-5605-4922-8FAB-6E0ABF16265E}" destId="{E0AA4770-ECB8-42BC-9C61-75C4F20C551C}" srcOrd="5" destOrd="0" presId="urn:microsoft.com/office/officeart/2009/3/layout/IncreasingArrowsProcess"/>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D700CA2-4071-4A8D-B5AD-493F70E47BB9}"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id-ID"/>
        </a:p>
      </dgm:t>
    </dgm:pt>
    <dgm:pt modelId="{4EABC40A-D350-406C-A081-4AABF8635B3C}">
      <dgm:prSet phldrT="[Text]"/>
      <dgm:spPr/>
      <dgm:t>
        <a:bodyPr/>
        <a:lstStyle/>
        <a:p>
          <a:r>
            <a:rPr lang="id-ID" dirty="0" smtClean="0"/>
            <a:t>Preparation</a:t>
          </a:r>
          <a:endParaRPr lang="id-ID" dirty="0"/>
        </a:p>
      </dgm:t>
    </dgm:pt>
    <dgm:pt modelId="{E8F7A1E4-089C-43DC-BC23-59A724E611B6}" type="parTrans" cxnId="{ABF7AA70-EAC9-4FE2-A076-78346F381150}">
      <dgm:prSet/>
      <dgm:spPr/>
      <dgm:t>
        <a:bodyPr/>
        <a:lstStyle/>
        <a:p>
          <a:endParaRPr lang="id-ID"/>
        </a:p>
      </dgm:t>
    </dgm:pt>
    <dgm:pt modelId="{D83B9E7A-4D0F-41D0-9C5D-A5FCE9BE3B00}" type="sibTrans" cxnId="{ABF7AA70-EAC9-4FE2-A076-78346F381150}">
      <dgm:prSet/>
      <dgm:spPr/>
      <dgm:t>
        <a:bodyPr/>
        <a:lstStyle/>
        <a:p>
          <a:endParaRPr lang="id-ID"/>
        </a:p>
      </dgm:t>
    </dgm:pt>
    <dgm:pt modelId="{722AAD2D-463A-40EF-BFC6-389D82058939}">
      <dgm:prSet phldrT="[Text]" custT="1"/>
      <dgm:spPr/>
      <dgm:t>
        <a:bodyPr/>
        <a:lstStyle/>
        <a:p>
          <a:r>
            <a:rPr lang="id-ID" sz="1800" dirty="0" smtClean="0"/>
            <a:t>Preparing materials ; collecting, digitizing watermarking materials </a:t>
          </a:r>
          <a:endParaRPr lang="id-ID" sz="1800" dirty="0"/>
        </a:p>
      </dgm:t>
    </dgm:pt>
    <dgm:pt modelId="{31CAB695-3FB9-44B2-83EF-EFBB6FF38354}" type="parTrans" cxnId="{324F5791-0F9E-4830-A051-BE6694BB4BA7}">
      <dgm:prSet/>
      <dgm:spPr/>
      <dgm:t>
        <a:bodyPr/>
        <a:lstStyle/>
        <a:p>
          <a:endParaRPr lang="id-ID"/>
        </a:p>
      </dgm:t>
    </dgm:pt>
    <dgm:pt modelId="{789C479E-B978-4806-B3C5-41045C7BAC1E}" type="sibTrans" cxnId="{324F5791-0F9E-4830-A051-BE6694BB4BA7}">
      <dgm:prSet/>
      <dgm:spPr/>
      <dgm:t>
        <a:bodyPr/>
        <a:lstStyle/>
        <a:p>
          <a:endParaRPr lang="id-ID"/>
        </a:p>
      </dgm:t>
    </dgm:pt>
    <dgm:pt modelId="{157B6E94-4751-4367-90BB-0B24DC3D763E}">
      <dgm:prSet phldrT="[Text]"/>
      <dgm:spPr/>
      <dgm:t>
        <a:bodyPr/>
        <a:lstStyle/>
        <a:p>
          <a:r>
            <a:rPr lang="id-ID" dirty="0" smtClean="0"/>
            <a:t>Submission</a:t>
          </a:r>
          <a:endParaRPr lang="id-ID" dirty="0"/>
        </a:p>
      </dgm:t>
    </dgm:pt>
    <dgm:pt modelId="{96FC46AA-8B84-4595-9EC8-A7BB32171B9D}" type="parTrans" cxnId="{9323CA91-0CB6-498F-82AD-6104E840DC79}">
      <dgm:prSet/>
      <dgm:spPr/>
      <dgm:t>
        <a:bodyPr/>
        <a:lstStyle/>
        <a:p>
          <a:endParaRPr lang="id-ID"/>
        </a:p>
      </dgm:t>
    </dgm:pt>
    <dgm:pt modelId="{5DC80559-CBA0-45AC-BA8D-A014BD180A48}" type="sibTrans" cxnId="{9323CA91-0CB6-498F-82AD-6104E840DC79}">
      <dgm:prSet/>
      <dgm:spPr/>
      <dgm:t>
        <a:bodyPr/>
        <a:lstStyle/>
        <a:p>
          <a:endParaRPr lang="id-ID"/>
        </a:p>
      </dgm:t>
    </dgm:pt>
    <dgm:pt modelId="{C5392907-22DD-4B81-BC3B-A573A55599B4}">
      <dgm:prSet phldrT="[Text]" custT="1"/>
      <dgm:spPr/>
      <dgm:t>
        <a:bodyPr/>
        <a:lstStyle/>
        <a:p>
          <a:r>
            <a:rPr lang="id-ID" sz="2000" dirty="0" smtClean="0"/>
            <a:t>Creating metadata</a:t>
          </a:r>
          <a:endParaRPr lang="id-ID" sz="2000" dirty="0"/>
        </a:p>
      </dgm:t>
    </dgm:pt>
    <dgm:pt modelId="{5B2B7935-7F70-4325-A1D2-72823C719B0D}" type="parTrans" cxnId="{0AB389FF-9BFE-470E-80F4-4AB61CE022AE}">
      <dgm:prSet/>
      <dgm:spPr/>
      <dgm:t>
        <a:bodyPr/>
        <a:lstStyle/>
        <a:p>
          <a:endParaRPr lang="id-ID"/>
        </a:p>
      </dgm:t>
    </dgm:pt>
    <dgm:pt modelId="{ADBF3139-4D7E-417E-9C44-80465F60FF70}" type="sibTrans" cxnId="{0AB389FF-9BFE-470E-80F4-4AB61CE022AE}">
      <dgm:prSet/>
      <dgm:spPr/>
      <dgm:t>
        <a:bodyPr/>
        <a:lstStyle/>
        <a:p>
          <a:endParaRPr lang="id-ID"/>
        </a:p>
      </dgm:t>
    </dgm:pt>
    <dgm:pt modelId="{32D84EC2-0575-4E19-992F-4981447A4F0F}">
      <dgm:prSet phldrT="[Text]" custT="1"/>
      <dgm:spPr/>
      <dgm:t>
        <a:bodyPr/>
        <a:lstStyle/>
        <a:p>
          <a:r>
            <a:rPr lang="id-ID" sz="2000" dirty="0" smtClean="0"/>
            <a:t>Uploading the files</a:t>
          </a:r>
          <a:endParaRPr lang="id-ID" sz="2000" dirty="0"/>
        </a:p>
      </dgm:t>
    </dgm:pt>
    <dgm:pt modelId="{0326E3E1-C728-4B85-B5B9-08F8B194A3C6}" type="parTrans" cxnId="{7773ECE2-96BB-40E2-B6F0-3DBD5890D77F}">
      <dgm:prSet/>
      <dgm:spPr/>
      <dgm:t>
        <a:bodyPr/>
        <a:lstStyle/>
        <a:p>
          <a:endParaRPr lang="id-ID"/>
        </a:p>
      </dgm:t>
    </dgm:pt>
    <dgm:pt modelId="{8C2240D7-A790-45C6-B71F-0F900A3EA48F}" type="sibTrans" cxnId="{7773ECE2-96BB-40E2-B6F0-3DBD5890D77F}">
      <dgm:prSet/>
      <dgm:spPr/>
      <dgm:t>
        <a:bodyPr/>
        <a:lstStyle/>
        <a:p>
          <a:endParaRPr lang="id-ID"/>
        </a:p>
      </dgm:t>
    </dgm:pt>
    <dgm:pt modelId="{B177024B-E7DD-42CA-8BE4-17DFBB1D42A9}">
      <dgm:prSet phldrT="[Text]"/>
      <dgm:spPr/>
      <dgm:t>
        <a:bodyPr/>
        <a:lstStyle/>
        <a:p>
          <a:r>
            <a:rPr lang="id-ID" dirty="0" smtClean="0"/>
            <a:t>Publishing</a:t>
          </a:r>
          <a:endParaRPr lang="id-ID" dirty="0"/>
        </a:p>
      </dgm:t>
    </dgm:pt>
    <dgm:pt modelId="{28296641-3174-4EA7-94B1-D06266ED378A}" type="parTrans" cxnId="{137FBBF7-8340-4F3D-B527-5EE3570723A9}">
      <dgm:prSet/>
      <dgm:spPr/>
      <dgm:t>
        <a:bodyPr/>
        <a:lstStyle/>
        <a:p>
          <a:endParaRPr lang="id-ID"/>
        </a:p>
      </dgm:t>
    </dgm:pt>
    <dgm:pt modelId="{E4ACCF4D-83EA-4067-B332-3CCCDA671898}" type="sibTrans" cxnId="{137FBBF7-8340-4F3D-B527-5EE3570723A9}">
      <dgm:prSet/>
      <dgm:spPr/>
      <dgm:t>
        <a:bodyPr/>
        <a:lstStyle/>
        <a:p>
          <a:endParaRPr lang="id-ID"/>
        </a:p>
      </dgm:t>
    </dgm:pt>
    <dgm:pt modelId="{9F206053-4C21-40C6-B966-F46B99681296}">
      <dgm:prSet phldrT="[Text]" custT="1"/>
      <dgm:spPr/>
      <dgm:t>
        <a:bodyPr/>
        <a:lstStyle/>
        <a:p>
          <a:r>
            <a:rPr lang="id-ID" sz="1600" dirty="0" smtClean="0"/>
            <a:t>Verifying the accuracy of metadata</a:t>
          </a:r>
          <a:endParaRPr lang="id-ID" sz="1600" dirty="0"/>
        </a:p>
      </dgm:t>
    </dgm:pt>
    <dgm:pt modelId="{E25B15B2-563D-4513-A11C-1BFE280820CB}" type="parTrans" cxnId="{2E40D98E-C2D9-4A93-9A3C-5997E05EAA4B}">
      <dgm:prSet/>
      <dgm:spPr/>
      <dgm:t>
        <a:bodyPr/>
        <a:lstStyle/>
        <a:p>
          <a:endParaRPr lang="id-ID"/>
        </a:p>
      </dgm:t>
    </dgm:pt>
    <dgm:pt modelId="{DF9CA404-D742-42CE-82DF-19731CD04AB8}" type="sibTrans" cxnId="{2E40D98E-C2D9-4A93-9A3C-5997E05EAA4B}">
      <dgm:prSet/>
      <dgm:spPr/>
      <dgm:t>
        <a:bodyPr/>
        <a:lstStyle/>
        <a:p>
          <a:endParaRPr lang="id-ID"/>
        </a:p>
      </dgm:t>
    </dgm:pt>
    <dgm:pt modelId="{0552B46B-BE8E-4575-925F-D335DF10D645}">
      <dgm:prSet phldrT="[Text]" custT="1"/>
      <dgm:spPr/>
      <dgm:t>
        <a:bodyPr/>
        <a:lstStyle/>
        <a:p>
          <a:r>
            <a:rPr lang="id-ID" sz="1600" dirty="0" smtClean="0"/>
            <a:t>Validating the appropriatness of content</a:t>
          </a:r>
          <a:endParaRPr lang="id-ID" sz="1600" dirty="0"/>
        </a:p>
      </dgm:t>
    </dgm:pt>
    <dgm:pt modelId="{B48B8867-2387-4C34-8695-7725AF4A49EA}" type="parTrans" cxnId="{A71583A0-4954-4E31-A202-4B02415622B3}">
      <dgm:prSet/>
      <dgm:spPr/>
      <dgm:t>
        <a:bodyPr/>
        <a:lstStyle/>
        <a:p>
          <a:endParaRPr lang="id-ID"/>
        </a:p>
      </dgm:t>
    </dgm:pt>
    <dgm:pt modelId="{4FDEDAC3-24F7-4156-BBEB-4CC57E2F572B}" type="sibTrans" cxnId="{A71583A0-4954-4E31-A202-4B02415622B3}">
      <dgm:prSet/>
      <dgm:spPr/>
      <dgm:t>
        <a:bodyPr/>
        <a:lstStyle/>
        <a:p>
          <a:endParaRPr lang="id-ID"/>
        </a:p>
      </dgm:t>
    </dgm:pt>
    <dgm:pt modelId="{60A15231-4556-4027-8C15-4226FE95D837}">
      <dgm:prSet phldrT="[Text]" custT="1"/>
      <dgm:spPr/>
      <dgm:t>
        <a:bodyPr/>
        <a:lstStyle/>
        <a:p>
          <a:r>
            <a:rPr lang="id-ID" sz="1800" dirty="0" smtClean="0"/>
            <a:t>Creating username &amp; Password</a:t>
          </a:r>
          <a:endParaRPr lang="id-ID" sz="1800" dirty="0"/>
        </a:p>
      </dgm:t>
    </dgm:pt>
    <dgm:pt modelId="{6D9CE4E0-BBC0-4773-852A-4D38B570ACB7}" type="parTrans" cxnId="{7F5680B8-86F4-4A1B-9377-516E0AC2C2F4}">
      <dgm:prSet/>
      <dgm:spPr/>
      <dgm:t>
        <a:bodyPr/>
        <a:lstStyle/>
        <a:p>
          <a:endParaRPr lang="id-ID"/>
        </a:p>
      </dgm:t>
    </dgm:pt>
    <dgm:pt modelId="{AFFC28A6-7CA8-49EA-A120-239A12056460}" type="sibTrans" cxnId="{7F5680B8-86F4-4A1B-9377-516E0AC2C2F4}">
      <dgm:prSet/>
      <dgm:spPr/>
      <dgm:t>
        <a:bodyPr/>
        <a:lstStyle/>
        <a:p>
          <a:endParaRPr lang="id-ID"/>
        </a:p>
      </dgm:t>
    </dgm:pt>
    <dgm:pt modelId="{5BD40716-F0F7-48CA-88E3-5BBB9717DB39}">
      <dgm:prSet phldrT="[Text]" custT="1"/>
      <dgm:spPr/>
      <dgm:t>
        <a:bodyPr/>
        <a:lstStyle/>
        <a:p>
          <a:r>
            <a:rPr lang="id-ID" sz="1600" dirty="0" smtClean="0"/>
            <a:t>Approving for publishing</a:t>
          </a:r>
          <a:endParaRPr lang="id-ID" sz="1600" dirty="0"/>
        </a:p>
      </dgm:t>
    </dgm:pt>
    <dgm:pt modelId="{33EA6F62-648F-4128-BBA2-93B6EBE82A0F}" type="parTrans" cxnId="{8043B118-05EC-4529-A155-0A185159499D}">
      <dgm:prSet/>
      <dgm:spPr/>
      <dgm:t>
        <a:bodyPr/>
        <a:lstStyle/>
        <a:p>
          <a:endParaRPr lang="id-ID"/>
        </a:p>
      </dgm:t>
    </dgm:pt>
    <dgm:pt modelId="{61337797-D193-4ED4-900F-2B9FD119B213}" type="sibTrans" cxnId="{8043B118-05EC-4529-A155-0A185159499D}">
      <dgm:prSet/>
      <dgm:spPr/>
      <dgm:t>
        <a:bodyPr/>
        <a:lstStyle/>
        <a:p>
          <a:endParaRPr lang="id-ID"/>
        </a:p>
      </dgm:t>
    </dgm:pt>
    <dgm:pt modelId="{77D7D0EA-267A-4D83-9001-B553A96E4C68}" type="pres">
      <dgm:prSet presAssocID="{DD700CA2-4071-4A8D-B5AD-493F70E47BB9}" presName="Name0" presStyleCnt="0">
        <dgm:presLayoutVars>
          <dgm:dir/>
          <dgm:animLvl val="lvl"/>
          <dgm:resizeHandles val="exact"/>
        </dgm:presLayoutVars>
      </dgm:prSet>
      <dgm:spPr/>
      <dgm:t>
        <a:bodyPr/>
        <a:lstStyle/>
        <a:p>
          <a:endParaRPr lang="id-ID"/>
        </a:p>
      </dgm:t>
    </dgm:pt>
    <dgm:pt modelId="{C390584C-E046-4861-BE52-7957737D1A7A}" type="pres">
      <dgm:prSet presAssocID="{DD700CA2-4071-4A8D-B5AD-493F70E47BB9}" presName="tSp" presStyleCnt="0"/>
      <dgm:spPr/>
    </dgm:pt>
    <dgm:pt modelId="{B54B528B-0545-4B33-88B4-72332A38EFD8}" type="pres">
      <dgm:prSet presAssocID="{DD700CA2-4071-4A8D-B5AD-493F70E47BB9}" presName="bSp" presStyleCnt="0"/>
      <dgm:spPr/>
    </dgm:pt>
    <dgm:pt modelId="{0A089C7F-3E66-4261-82B5-A73C551ABCFC}" type="pres">
      <dgm:prSet presAssocID="{DD700CA2-4071-4A8D-B5AD-493F70E47BB9}" presName="process" presStyleCnt="0"/>
      <dgm:spPr/>
    </dgm:pt>
    <dgm:pt modelId="{30EDAC42-0BB8-45F3-953E-521AAC3F735A}" type="pres">
      <dgm:prSet presAssocID="{4EABC40A-D350-406C-A081-4AABF8635B3C}" presName="composite1" presStyleCnt="0"/>
      <dgm:spPr/>
    </dgm:pt>
    <dgm:pt modelId="{C54C1493-455B-43E3-9743-B2780CB2D35C}" type="pres">
      <dgm:prSet presAssocID="{4EABC40A-D350-406C-A081-4AABF8635B3C}" presName="dummyNode1" presStyleLbl="node1" presStyleIdx="0" presStyleCnt="3"/>
      <dgm:spPr/>
    </dgm:pt>
    <dgm:pt modelId="{AC55B019-7EDF-4221-8F60-16AA69CD3BF5}" type="pres">
      <dgm:prSet presAssocID="{4EABC40A-D350-406C-A081-4AABF8635B3C}" presName="childNode1" presStyleLbl="bgAcc1" presStyleIdx="0" presStyleCnt="3">
        <dgm:presLayoutVars>
          <dgm:bulletEnabled val="1"/>
        </dgm:presLayoutVars>
      </dgm:prSet>
      <dgm:spPr/>
      <dgm:t>
        <a:bodyPr/>
        <a:lstStyle/>
        <a:p>
          <a:endParaRPr lang="id-ID"/>
        </a:p>
      </dgm:t>
    </dgm:pt>
    <dgm:pt modelId="{B5C90958-524B-472C-ABBE-AEBB9E2440D7}" type="pres">
      <dgm:prSet presAssocID="{4EABC40A-D350-406C-A081-4AABF8635B3C}" presName="childNode1tx" presStyleLbl="bgAcc1" presStyleIdx="0" presStyleCnt="3">
        <dgm:presLayoutVars>
          <dgm:bulletEnabled val="1"/>
        </dgm:presLayoutVars>
      </dgm:prSet>
      <dgm:spPr/>
      <dgm:t>
        <a:bodyPr/>
        <a:lstStyle/>
        <a:p>
          <a:endParaRPr lang="id-ID"/>
        </a:p>
      </dgm:t>
    </dgm:pt>
    <dgm:pt modelId="{9093351B-FD29-4E35-845D-87107BF9FDFD}" type="pres">
      <dgm:prSet presAssocID="{4EABC40A-D350-406C-A081-4AABF8635B3C}" presName="parentNode1" presStyleLbl="node1" presStyleIdx="0" presStyleCnt="3" custLinFactNeighborY="29804">
        <dgm:presLayoutVars>
          <dgm:chMax val="1"/>
          <dgm:bulletEnabled val="1"/>
        </dgm:presLayoutVars>
      </dgm:prSet>
      <dgm:spPr/>
      <dgm:t>
        <a:bodyPr/>
        <a:lstStyle/>
        <a:p>
          <a:endParaRPr lang="id-ID"/>
        </a:p>
      </dgm:t>
    </dgm:pt>
    <dgm:pt modelId="{C931AD66-0F19-46C0-88E7-FF30BCDC6E2B}" type="pres">
      <dgm:prSet presAssocID="{4EABC40A-D350-406C-A081-4AABF8635B3C}" presName="connSite1" presStyleCnt="0"/>
      <dgm:spPr/>
    </dgm:pt>
    <dgm:pt modelId="{1BD0466F-3DB5-403D-A1B2-A16C3F8232BA}" type="pres">
      <dgm:prSet presAssocID="{D83B9E7A-4D0F-41D0-9C5D-A5FCE9BE3B00}" presName="Name9" presStyleLbl="sibTrans2D1" presStyleIdx="0" presStyleCnt="2"/>
      <dgm:spPr/>
      <dgm:t>
        <a:bodyPr/>
        <a:lstStyle/>
        <a:p>
          <a:endParaRPr lang="id-ID"/>
        </a:p>
      </dgm:t>
    </dgm:pt>
    <dgm:pt modelId="{0A69CDD5-AD17-463D-9A47-89AC53E819BD}" type="pres">
      <dgm:prSet presAssocID="{157B6E94-4751-4367-90BB-0B24DC3D763E}" presName="composite2" presStyleCnt="0"/>
      <dgm:spPr/>
    </dgm:pt>
    <dgm:pt modelId="{809DA877-1C41-4BCD-88F9-36B9B5FE0858}" type="pres">
      <dgm:prSet presAssocID="{157B6E94-4751-4367-90BB-0B24DC3D763E}" presName="dummyNode2" presStyleLbl="node1" presStyleIdx="0" presStyleCnt="3"/>
      <dgm:spPr/>
    </dgm:pt>
    <dgm:pt modelId="{A993F93A-D6A8-4C1C-BA94-9334CA28D733}" type="pres">
      <dgm:prSet presAssocID="{157B6E94-4751-4367-90BB-0B24DC3D763E}" presName="childNode2" presStyleLbl="bgAcc1" presStyleIdx="1" presStyleCnt="3">
        <dgm:presLayoutVars>
          <dgm:bulletEnabled val="1"/>
        </dgm:presLayoutVars>
      </dgm:prSet>
      <dgm:spPr/>
      <dgm:t>
        <a:bodyPr/>
        <a:lstStyle/>
        <a:p>
          <a:endParaRPr lang="id-ID"/>
        </a:p>
      </dgm:t>
    </dgm:pt>
    <dgm:pt modelId="{F474F748-2D8F-4231-A3D7-412006563CEA}" type="pres">
      <dgm:prSet presAssocID="{157B6E94-4751-4367-90BB-0B24DC3D763E}" presName="childNode2tx" presStyleLbl="bgAcc1" presStyleIdx="1" presStyleCnt="3">
        <dgm:presLayoutVars>
          <dgm:bulletEnabled val="1"/>
        </dgm:presLayoutVars>
      </dgm:prSet>
      <dgm:spPr/>
      <dgm:t>
        <a:bodyPr/>
        <a:lstStyle/>
        <a:p>
          <a:endParaRPr lang="id-ID"/>
        </a:p>
      </dgm:t>
    </dgm:pt>
    <dgm:pt modelId="{6208D78A-1170-4397-B175-D2787F37A649}" type="pres">
      <dgm:prSet presAssocID="{157B6E94-4751-4367-90BB-0B24DC3D763E}" presName="parentNode2" presStyleLbl="node1" presStyleIdx="1" presStyleCnt="3">
        <dgm:presLayoutVars>
          <dgm:chMax val="0"/>
          <dgm:bulletEnabled val="1"/>
        </dgm:presLayoutVars>
      </dgm:prSet>
      <dgm:spPr/>
      <dgm:t>
        <a:bodyPr/>
        <a:lstStyle/>
        <a:p>
          <a:endParaRPr lang="id-ID"/>
        </a:p>
      </dgm:t>
    </dgm:pt>
    <dgm:pt modelId="{5A2BAA2C-F231-47DD-A78B-DD1004FEE467}" type="pres">
      <dgm:prSet presAssocID="{157B6E94-4751-4367-90BB-0B24DC3D763E}" presName="connSite2" presStyleCnt="0"/>
      <dgm:spPr/>
    </dgm:pt>
    <dgm:pt modelId="{2D8924A6-C83B-435F-B9C0-62AC025C3BFA}" type="pres">
      <dgm:prSet presAssocID="{5DC80559-CBA0-45AC-BA8D-A014BD180A48}" presName="Name18" presStyleLbl="sibTrans2D1" presStyleIdx="1" presStyleCnt="2"/>
      <dgm:spPr/>
      <dgm:t>
        <a:bodyPr/>
        <a:lstStyle/>
        <a:p>
          <a:endParaRPr lang="id-ID"/>
        </a:p>
      </dgm:t>
    </dgm:pt>
    <dgm:pt modelId="{17053450-D601-47AA-948B-59BFD74BB491}" type="pres">
      <dgm:prSet presAssocID="{B177024B-E7DD-42CA-8BE4-17DFBB1D42A9}" presName="composite1" presStyleCnt="0"/>
      <dgm:spPr/>
    </dgm:pt>
    <dgm:pt modelId="{41EF28A8-E677-490F-BF13-BFA6289E7EA1}" type="pres">
      <dgm:prSet presAssocID="{B177024B-E7DD-42CA-8BE4-17DFBB1D42A9}" presName="dummyNode1" presStyleLbl="node1" presStyleIdx="1" presStyleCnt="3"/>
      <dgm:spPr/>
    </dgm:pt>
    <dgm:pt modelId="{93646CA9-4F13-419C-B11D-D6ADA848A83D}" type="pres">
      <dgm:prSet presAssocID="{B177024B-E7DD-42CA-8BE4-17DFBB1D42A9}" presName="childNode1" presStyleLbl="bgAcc1" presStyleIdx="2" presStyleCnt="3">
        <dgm:presLayoutVars>
          <dgm:bulletEnabled val="1"/>
        </dgm:presLayoutVars>
      </dgm:prSet>
      <dgm:spPr/>
      <dgm:t>
        <a:bodyPr/>
        <a:lstStyle/>
        <a:p>
          <a:endParaRPr lang="id-ID"/>
        </a:p>
      </dgm:t>
    </dgm:pt>
    <dgm:pt modelId="{93AF3C55-0725-420F-B25B-49CC2B7170C4}" type="pres">
      <dgm:prSet presAssocID="{B177024B-E7DD-42CA-8BE4-17DFBB1D42A9}" presName="childNode1tx" presStyleLbl="bgAcc1" presStyleIdx="2" presStyleCnt="3">
        <dgm:presLayoutVars>
          <dgm:bulletEnabled val="1"/>
        </dgm:presLayoutVars>
      </dgm:prSet>
      <dgm:spPr/>
      <dgm:t>
        <a:bodyPr/>
        <a:lstStyle/>
        <a:p>
          <a:endParaRPr lang="id-ID"/>
        </a:p>
      </dgm:t>
    </dgm:pt>
    <dgm:pt modelId="{D8EADA87-EFE8-451A-91E7-BB60443F218F}" type="pres">
      <dgm:prSet presAssocID="{B177024B-E7DD-42CA-8BE4-17DFBB1D42A9}" presName="parentNode1" presStyleLbl="node1" presStyleIdx="2" presStyleCnt="3" custLinFactNeighborX="-697" custLinFactNeighborY="21038">
        <dgm:presLayoutVars>
          <dgm:chMax val="1"/>
          <dgm:bulletEnabled val="1"/>
        </dgm:presLayoutVars>
      </dgm:prSet>
      <dgm:spPr/>
      <dgm:t>
        <a:bodyPr/>
        <a:lstStyle/>
        <a:p>
          <a:endParaRPr lang="id-ID"/>
        </a:p>
      </dgm:t>
    </dgm:pt>
    <dgm:pt modelId="{77E4C56A-47DB-4D0A-BCD6-3231573793F5}" type="pres">
      <dgm:prSet presAssocID="{B177024B-E7DD-42CA-8BE4-17DFBB1D42A9}" presName="connSite1" presStyleCnt="0"/>
      <dgm:spPr/>
    </dgm:pt>
  </dgm:ptLst>
  <dgm:cxnLst>
    <dgm:cxn modelId="{503D3BEF-D58E-4AC4-955C-8A8BA663B521}" type="presOf" srcId="{5BD40716-F0F7-48CA-88E3-5BBB9717DB39}" destId="{93AF3C55-0725-420F-B25B-49CC2B7170C4}" srcOrd="1" destOrd="2" presId="urn:microsoft.com/office/officeart/2005/8/layout/hProcess4"/>
    <dgm:cxn modelId="{7773ECE2-96BB-40E2-B6F0-3DBD5890D77F}" srcId="{157B6E94-4751-4367-90BB-0B24DC3D763E}" destId="{32D84EC2-0575-4E19-992F-4981447A4F0F}" srcOrd="1" destOrd="0" parTransId="{0326E3E1-C728-4B85-B5B9-08F8B194A3C6}" sibTransId="{8C2240D7-A790-45C6-B71F-0F900A3EA48F}"/>
    <dgm:cxn modelId="{A51DE1FF-1D72-4E1D-A165-A9B804E1C079}" type="presOf" srcId="{C5392907-22DD-4B81-BC3B-A573A55599B4}" destId="{A993F93A-D6A8-4C1C-BA94-9334CA28D733}" srcOrd="0" destOrd="0" presId="urn:microsoft.com/office/officeart/2005/8/layout/hProcess4"/>
    <dgm:cxn modelId="{635279CA-64CE-42D5-9CC6-1DE93415B727}" type="presOf" srcId="{9F206053-4C21-40C6-B966-F46B99681296}" destId="{93AF3C55-0725-420F-B25B-49CC2B7170C4}" srcOrd="1" destOrd="0" presId="urn:microsoft.com/office/officeart/2005/8/layout/hProcess4"/>
    <dgm:cxn modelId="{E97C2C11-6018-418B-AC35-124125CB88AD}" type="presOf" srcId="{60A15231-4556-4027-8C15-4226FE95D837}" destId="{B5C90958-524B-472C-ABBE-AEBB9E2440D7}" srcOrd="1" destOrd="1" presId="urn:microsoft.com/office/officeart/2005/8/layout/hProcess4"/>
    <dgm:cxn modelId="{DD2B4158-30B6-4B98-91C7-AD6C308FA7B7}" type="presOf" srcId="{4EABC40A-D350-406C-A081-4AABF8635B3C}" destId="{9093351B-FD29-4E35-845D-87107BF9FDFD}" srcOrd="0" destOrd="0" presId="urn:microsoft.com/office/officeart/2005/8/layout/hProcess4"/>
    <dgm:cxn modelId="{2E40D98E-C2D9-4A93-9A3C-5997E05EAA4B}" srcId="{B177024B-E7DD-42CA-8BE4-17DFBB1D42A9}" destId="{9F206053-4C21-40C6-B966-F46B99681296}" srcOrd="0" destOrd="0" parTransId="{E25B15B2-563D-4513-A11C-1BFE280820CB}" sibTransId="{DF9CA404-D742-42CE-82DF-19731CD04AB8}"/>
    <dgm:cxn modelId="{6E2AC304-B4D7-4C26-87E8-94EB392D944A}" type="presOf" srcId="{9F206053-4C21-40C6-B966-F46B99681296}" destId="{93646CA9-4F13-419C-B11D-D6ADA848A83D}" srcOrd="0" destOrd="0" presId="urn:microsoft.com/office/officeart/2005/8/layout/hProcess4"/>
    <dgm:cxn modelId="{42B47962-5EDC-4395-94D1-FEDDC57DA6F4}" type="presOf" srcId="{D83B9E7A-4D0F-41D0-9C5D-A5FCE9BE3B00}" destId="{1BD0466F-3DB5-403D-A1B2-A16C3F8232BA}" srcOrd="0" destOrd="0" presId="urn:microsoft.com/office/officeart/2005/8/layout/hProcess4"/>
    <dgm:cxn modelId="{9503C2DA-DBCA-486A-A5C2-A5211BC2BE71}" type="presOf" srcId="{157B6E94-4751-4367-90BB-0B24DC3D763E}" destId="{6208D78A-1170-4397-B175-D2787F37A649}" srcOrd="0" destOrd="0" presId="urn:microsoft.com/office/officeart/2005/8/layout/hProcess4"/>
    <dgm:cxn modelId="{324F5791-0F9E-4830-A051-BE6694BB4BA7}" srcId="{4EABC40A-D350-406C-A081-4AABF8635B3C}" destId="{722AAD2D-463A-40EF-BFC6-389D82058939}" srcOrd="0" destOrd="0" parTransId="{31CAB695-3FB9-44B2-83EF-EFBB6FF38354}" sibTransId="{789C479E-B978-4806-B3C5-41045C7BAC1E}"/>
    <dgm:cxn modelId="{0AB389FF-9BFE-470E-80F4-4AB61CE022AE}" srcId="{157B6E94-4751-4367-90BB-0B24DC3D763E}" destId="{C5392907-22DD-4B81-BC3B-A573A55599B4}" srcOrd="0" destOrd="0" parTransId="{5B2B7935-7F70-4325-A1D2-72823C719B0D}" sibTransId="{ADBF3139-4D7E-417E-9C44-80465F60FF70}"/>
    <dgm:cxn modelId="{ED93515F-8E64-4274-813C-773B4E393B48}" type="presOf" srcId="{32D84EC2-0575-4E19-992F-4981447A4F0F}" destId="{F474F748-2D8F-4231-A3D7-412006563CEA}" srcOrd="1" destOrd="1" presId="urn:microsoft.com/office/officeart/2005/8/layout/hProcess4"/>
    <dgm:cxn modelId="{6AC44F6C-1FDA-4A9E-9866-5165F3EE68A8}" type="presOf" srcId="{5DC80559-CBA0-45AC-BA8D-A014BD180A48}" destId="{2D8924A6-C83B-435F-B9C0-62AC025C3BFA}" srcOrd="0" destOrd="0" presId="urn:microsoft.com/office/officeart/2005/8/layout/hProcess4"/>
    <dgm:cxn modelId="{5AFB5169-925E-4118-9B40-8A113C774F92}" type="presOf" srcId="{0552B46B-BE8E-4575-925F-D335DF10D645}" destId="{93646CA9-4F13-419C-B11D-D6ADA848A83D}" srcOrd="0" destOrd="1" presId="urn:microsoft.com/office/officeart/2005/8/layout/hProcess4"/>
    <dgm:cxn modelId="{22B183A5-9B27-4655-B245-BF099DE7AA99}" type="presOf" srcId="{60A15231-4556-4027-8C15-4226FE95D837}" destId="{AC55B019-7EDF-4221-8F60-16AA69CD3BF5}" srcOrd="0" destOrd="1" presId="urn:microsoft.com/office/officeart/2005/8/layout/hProcess4"/>
    <dgm:cxn modelId="{AD647B40-7511-4BD2-B420-2772C0F8464E}" type="presOf" srcId="{C5392907-22DD-4B81-BC3B-A573A55599B4}" destId="{F474F748-2D8F-4231-A3D7-412006563CEA}" srcOrd="1" destOrd="0" presId="urn:microsoft.com/office/officeart/2005/8/layout/hProcess4"/>
    <dgm:cxn modelId="{9323CA91-0CB6-498F-82AD-6104E840DC79}" srcId="{DD700CA2-4071-4A8D-B5AD-493F70E47BB9}" destId="{157B6E94-4751-4367-90BB-0B24DC3D763E}" srcOrd="1" destOrd="0" parTransId="{96FC46AA-8B84-4595-9EC8-A7BB32171B9D}" sibTransId="{5DC80559-CBA0-45AC-BA8D-A014BD180A48}"/>
    <dgm:cxn modelId="{99E48484-5DD2-4A3B-9FAA-66CBB14E330C}" type="presOf" srcId="{0552B46B-BE8E-4575-925F-D335DF10D645}" destId="{93AF3C55-0725-420F-B25B-49CC2B7170C4}" srcOrd="1" destOrd="1" presId="urn:microsoft.com/office/officeart/2005/8/layout/hProcess4"/>
    <dgm:cxn modelId="{ABF7AA70-EAC9-4FE2-A076-78346F381150}" srcId="{DD700CA2-4071-4A8D-B5AD-493F70E47BB9}" destId="{4EABC40A-D350-406C-A081-4AABF8635B3C}" srcOrd="0" destOrd="0" parTransId="{E8F7A1E4-089C-43DC-BC23-59A724E611B6}" sibTransId="{D83B9E7A-4D0F-41D0-9C5D-A5FCE9BE3B00}"/>
    <dgm:cxn modelId="{A71583A0-4954-4E31-A202-4B02415622B3}" srcId="{B177024B-E7DD-42CA-8BE4-17DFBB1D42A9}" destId="{0552B46B-BE8E-4575-925F-D335DF10D645}" srcOrd="1" destOrd="0" parTransId="{B48B8867-2387-4C34-8695-7725AF4A49EA}" sibTransId="{4FDEDAC3-24F7-4156-BBEB-4CC57E2F572B}"/>
    <dgm:cxn modelId="{8043B118-05EC-4529-A155-0A185159499D}" srcId="{B177024B-E7DD-42CA-8BE4-17DFBB1D42A9}" destId="{5BD40716-F0F7-48CA-88E3-5BBB9717DB39}" srcOrd="2" destOrd="0" parTransId="{33EA6F62-648F-4128-BBA2-93B6EBE82A0F}" sibTransId="{61337797-D193-4ED4-900F-2B9FD119B213}"/>
    <dgm:cxn modelId="{DB61D096-73E5-49F9-AA6B-0196605E7351}" type="presOf" srcId="{B177024B-E7DD-42CA-8BE4-17DFBB1D42A9}" destId="{D8EADA87-EFE8-451A-91E7-BB60443F218F}" srcOrd="0" destOrd="0" presId="urn:microsoft.com/office/officeart/2005/8/layout/hProcess4"/>
    <dgm:cxn modelId="{4D5F3FCF-AEBA-4071-9B0A-8DEA942952A0}" type="presOf" srcId="{32D84EC2-0575-4E19-992F-4981447A4F0F}" destId="{A993F93A-D6A8-4C1C-BA94-9334CA28D733}" srcOrd="0" destOrd="1" presId="urn:microsoft.com/office/officeart/2005/8/layout/hProcess4"/>
    <dgm:cxn modelId="{07C7EC90-3ED7-4B46-ADDD-829AF3BAA714}" type="presOf" srcId="{5BD40716-F0F7-48CA-88E3-5BBB9717DB39}" destId="{93646CA9-4F13-419C-B11D-D6ADA848A83D}" srcOrd="0" destOrd="2" presId="urn:microsoft.com/office/officeart/2005/8/layout/hProcess4"/>
    <dgm:cxn modelId="{785AE990-C4D6-4377-AED7-53D38F3CA51C}" type="presOf" srcId="{DD700CA2-4071-4A8D-B5AD-493F70E47BB9}" destId="{77D7D0EA-267A-4D83-9001-B553A96E4C68}" srcOrd="0" destOrd="0" presId="urn:microsoft.com/office/officeart/2005/8/layout/hProcess4"/>
    <dgm:cxn modelId="{38C41C4E-96EF-4EF1-A119-25DC24DD2DA0}" type="presOf" srcId="{722AAD2D-463A-40EF-BFC6-389D82058939}" destId="{AC55B019-7EDF-4221-8F60-16AA69CD3BF5}" srcOrd="0" destOrd="0" presId="urn:microsoft.com/office/officeart/2005/8/layout/hProcess4"/>
    <dgm:cxn modelId="{137FBBF7-8340-4F3D-B527-5EE3570723A9}" srcId="{DD700CA2-4071-4A8D-B5AD-493F70E47BB9}" destId="{B177024B-E7DD-42CA-8BE4-17DFBB1D42A9}" srcOrd="2" destOrd="0" parTransId="{28296641-3174-4EA7-94B1-D06266ED378A}" sibTransId="{E4ACCF4D-83EA-4067-B332-3CCCDA671898}"/>
    <dgm:cxn modelId="{7F5680B8-86F4-4A1B-9377-516E0AC2C2F4}" srcId="{4EABC40A-D350-406C-A081-4AABF8635B3C}" destId="{60A15231-4556-4027-8C15-4226FE95D837}" srcOrd="1" destOrd="0" parTransId="{6D9CE4E0-BBC0-4773-852A-4D38B570ACB7}" sibTransId="{AFFC28A6-7CA8-49EA-A120-239A12056460}"/>
    <dgm:cxn modelId="{DE35293D-D3FD-4676-B9CB-A6FF57386A8A}" type="presOf" srcId="{722AAD2D-463A-40EF-BFC6-389D82058939}" destId="{B5C90958-524B-472C-ABBE-AEBB9E2440D7}" srcOrd="1" destOrd="0" presId="urn:microsoft.com/office/officeart/2005/8/layout/hProcess4"/>
    <dgm:cxn modelId="{B7059BA1-7885-48E7-98CA-16662B734DD9}" type="presParOf" srcId="{77D7D0EA-267A-4D83-9001-B553A96E4C68}" destId="{C390584C-E046-4861-BE52-7957737D1A7A}" srcOrd="0" destOrd="0" presId="urn:microsoft.com/office/officeart/2005/8/layout/hProcess4"/>
    <dgm:cxn modelId="{5D5FA68F-CC75-44F6-8339-1F94C5EBD0A2}" type="presParOf" srcId="{77D7D0EA-267A-4D83-9001-B553A96E4C68}" destId="{B54B528B-0545-4B33-88B4-72332A38EFD8}" srcOrd="1" destOrd="0" presId="urn:microsoft.com/office/officeart/2005/8/layout/hProcess4"/>
    <dgm:cxn modelId="{1BFFDCAE-2721-4727-ACB8-A54604C096CA}" type="presParOf" srcId="{77D7D0EA-267A-4D83-9001-B553A96E4C68}" destId="{0A089C7F-3E66-4261-82B5-A73C551ABCFC}" srcOrd="2" destOrd="0" presId="urn:microsoft.com/office/officeart/2005/8/layout/hProcess4"/>
    <dgm:cxn modelId="{E4B85B20-8EEC-4F33-815A-D065C2152DF9}" type="presParOf" srcId="{0A089C7F-3E66-4261-82B5-A73C551ABCFC}" destId="{30EDAC42-0BB8-45F3-953E-521AAC3F735A}" srcOrd="0" destOrd="0" presId="urn:microsoft.com/office/officeart/2005/8/layout/hProcess4"/>
    <dgm:cxn modelId="{07E7C70E-3D89-4C8F-BFA2-C2BEDC0E1BB0}" type="presParOf" srcId="{30EDAC42-0BB8-45F3-953E-521AAC3F735A}" destId="{C54C1493-455B-43E3-9743-B2780CB2D35C}" srcOrd="0" destOrd="0" presId="urn:microsoft.com/office/officeart/2005/8/layout/hProcess4"/>
    <dgm:cxn modelId="{17E67DDD-9028-492F-B917-28A9FBF6DC57}" type="presParOf" srcId="{30EDAC42-0BB8-45F3-953E-521AAC3F735A}" destId="{AC55B019-7EDF-4221-8F60-16AA69CD3BF5}" srcOrd="1" destOrd="0" presId="urn:microsoft.com/office/officeart/2005/8/layout/hProcess4"/>
    <dgm:cxn modelId="{0498FFFD-F2F5-45DD-8EB4-57ED724E8E8B}" type="presParOf" srcId="{30EDAC42-0BB8-45F3-953E-521AAC3F735A}" destId="{B5C90958-524B-472C-ABBE-AEBB9E2440D7}" srcOrd="2" destOrd="0" presId="urn:microsoft.com/office/officeart/2005/8/layout/hProcess4"/>
    <dgm:cxn modelId="{051835D4-B85B-4ABF-AF6A-F2EC52629479}" type="presParOf" srcId="{30EDAC42-0BB8-45F3-953E-521AAC3F735A}" destId="{9093351B-FD29-4E35-845D-87107BF9FDFD}" srcOrd="3" destOrd="0" presId="urn:microsoft.com/office/officeart/2005/8/layout/hProcess4"/>
    <dgm:cxn modelId="{1582D3B4-6777-428D-B512-0C731832D9D0}" type="presParOf" srcId="{30EDAC42-0BB8-45F3-953E-521AAC3F735A}" destId="{C931AD66-0F19-46C0-88E7-FF30BCDC6E2B}" srcOrd="4" destOrd="0" presId="urn:microsoft.com/office/officeart/2005/8/layout/hProcess4"/>
    <dgm:cxn modelId="{FE7F696B-0A33-4C07-A309-C16FC5A48C12}" type="presParOf" srcId="{0A089C7F-3E66-4261-82B5-A73C551ABCFC}" destId="{1BD0466F-3DB5-403D-A1B2-A16C3F8232BA}" srcOrd="1" destOrd="0" presId="urn:microsoft.com/office/officeart/2005/8/layout/hProcess4"/>
    <dgm:cxn modelId="{49B6F471-9ADA-4EC5-A883-D3CE79B6445A}" type="presParOf" srcId="{0A089C7F-3E66-4261-82B5-A73C551ABCFC}" destId="{0A69CDD5-AD17-463D-9A47-89AC53E819BD}" srcOrd="2" destOrd="0" presId="urn:microsoft.com/office/officeart/2005/8/layout/hProcess4"/>
    <dgm:cxn modelId="{716AFE60-053D-4D23-A216-6C034E48BA69}" type="presParOf" srcId="{0A69CDD5-AD17-463D-9A47-89AC53E819BD}" destId="{809DA877-1C41-4BCD-88F9-36B9B5FE0858}" srcOrd="0" destOrd="0" presId="urn:microsoft.com/office/officeart/2005/8/layout/hProcess4"/>
    <dgm:cxn modelId="{1DB792C9-A44A-4E45-AA7E-80FCA683843F}" type="presParOf" srcId="{0A69CDD5-AD17-463D-9A47-89AC53E819BD}" destId="{A993F93A-D6A8-4C1C-BA94-9334CA28D733}" srcOrd="1" destOrd="0" presId="urn:microsoft.com/office/officeart/2005/8/layout/hProcess4"/>
    <dgm:cxn modelId="{F3BB3AAB-7E5F-4146-B8DD-7CD06E1B0001}" type="presParOf" srcId="{0A69CDD5-AD17-463D-9A47-89AC53E819BD}" destId="{F474F748-2D8F-4231-A3D7-412006563CEA}" srcOrd="2" destOrd="0" presId="urn:microsoft.com/office/officeart/2005/8/layout/hProcess4"/>
    <dgm:cxn modelId="{9A97D77E-A514-49D8-8779-31E8FB9039BA}" type="presParOf" srcId="{0A69CDD5-AD17-463D-9A47-89AC53E819BD}" destId="{6208D78A-1170-4397-B175-D2787F37A649}" srcOrd="3" destOrd="0" presId="urn:microsoft.com/office/officeart/2005/8/layout/hProcess4"/>
    <dgm:cxn modelId="{B8AF60C3-E660-469E-9984-2D412F2BA47B}" type="presParOf" srcId="{0A69CDD5-AD17-463D-9A47-89AC53E819BD}" destId="{5A2BAA2C-F231-47DD-A78B-DD1004FEE467}" srcOrd="4" destOrd="0" presId="urn:microsoft.com/office/officeart/2005/8/layout/hProcess4"/>
    <dgm:cxn modelId="{60BC6EEE-641B-4F19-856D-170487F77735}" type="presParOf" srcId="{0A089C7F-3E66-4261-82B5-A73C551ABCFC}" destId="{2D8924A6-C83B-435F-B9C0-62AC025C3BFA}" srcOrd="3" destOrd="0" presId="urn:microsoft.com/office/officeart/2005/8/layout/hProcess4"/>
    <dgm:cxn modelId="{0798617D-C6C3-4973-A312-76676A1CA2E0}" type="presParOf" srcId="{0A089C7F-3E66-4261-82B5-A73C551ABCFC}" destId="{17053450-D601-47AA-948B-59BFD74BB491}" srcOrd="4" destOrd="0" presId="urn:microsoft.com/office/officeart/2005/8/layout/hProcess4"/>
    <dgm:cxn modelId="{C88FA611-32F0-4074-82AC-C64B772F130A}" type="presParOf" srcId="{17053450-D601-47AA-948B-59BFD74BB491}" destId="{41EF28A8-E677-490F-BF13-BFA6289E7EA1}" srcOrd="0" destOrd="0" presId="urn:microsoft.com/office/officeart/2005/8/layout/hProcess4"/>
    <dgm:cxn modelId="{836B4EA1-9696-4509-9EEF-5E8D875F4874}" type="presParOf" srcId="{17053450-D601-47AA-948B-59BFD74BB491}" destId="{93646CA9-4F13-419C-B11D-D6ADA848A83D}" srcOrd="1" destOrd="0" presId="urn:microsoft.com/office/officeart/2005/8/layout/hProcess4"/>
    <dgm:cxn modelId="{FD2C01E8-8CF8-4330-BA39-B9B5D4F31BDC}" type="presParOf" srcId="{17053450-D601-47AA-948B-59BFD74BB491}" destId="{93AF3C55-0725-420F-B25B-49CC2B7170C4}" srcOrd="2" destOrd="0" presId="urn:microsoft.com/office/officeart/2005/8/layout/hProcess4"/>
    <dgm:cxn modelId="{B8F8B300-E1D8-4FEA-BB37-C51F7FC042CD}" type="presParOf" srcId="{17053450-D601-47AA-948B-59BFD74BB491}" destId="{D8EADA87-EFE8-451A-91E7-BB60443F218F}" srcOrd="3" destOrd="0" presId="urn:microsoft.com/office/officeart/2005/8/layout/hProcess4"/>
    <dgm:cxn modelId="{5BE02DD9-A297-46B6-92F2-5A85ED804D47}" type="presParOf" srcId="{17053450-D601-47AA-948B-59BFD74BB491}" destId="{77E4C56A-47DB-4D0A-BCD6-3231573793F5}" srcOrd="4" destOrd="0" presId="urn:microsoft.com/office/officeart/2005/8/layout/h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fld id="{C684F195-28E4-4618-8DD2-D57FF188B72F}" type="datetimeFigureOut">
              <a:rPr lang="en-AU" smtClean="0"/>
              <a:pPr/>
              <a:t>8/05/2017</a:t>
            </a:fld>
            <a:endParaRPr lang="en-AU"/>
          </a:p>
        </p:txBody>
      </p:sp>
      <p:sp>
        <p:nvSpPr>
          <p:cNvPr id="4" name="Footer Placeholder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03C22B4D-FC3D-402A-B5AC-ED0566392557}" type="slidenum">
              <a:rPr lang="en-AU" smtClean="0"/>
              <a:pPr/>
              <a:t>‹#›</a:t>
            </a:fld>
            <a:endParaRPr lang="en-AU"/>
          </a:p>
        </p:txBody>
      </p:sp>
    </p:spTree>
    <p:extLst>
      <p:ext uri="{BB962C8B-B14F-4D97-AF65-F5344CB8AC3E}">
        <p14:creationId xmlns:p14="http://schemas.microsoft.com/office/powerpoint/2010/main" xmlns="" val="6012394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30525" cy="4968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29050" y="0"/>
            <a:ext cx="2930525" cy="496888"/>
          </a:xfrm>
          <a:prstGeom prst="rect">
            <a:avLst/>
          </a:prstGeom>
        </p:spPr>
        <p:txBody>
          <a:bodyPr vert="horz" lIns="91440" tIns="45720" rIns="91440" bIns="45720" rtlCol="0"/>
          <a:lstStyle>
            <a:lvl1pPr algn="r">
              <a:defRPr sz="1200"/>
            </a:lvl1pPr>
          </a:lstStyle>
          <a:p>
            <a:fld id="{9272E2C0-9ECF-4903-8DBB-D2E420EF650A}" type="datetimeFigureOut">
              <a:rPr lang="id-ID" smtClean="0"/>
              <a:pPr/>
              <a:t>08/05/2017</a:t>
            </a:fld>
            <a:endParaRPr lang="id-ID"/>
          </a:p>
        </p:txBody>
      </p:sp>
      <p:sp>
        <p:nvSpPr>
          <p:cNvPr id="4" name="Slide Image Placeholder 3"/>
          <p:cNvSpPr>
            <a:spLocks noGrp="1" noRot="1" noChangeAspect="1"/>
          </p:cNvSpPr>
          <p:nvPr>
            <p:ph type="sldImg" idx="2"/>
          </p:nvPr>
        </p:nvSpPr>
        <p:spPr>
          <a:xfrm>
            <a:off x="68263" y="746125"/>
            <a:ext cx="6624637" cy="372745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76275" y="4722813"/>
            <a:ext cx="5408613" cy="447357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29050" y="9444038"/>
            <a:ext cx="2930525" cy="496887"/>
          </a:xfrm>
          <a:prstGeom prst="rect">
            <a:avLst/>
          </a:prstGeom>
        </p:spPr>
        <p:txBody>
          <a:bodyPr vert="horz" lIns="91440" tIns="45720" rIns="91440" bIns="45720" rtlCol="0" anchor="b"/>
          <a:lstStyle>
            <a:lvl1pPr algn="r">
              <a:defRPr sz="1200"/>
            </a:lvl1pPr>
          </a:lstStyle>
          <a:p>
            <a:fld id="{A6062738-9141-4F34-91FB-9C43419E721C}" type="slidenum">
              <a:rPr lang="id-ID" smtClean="0"/>
              <a:pPr/>
              <a:t>‹#›</a:t>
            </a:fld>
            <a:endParaRPr lang="id-ID"/>
          </a:p>
        </p:txBody>
      </p:sp>
    </p:spTree>
    <p:extLst>
      <p:ext uri="{BB962C8B-B14F-4D97-AF65-F5344CB8AC3E}">
        <p14:creationId xmlns:p14="http://schemas.microsoft.com/office/powerpoint/2010/main" xmlns="" val="4856319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03590A1-E8AA-4249-BA10-1BA752215CC6}" type="datetimeFigureOut">
              <a:rPr lang="id-ID" smtClean="0"/>
              <a:pPr/>
              <a:t>08/05/2017</a:t>
            </a:fld>
            <a:endParaRPr lang="id-ID"/>
          </a:p>
        </p:txBody>
      </p:sp>
      <p:sp>
        <p:nvSpPr>
          <p:cNvPr id="5" name="Footer Placeholder 4"/>
          <p:cNvSpPr>
            <a:spLocks noGrp="1"/>
          </p:cNvSpPr>
          <p:nvPr>
            <p:ph type="ftr" sz="quarter" idx="11"/>
          </p:nvPr>
        </p:nvSpPr>
        <p:spPr/>
        <p:txBody>
          <a:bodyPr/>
          <a:lstStyle/>
          <a:p>
            <a:endParaRPr lang="id-ID"/>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1808AC1-94B9-475E-B9AD-509C9A871A1B}" type="slidenum">
              <a:rPr lang="id-ID" smtClean="0"/>
              <a:pPr/>
              <a:t>‹#›</a:t>
            </a:fld>
            <a:endParaRPr lang="id-ID"/>
          </a:p>
        </p:txBody>
      </p:sp>
    </p:spTree>
    <p:extLst>
      <p:ext uri="{BB962C8B-B14F-4D97-AF65-F5344CB8AC3E}">
        <p14:creationId xmlns:p14="http://schemas.microsoft.com/office/powerpoint/2010/main" xmlns="" val="1980215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3590A1-E8AA-4249-BA10-1BA752215CC6}" type="datetimeFigureOut">
              <a:rPr lang="id-ID" smtClean="0"/>
              <a:pPr/>
              <a:t>08/05/2017</a:t>
            </a:fld>
            <a:endParaRPr lang="id-ID"/>
          </a:p>
        </p:txBody>
      </p:sp>
      <p:sp>
        <p:nvSpPr>
          <p:cNvPr id="5" name="Footer Placeholder 4"/>
          <p:cNvSpPr>
            <a:spLocks noGrp="1"/>
          </p:cNvSpPr>
          <p:nvPr>
            <p:ph type="ftr" sz="quarter" idx="11"/>
          </p:nvPr>
        </p:nvSpPr>
        <p:spPr/>
        <p:txBody>
          <a:bodyPr/>
          <a:lstStyle/>
          <a:p>
            <a:endParaRPr lang="id-ID"/>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1808AC1-94B9-475E-B9AD-509C9A871A1B}" type="slidenum">
              <a:rPr lang="id-ID" smtClean="0"/>
              <a:pPr/>
              <a:t>‹#›</a:t>
            </a:fld>
            <a:endParaRPr lang="id-ID"/>
          </a:p>
        </p:txBody>
      </p:sp>
    </p:spTree>
    <p:extLst>
      <p:ext uri="{BB962C8B-B14F-4D97-AF65-F5344CB8AC3E}">
        <p14:creationId xmlns:p14="http://schemas.microsoft.com/office/powerpoint/2010/main" xmlns="" val="2033241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3590A1-E8AA-4249-BA10-1BA752215CC6}" type="datetimeFigureOut">
              <a:rPr lang="id-ID" smtClean="0"/>
              <a:pPr/>
              <a:t>08/05/2017</a:t>
            </a:fld>
            <a:endParaRPr lang="id-ID"/>
          </a:p>
        </p:txBody>
      </p:sp>
      <p:sp>
        <p:nvSpPr>
          <p:cNvPr id="5" name="Footer Placeholder 4"/>
          <p:cNvSpPr>
            <a:spLocks noGrp="1"/>
          </p:cNvSpPr>
          <p:nvPr>
            <p:ph type="ftr" sz="quarter" idx="11"/>
          </p:nvPr>
        </p:nvSpPr>
        <p:spPr/>
        <p:txBody>
          <a:bodyPr/>
          <a:lstStyle/>
          <a:p>
            <a:endParaRPr lang="id-ID"/>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1808AC1-94B9-475E-B9AD-509C9A871A1B}" type="slidenum">
              <a:rPr lang="id-ID" smtClean="0"/>
              <a:pPr/>
              <a:t>‹#›</a:t>
            </a:fld>
            <a:endParaRPr lang="id-ID"/>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22995215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D03590A1-E8AA-4249-BA10-1BA752215CC6}" type="datetimeFigureOut">
              <a:rPr lang="id-ID" smtClean="0"/>
              <a:pPr/>
              <a:t>08/05/2017</a:t>
            </a:fld>
            <a:endParaRPr lang="id-ID"/>
          </a:p>
        </p:txBody>
      </p:sp>
      <p:sp>
        <p:nvSpPr>
          <p:cNvPr id="6" name="Footer Placeholder 5"/>
          <p:cNvSpPr>
            <a:spLocks noGrp="1"/>
          </p:cNvSpPr>
          <p:nvPr>
            <p:ph type="ftr" sz="quarter" idx="11"/>
          </p:nvPr>
        </p:nvSpPr>
        <p:spPr/>
        <p:txBody>
          <a:bodyPr/>
          <a:lstStyle/>
          <a:p>
            <a:endParaRPr lang="id-ID"/>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1808AC1-94B9-475E-B9AD-509C9A871A1B}" type="slidenum">
              <a:rPr lang="id-ID" smtClean="0"/>
              <a:pPr/>
              <a:t>‹#›</a:t>
            </a:fld>
            <a:endParaRPr lang="id-ID"/>
          </a:p>
        </p:txBody>
      </p:sp>
    </p:spTree>
    <p:extLst>
      <p:ext uri="{BB962C8B-B14F-4D97-AF65-F5344CB8AC3E}">
        <p14:creationId xmlns:p14="http://schemas.microsoft.com/office/powerpoint/2010/main" xmlns="" val="10726289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D03590A1-E8AA-4249-BA10-1BA752215CC6}" type="datetimeFigureOut">
              <a:rPr lang="id-ID" smtClean="0"/>
              <a:pPr/>
              <a:t>08/05/2017</a:t>
            </a:fld>
            <a:endParaRPr lang="id-ID"/>
          </a:p>
        </p:txBody>
      </p:sp>
      <p:sp>
        <p:nvSpPr>
          <p:cNvPr id="6" name="Footer Placeholder 5"/>
          <p:cNvSpPr>
            <a:spLocks noGrp="1"/>
          </p:cNvSpPr>
          <p:nvPr>
            <p:ph type="ftr" sz="quarter" idx="11"/>
          </p:nvPr>
        </p:nvSpPr>
        <p:spPr/>
        <p:txBody>
          <a:bodyPr/>
          <a:lstStyle/>
          <a:p>
            <a:endParaRPr lang="id-ID"/>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1808AC1-94B9-475E-B9AD-509C9A871A1B}" type="slidenum">
              <a:rPr lang="id-ID" smtClean="0"/>
              <a:pPr/>
              <a:t>‹#›</a:t>
            </a:fld>
            <a:endParaRPr lang="id-ID"/>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497352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D03590A1-E8AA-4249-BA10-1BA752215CC6}" type="datetimeFigureOut">
              <a:rPr lang="id-ID" smtClean="0"/>
              <a:pPr/>
              <a:t>08/05/2017</a:t>
            </a:fld>
            <a:endParaRPr lang="id-ID"/>
          </a:p>
        </p:txBody>
      </p:sp>
      <p:sp>
        <p:nvSpPr>
          <p:cNvPr id="6" name="Footer Placeholder 5"/>
          <p:cNvSpPr>
            <a:spLocks noGrp="1"/>
          </p:cNvSpPr>
          <p:nvPr>
            <p:ph type="ftr" sz="quarter" idx="11"/>
          </p:nvPr>
        </p:nvSpPr>
        <p:spPr/>
        <p:txBody>
          <a:bodyPr/>
          <a:lstStyle/>
          <a:p>
            <a:endParaRPr lang="id-ID"/>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1808AC1-94B9-475E-B9AD-509C9A871A1B}" type="slidenum">
              <a:rPr lang="id-ID" smtClean="0"/>
              <a:pPr/>
              <a:t>‹#›</a:t>
            </a:fld>
            <a:endParaRPr lang="id-ID"/>
          </a:p>
        </p:txBody>
      </p:sp>
    </p:spTree>
    <p:extLst>
      <p:ext uri="{BB962C8B-B14F-4D97-AF65-F5344CB8AC3E}">
        <p14:creationId xmlns:p14="http://schemas.microsoft.com/office/powerpoint/2010/main" xmlns="" val="23713924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03590A1-E8AA-4249-BA10-1BA752215CC6}" type="datetimeFigureOut">
              <a:rPr lang="id-ID" smtClean="0"/>
              <a:pPr/>
              <a:t>08/05/2017</a:t>
            </a:fld>
            <a:endParaRPr lang="id-ID"/>
          </a:p>
        </p:txBody>
      </p:sp>
      <p:sp>
        <p:nvSpPr>
          <p:cNvPr id="5" name="Footer Placeholder 4"/>
          <p:cNvSpPr>
            <a:spLocks noGrp="1"/>
          </p:cNvSpPr>
          <p:nvPr>
            <p:ph type="ftr" sz="quarter" idx="11"/>
          </p:nvPr>
        </p:nvSpPr>
        <p:spPr/>
        <p:txBody>
          <a:bodyPr/>
          <a:lstStyle/>
          <a:p>
            <a:endParaRPr lang="id-ID"/>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1808AC1-94B9-475E-B9AD-509C9A871A1B}" type="slidenum">
              <a:rPr lang="id-ID" smtClean="0"/>
              <a:pPr/>
              <a:t>‹#›</a:t>
            </a:fld>
            <a:endParaRPr lang="id-ID"/>
          </a:p>
        </p:txBody>
      </p:sp>
    </p:spTree>
    <p:extLst>
      <p:ext uri="{BB962C8B-B14F-4D97-AF65-F5344CB8AC3E}">
        <p14:creationId xmlns:p14="http://schemas.microsoft.com/office/powerpoint/2010/main" xmlns="" val="3512833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03590A1-E8AA-4249-BA10-1BA752215CC6}" type="datetimeFigureOut">
              <a:rPr lang="id-ID" smtClean="0"/>
              <a:pPr/>
              <a:t>08/05/2017</a:t>
            </a:fld>
            <a:endParaRPr lang="id-ID"/>
          </a:p>
        </p:txBody>
      </p:sp>
      <p:sp>
        <p:nvSpPr>
          <p:cNvPr id="5" name="Footer Placeholder 4"/>
          <p:cNvSpPr>
            <a:spLocks noGrp="1"/>
          </p:cNvSpPr>
          <p:nvPr>
            <p:ph type="ftr" sz="quarter" idx="11"/>
          </p:nvPr>
        </p:nvSpPr>
        <p:spPr/>
        <p:txBody>
          <a:bodyPr/>
          <a:lstStyle/>
          <a:p>
            <a:endParaRPr lang="id-ID"/>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1808AC1-94B9-475E-B9AD-509C9A871A1B}" type="slidenum">
              <a:rPr lang="id-ID" smtClean="0"/>
              <a:pPr/>
              <a:t>‹#›</a:t>
            </a:fld>
            <a:endParaRPr lang="id-ID"/>
          </a:p>
        </p:txBody>
      </p:sp>
    </p:spTree>
    <p:extLst>
      <p:ext uri="{BB962C8B-B14F-4D97-AF65-F5344CB8AC3E}">
        <p14:creationId xmlns:p14="http://schemas.microsoft.com/office/powerpoint/2010/main" xmlns="" val="1366311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03590A1-E8AA-4249-BA10-1BA752215CC6}" type="datetimeFigureOut">
              <a:rPr lang="id-ID" smtClean="0"/>
              <a:pPr/>
              <a:t>08/05/2017</a:t>
            </a:fld>
            <a:endParaRPr lang="id-ID"/>
          </a:p>
        </p:txBody>
      </p:sp>
      <p:sp>
        <p:nvSpPr>
          <p:cNvPr id="5" name="Footer Placeholder 4"/>
          <p:cNvSpPr>
            <a:spLocks noGrp="1"/>
          </p:cNvSpPr>
          <p:nvPr>
            <p:ph type="ftr" sz="quarter" idx="11"/>
          </p:nvPr>
        </p:nvSpPr>
        <p:spPr/>
        <p:txBody>
          <a:bodyPr/>
          <a:lstStyle/>
          <a:p>
            <a:endParaRPr lang="id-ID"/>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1808AC1-94B9-475E-B9AD-509C9A871A1B}" type="slidenum">
              <a:rPr lang="id-ID" smtClean="0"/>
              <a:pPr/>
              <a:t>‹#›</a:t>
            </a:fld>
            <a:endParaRPr lang="id-ID"/>
          </a:p>
        </p:txBody>
      </p:sp>
    </p:spTree>
    <p:extLst>
      <p:ext uri="{BB962C8B-B14F-4D97-AF65-F5344CB8AC3E}">
        <p14:creationId xmlns:p14="http://schemas.microsoft.com/office/powerpoint/2010/main" xmlns="" val="2943298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3590A1-E8AA-4249-BA10-1BA752215CC6}" type="datetimeFigureOut">
              <a:rPr lang="id-ID" smtClean="0"/>
              <a:pPr/>
              <a:t>08/05/2017</a:t>
            </a:fld>
            <a:endParaRPr lang="id-ID"/>
          </a:p>
        </p:txBody>
      </p:sp>
      <p:sp>
        <p:nvSpPr>
          <p:cNvPr id="5" name="Footer Placeholder 4"/>
          <p:cNvSpPr>
            <a:spLocks noGrp="1"/>
          </p:cNvSpPr>
          <p:nvPr>
            <p:ph type="ftr" sz="quarter" idx="11"/>
          </p:nvPr>
        </p:nvSpPr>
        <p:spPr/>
        <p:txBody>
          <a:bodyPr/>
          <a:lstStyle/>
          <a:p>
            <a:endParaRPr lang="id-ID"/>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1808AC1-94B9-475E-B9AD-509C9A871A1B}" type="slidenum">
              <a:rPr lang="id-ID" smtClean="0"/>
              <a:pPr/>
              <a:t>‹#›</a:t>
            </a:fld>
            <a:endParaRPr lang="id-ID"/>
          </a:p>
        </p:txBody>
      </p:sp>
    </p:spTree>
    <p:extLst>
      <p:ext uri="{BB962C8B-B14F-4D97-AF65-F5344CB8AC3E}">
        <p14:creationId xmlns:p14="http://schemas.microsoft.com/office/powerpoint/2010/main" xmlns="" val="3494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03590A1-E8AA-4249-BA10-1BA752215CC6}" type="datetimeFigureOut">
              <a:rPr lang="id-ID" smtClean="0"/>
              <a:pPr/>
              <a:t>08/05/2017</a:t>
            </a:fld>
            <a:endParaRPr lang="id-ID"/>
          </a:p>
        </p:txBody>
      </p:sp>
      <p:sp>
        <p:nvSpPr>
          <p:cNvPr id="6" name="Footer Placeholder 5"/>
          <p:cNvSpPr>
            <a:spLocks noGrp="1"/>
          </p:cNvSpPr>
          <p:nvPr>
            <p:ph type="ftr" sz="quarter" idx="11"/>
          </p:nvPr>
        </p:nvSpPr>
        <p:spPr/>
        <p:txBody>
          <a:bodyPr/>
          <a:lstStyle/>
          <a:p>
            <a:endParaRPr lang="id-ID"/>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1808AC1-94B9-475E-B9AD-509C9A871A1B}" type="slidenum">
              <a:rPr lang="id-ID" smtClean="0"/>
              <a:pPr/>
              <a:t>‹#›</a:t>
            </a:fld>
            <a:endParaRPr lang="id-ID"/>
          </a:p>
        </p:txBody>
      </p:sp>
    </p:spTree>
    <p:extLst>
      <p:ext uri="{BB962C8B-B14F-4D97-AF65-F5344CB8AC3E}">
        <p14:creationId xmlns:p14="http://schemas.microsoft.com/office/powerpoint/2010/main" xmlns="" val="2154261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03590A1-E8AA-4249-BA10-1BA752215CC6}" type="datetimeFigureOut">
              <a:rPr lang="id-ID" smtClean="0"/>
              <a:pPr/>
              <a:t>08/05/2017</a:t>
            </a:fld>
            <a:endParaRPr lang="id-ID"/>
          </a:p>
        </p:txBody>
      </p:sp>
      <p:sp>
        <p:nvSpPr>
          <p:cNvPr id="8" name="Footer Placeholder 7"/>
          <p:cNvSpPr>
            <a:spLocks noGrp="1"/>
          </p:cNvSpPr>
          <p:nvPr>
            <p:ph type="ftr" sz="quarter" idx="11"/>
          </p:nvPr>
        </p:nvSpPr>
        <p:spPr/>
        <p:txBody>
          <a:bodyPr/>
          <a:lstStyle/>
          <a:p>
            <a:endParaRPr lang="id-ID"/>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1808AC1-94B9-475E-B9AD-509C9A871A1B}" type="slidenum">
              <a:rPr lang="id-ID" smtClean="0"/>
              <a:pPr/>
              <a:t>‹#›</a:t>
            </a:fld>
            <a:endParaRPr lang="id-ID"/>
          </a:p>
        </p:txBody>
      </p:sp>
    </p:spTree>
    <p:extLst>
      <p:ext uri="{BB962C8B-B14F-4D97-AF65-F5344CB8AC3E}">
        <p14:creationId xmlns:p14="http://schemas.microsoft.com/office/powerpoint/2010/main" xmlns="" val="105222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03590A1-E8AA-4249-BA10-1BA752215CC6}" type="datetimeFigureOut">
              <a:rPr lang="id-ID" smtClean="0"/>
              <a:pPr/>
              <a:t>08/05/2017</a:t>
            </a:fld>
            <a:endParaRPr lang="id-ID"/>
          </a:p>
        </p:txBody>
      </p:sp>
      <p:sp>
        <p:nvSpPr>
          <p:cNvPr id="4" name="Footer Placeholder 3"/>
          <p:cNvSpPr>
            <a:spLocks noGrp="1"/>
          </p:cNvSpPr>
          <p:nvPr>
            <p:ph type="ftr" sz="quarter" idx="11"/>
          </p:nvPr>
        </p:nvSpPr>
        <p:spPr/>
        <p:txBody>
          <a:bodyPr/>
          <a:lstStyle/>
          <a:p>
            <a:endParaRPr lang="id-ID"/>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1808AC1-94B9-475E-B9AD-509C9A871A1B}" type="slidenum">
              <a:rPr lang="id-ID" smtClean="0"/>
              <a:pPr/>
              <a:t>‹#›</a:t>
            </a:fld>
            <a:endParaRPr lang="id-ID"/>
          </a:p>
        </p:txBody>
      </p:sp>
    </p:spTree>
    <p:extLst>
      <p:ext uri="{BB962C8B-B14F-4D97-AF65-F5344CB8AC3E}">
        <p14:creationId xmlns:p14="http://schemas.microsoft.com/office/powerpoint/2010/main" xmlns="" val="895782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3590A1-E8AA-4249-BA10-1BA752215CC6}" type="datetimeFigureOut">
              <a:rPr lang="id-ID" smtClean="0"/>
              <a:pPr/>
              <a:t>08/05/2017</a:t>
            </a:fld>
            <a:endParaRPr lang="id-ID"/>
          </a:p>
        </p:txBody>
      </p:sp>
      <p:sp>
        <p:nvSpPr>
          <p:cNvPr id="3" name="Footer Placeholder 2"/>
          <p:cNvSpPr>
            <a:spLocks noGrp="1"/>
          </p:cNvSpPr>
          <p:nvPr>
            <p:ph type="ftr" sz="quarter" idx="11"/>
          </p:nvPr>
        </p:nvSpPr>
        <p:spPr/>
        <p:txBody>
          <a:bodyPr/>
          <a:lstStyle/>
          <a:p>
            <a:endParaRPr lang="id-ID"/>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1808AC1-94B9-475E-B9AD-509C9A871A1B}" type="slidenum">
              <a:rPr lang="id-ID" smtClean="0"/>
              <a:pPr/>
              <a:t>‹#›</a:t>
            </a:fld>
            <a:endParaRPr lang="id-ID"/>
          </a:p>
        </p:txBody>
      </p:sp>
    </p:spTree>
    <p:extLst>
      <p:ext uri="{BB962C8B-B14F-4D97-AF65-F5344CB8AC3E}">
        <p14:creationId xmlns:p14="http://schemas.microsoft.com/office/powerpoint/2010/main" xmlns="" val="205107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3590A1-E8AA-4249-BA10-1BA752215CC6}" type="datetimeFigureOut">
              <a:rPr lang="id-ID" smtClean="0"/>
              <a:pPr/>
              <a:t>08/05/2017</a:t>
            </a:fld>
            <a:endParaRPr lang="id-ID"/>
          </a:p>
        </p:txBody>
      </p:sp>
      <p:sp>
        <p:nvSpPr>
          <p:cNvPr id="6" name="Footer Placeholder 5"/>
          <p:cNvSpPr>
            <a:spLocks noGrp="1"/>
          </p:cNvSpPr>
          <p:nvPr>
            <p:ph type="ftr" sz="quarter" idx="11"/>
          </p:nvPr>
        </p:nvSpPr>
        <p:spPr/>
        <p:txBody>
          <a:bodyPr/>
          <a:lstStyle/>
          <a:p>
            <a:endParaRPr lang="id-ID"/>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1808AC1-94B9-475E-B9AD-509C9A871A1B}" type="slidenum">
              <a:rPr lang="id-ID" smtClean="0"/>
              <a:pPr/>
              <a:t>‹#›</a:t>
            </a:fld>
            <a:endParaRPr lang="id-ID"/>
          </a:p>
        </p:txBody>
      </p:sp>
    </p:spTree>
    <p:extLst>
      <p:ext uri="{BB962C8B-B14F-4D97-AF65-F5344CB8AC3E}">
        <p14:creationId xmlns:p14="http://schemas.microsoft.com/office/powerpoint/2010/main" xmlns="" val="3179395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3590A1-E8AA-4249-BA10-1BA752215CC6}" type="datetimeFigureOut">
              <a:rPr lang="id-ID" smtClean="0"/>
              <a:pPr/>
              <a:t>08/05/2017</a:t>
            </a:fld>
            <a:endParaRPr lang="id-ID"/>
          </a:p>
        </p:txBody>
      </p:sp>
      <p:sp>
        <p:nvSpPr>
          <p:cNvPr id="6" name="Footer Placeholder 5"/>
          <p:cNvSpPr>
            <a:spLocks noGrp="1"/>
          </p:cNvSpPr>
          <p:nvPr>
            <p:ph type="ftr" sz="quarter" idx="11"/>
          </p:nvPr>
        </p:nvSpPr>
        <p:spPr/>
        <p:txBody>
          <a:bodyPr/>
          <a:lstStyle/>
          <a:p>
            <a:endParaRPr lang="id-ID"/>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1808AC1-94B9-475E-B9AD-509C9A871A1B}" type="slidenum">
              <a:rPr lang="id-ID" smtClean="0"/>
              <a:pPr/>
              <a:t>‹#›</a:t>
            </a:fld>
            <a:endParaRPr lang="id-ID"/>
          </a:p>
        </p:txBody>
      </p:sp>
    </p:spTree>
    <p:extLst>
      <p:ext uri="{BB962C8B-B14F-4D97-AF65-F5344CB8AC3E}">
        <p14:creationId xmlns:p14="http://schemas.microsoft.com/office/powerpoint/2010/main" xmlns="" val="3029855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03590A1-E8AA-4249-BA10-1BA752215CC6}" type="datetimeFigureOut">
              <a:rPr lang="id-ID" smtClean="0"/>
              <a:pPr/>
              <a:t>08/05/2017</a:t>
            </a:fld>
            <a:endParaRPr lang="id-ID"/>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d-ID"/>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1808AC1-94B9-475E-B9AD-509C9A871A1B}" type="slidenum">
              <a:rPr lang="id-ID" smtClean="0"/>
              <a:pPr/>
              <a:t>‹#›</a:t>
            </a:fld>
            <a:endParaRPr lang="id-ID"/>
          </a:p>
        </p:txBody>
      </p:sp>
    </p:spTree>
    <p:extLst>
      <p:ext uri="{BB962C8B-B14F-4D97-AF65-F5344CB8AC3E}">
        <p14:creationId xmlns:p14="http://schemas.microsoft.com/office/powerpoint/2010/main" xmlns="" val="442658641"/>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2" y="904740"/>
            <a:ext cx="8915399" cy="2262781"/>
          </a:xfrm>
        </p:spPr>
        <p:txBody>
          <a:bodyPr>
            <a:normAutofit/>
          </a:bodyPr>
          <a:lstStyle/>
          <a:p>
            <a:r>
              <a:rPr lang="id-ID" sz="2400" b="1" dirty="0"/>
              <a:t>The Collaboration between Librarian</a:t>
            </a:r>
            <a:r>
              <a:rPr lang="en-AU" sz="2400" b="1" dirty="0"/>
              <a:t>s</a:t>
            </a:r>
            <a:r>
              <a:rPr lang="id-ID" sz="2400" b="1" dirty="0"/>
              <a:t> and Faculties </a:t>
            </a:r>
            <a:r>
              <a:rPr lang="en-AU" sz="2400" b="1" dirty="0" err="1"/>
              <a:t>i</a:t>
            </a:r>
            <a:r>
              <a:rPr lang="id-ID" sz="2400" b="1" dirty="0"/>
              <a:t>n Preserving and Publishing the Intellectual Heritages through the  Institutional Repositories:</a:t>
            </a:r>
            <a:r>
              <a:rPr lang="id-ID" sz="2400" dirty="0"/>
              <a:t/>
            </a:r>
            <a:br>
              <a:rPr lang="id-ID" sz="2400" dirty="0"/>
            </a:br>
            <a:r>
              <a:rPr lang="en-AU" sz="2400" b="1" dirty="0"/>
              <a:t>a</a:t>
            </a:r>
            <a:r>
              <a:rPr lang="id-ID" sz="2400" b="1" dirty="0"/>
              <a:t> Case at Syarif Hidayatullah State Islamic University, </a:t>
            </a:r>
            <a:r>
              <a:rPr lang="id-ID" sz="2400" b="1" dirty="0" smtClean="0"/>
              <a:t>Jakarta</a:t>
            </a:r>
            <a:endParaRPr lang="id-ID" sz="2400" dirty="0"/>
          </a:p>
        </p:txBody>
      </p:sp>
      <p:sp>
        <p:nvSpPr>
          <p:cNvPr id="3" name="Subtitle 2"/>
          <p:cNvSpPr>
            <a:spLocks noGrp="1"/>
          </p:cNvSpPr>
          <p:nvPr>
            <p:ph type="subTitle" idx="1"/>
          </p:nvPr>
        </p:nvSpPr>
        <p:spPr>
          <a:xfrm>
            <a:off x="2589211" y="3747069"/>
            <a:ext cx="5292659" cy="1126283"/>
          </a:xfrm>
        </p:spPr>
        <p:txBody>
          <a:bodyPr/>
          <a:lstStyle/>
          <a:p>
            <a:r>
              <a:rPr lang="en-AU" sz="2800" b="1" dirty="0" err="1" smtClean="0">
                <a:solidFill>
                  <a:srgbClr val="7030A0"/>
                </a:solidFill>
                <a:latin typeface="Arial Narrow" pitchFamily="34" charset="0"/>
              </a:rPr>
              <a:t>Ul</a:t>
            </a:r>
            <a:r>
              <a:rPr lang="id-ID" sz="2800" b="1" dirty="0" smtClean="0">
                <a:solidFill>
                  <a:srgbClr val="7030A0"/>
                </a:solidFill>
                <a:latin typeface="Arial Narrow" pitchFamily="34" charset="0"/>
              </a:rPr>
              <a:t>p</a:t>
            </a:r>
            <a:r>
              <a:rPr lang="en-AU" sz="2800" b="1" dirty="0" smtClean="0">
                <a:solidFill>
                  <a:srgbClr val="7030A0"/>
                </a:solidFill>
                <a:latin typeface="Arial Narrow" pitchFamily="34" charset="0"/>
              </a:rPr>
              <a:t>ah </a:t>
            </a:r>
            <a:r>
              <a:rPr lang="en-AU" sz="2800" b="1" dirty="0" err="1" smtClean="0">
                <a:solidFill>
                  <a:srgbClr val="7030A0"/>
                </a:solidFill>
                <a:latin typeface="Arial Narrow" pitchFamily="34" charset="0"/>
              </a:rPr>
              <a:t>Andayani</a:t>
            </a:r>
            <a:r>
              <a:rPr lang="id-ID" sz="2800" b="1" dirty="0" smtClean="0">
                <a:solidFill>
                  <a:srgbClr val="7030A0"/>
                </a:solidFill>
                <a:latin typeface="Arial Narrow" pitchFamily="34" charset="0"/>
              </a:rPr>
              <a:t> </a:t>
            </a:r>
            <a:r>
              <a:rPr lang="en-AU" sz="2800" b="1" dirty="0">
                <a:solidFill>
                  <a:srgbClr val="7030A0"/>
                </a:solidFill>
                <a:latin typeface="Arial Narrow" pitchFamily="34" charset="0"/>
              </a:rPr>
              <a:t/>
            </a:r>
            <a:br>
              <a:rPr lang="en-AU" sz="2800" b="1" dirty="0">
                <a:solidFill>
                  <a:srgbClr val="7030A0"/>
                </a:solidFill>
                <a:latin typeface="Arial Narrow" pitchFamily="34" charset="0"/>
              </a:rPr>
            </a:br>
            <a:r>
              <a:rPr lang="id-ID" b="1" i="1" dirty="0" smtClean="0">
                <a:solidFill>
                  <a:srgbClr val="7030A0"/>
                </a:solidFill>
                <a:latin typeface="Arial Narrow" pitchFamily="34" charset="0"/>
              </a:rPr>
              <a:t>Senior Librarian</a:t>
            </a:r>
            <a:r>
              <a:rPr lang="en-AU" b="1" dirty="0">
                <a:solidFill>
                  <a:srgbClr val="7030A0"/>
                </a:solidFill>
                <a:latin typeface="Arial Narrow" pitchFamily="34" charset="0"/>
              </a:rPr>
              <a:t/>
            </a:r>
            <a:br>
              <a:rPr lang="en-AU" b="1" dirty="0">
                <a:solidFill>
                  <a:srgbClr val="7030A0"/>
                </a:solidFill>
                <a:latin typeface="Arial Narrow" pitchFamily="34" charset="0"/>
              </a:rPr>
            </a:br>
            <a:r>
              <a:rPr lang="en-AU" b="1" dirty="0">
                <a:solidFill>
                  <a:srgbClr val="7030A0"/>
                </a:solidFill>
                <a:latin typeface="Arial Narrow" pitchFamily="34" charset="0"/>
              </a:rPr>
              <a:t>UIN </a:t>
            </a:r>
            <a:r>
              <a:rPr lang="en-AU" b="1" dirty="0" err="1">
                <a:solidFill>
                  <a:srgbClr val="7030A0"/>
                </a:solidFill>
                <a:latin typeface="Arial Narrow" pitchFamily="34" charset="0"/>
              </a:rPr>
              <a:t>Syarif</a:t>
            </a:r>
            <a:r>
              <a:rPr lang="en-AU" b="1" dirty="0">
                <a:solidFill>
                  <a:srgbClr val="7030A0"/>
                </a:solidFill>
                <a:latin typeface="Arial Narrow" pitchFamily="34" charset="0"/>
              </a:rPr>
              <a:t> </a:t>
            </a:r>
            <a:r>
              <a:rPr lang="en-AU" b="1" dirty="0" err="1">
                <a:solidFill>
                  <a:srgbClr val="7030A0"/>
                </a:solidFill>
                <a:latin typeface="Arial Narrow" pitchFamily="34" charset="0"/>
              </a:rPr>
              <a:t>Hidayatullah</a:t>
            </a:r>
            <a:r>
              <a:rPr lang="en-AU" b="1" dirty="0">
                <a:solidFill>
                  <a:srgbClr val="7030A0"/>
                </a:solidFill>
                <a:latin typeface="Arial Narrow" pitchFamily="34" charset="0"/>
              </a:rPr>
              <a:t> Jakarta</a:t>
            </a:r>
            <a:endParaRPr lang="id-ID" dirty="0"/>
          </a:p>
        </p:txBody>
      </p:sp>
      <p:pic>
        <p:nvPicPr>
          <p:cNvPr id="4" name="Picture 2" descr="http://jazzpresentation.com/wp-content/uploads/2012/06/dvd1.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570142" y="2960221"/>
            <a:ext cx="3621858" cy="392285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1410188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Types of the </a:t>
            </a:r>
            <a:r>
              <a:rPr lang="id-ID" dirty="0" smtClean="0"/>
              <a:t>IRs’ Collection </a:t>
            </a:r>
            <a:endParaRPr lang="id-ID" dirty="0"/>
          </a:p>
        </p:txBody>
      </p:sp>
      <p:pic>
        <p:nvPicPr>
          <p:cNvPr id="4" name="Picture 3"/>
          <p:cNvPicPr/>
          <p:nvPr/>
        </p:nvPicPr>
        <p:blipFill rotWithShape="1">
          <a:blip r:embed="rId2"/>
          <a:srcRect l="1470" t="30204" r="74838" b="30770"/>
          <a:stretch/>
        </p:blipFill>
        <p:spPr bwMode="auto">
          <a:xfrm>
            <a:off x="2592925" y="2410142"/>
            <a:ext cx="8911687" cy="4093689"/>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41840159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160471"/>
            <a:ext cx="8911687" cy="753929"/>
          </a:xfrm>
        </p:spPr>
        <p:txBody>
          <a:bodyPr/>
          <a:lstStyle/>
          <a:p>
            <a:r>
              <a:rPr lang="id-ID" dirty="0" smtClean="0"/>
              <a:t>IRs’ Collecetion Based on the Subject</a:t>
            </a:r>
            <a:endParaRPr lang="id-ID" dirty="0"/>
          </a:p>
        </p:txBody>
      </p:sp>
      <p:pic>
        <p:nvPicPr>
          <p:cNvPr id="3" name="Picture 2"/>
          <p:cNvPicPr/>
          <p:nvPr/>
        </p:nvPicPr>
        <p:blipFill rotWithShape="1">
          <a:blip r:embed="rId2"/>
          <a:srcRect l="2939" t="32240" r="2289" b="15837"/>
          <a:stretch/>
        </p:blipFill>
        <p:spPr bwMode="auto">
          <a:xfrm>
            <a:off x="2137894" y="1300766"/>
            <a:ext cx="9710670" cy="5357611"/>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41971052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The Development of IRs</a:t>
            </a:r>
            <a:endParaRPr lang="id-ID" dirty="0"/>
          </a:p>
        </p:txBody>
      </p:sp>
      <p:sp>
        <p:nvSpPr>
          <p:cNvPr id="3" name="Subtitle 2"/>
          <p:cNvSpPr>
            <a:spLocks noGrp="1"/>
          </p:cNvSpPr>
          <p:nvPr>
            <p:ph type="subTitle" idx="1"/>
          </p:nvPr>
        </p:nvSpPr>
        <p:spPr/>
        <p:txBody>
          <a:bodyPr/>
          <a:lstStyle/>
          <a:p>
            <a:endParaRPr lang="id-ID" dirty="0"/>
          </a:p>
        </p:txBody>
      </p:sp>
    </p:spTree>
    <p:extLst>
      <p:ext uri="{BB962C8B-B14F-4D97-AF65-F5344CB8AC3E}">
        <p14:creationId xmlns:p14="http://schemas.microsoft.com/office/powerpoint/2010/main" xmlns="" val="35944181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Phases of IRs Development</a:t>
            </a:r>
            <a:endParaRPr lang="id-ID"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384621918"/>
              </p:ext>
            </p:extLst>
          </p:nvPr>
        </p:nvGraphicFramePr>
        <p:xfrm>
          <a:off x="2009104" y="1519707"/>
          <a:ext cx="9762185" cy="48810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41571460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IRs Submission Processes</a:t>
            </a:r>
            <a:endParaRPr lang="id-ID"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55717997"/>
              </p:ext>
            </p:extLst>
          </p:nvPr>
        </p:nvGraphicFramePr>
        <p:xfrm>
          <a:off x="2589212" y="1571223"/>
          <a:ext cx="9297987" cy="48939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40326743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34667" y="1265349"/>
            <a:ext cx="8915399" cy="2262781"/>
          </a:xfrm>
        </p:spPr>
        <p:txBody>
          <a:bodyPr/>
          <a:lstStyle/>
          <a:p>
            <a:r>
              <a:rPr lang="id-ID" dirty="0"/>
              <a:t>Partnership in the IRs Development</a:t>
            </a:r>
          </a:p>
        </p:txBody>
      </p:sp>
      <p:sp>
        <p:nvSpPr>
          <p:cNvPr id="3" name="Subtitle 2"/>
          <p:cNvSpPr>
            <a:spLocks noGrp="1"/>
          </p:cNvSpPr>
          <p:nvPr>
            <p:ph type="subTitle" idx="1"/>
          </p:nvPr>
        </p:nvSpPr>
        <p:spPr/>
        <p:txBody>
          <a:bodyPr/>
          <a:lstStyle/>
          <a:p>
            <a:endParaRPr lang="id-ID" dirty="0"/>
          </a:p>
        </p:txBody>
      </p:sp>
    </p:spTree>
    <p:extLst>
      <p:ext uri="{BB962C8B-B14F-4D97-AF65-F5344CB8AC3E}">
        <p14:creationId xmlns:p14="http://schemas.microsoft.com/office/powerpoint/2010/main" xmlns="" val="1027129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40772"/>
            <a:ext cx="8911687" cy="805445"/>
          </a:xfrm>
        </p:spPr>
        <p:txBody>
          <a:bodyPr/>
          <a:lstStyle/>
          <a:p>
            <a:r>
              <a:rPr lang="id-ID" dirty="0" smtClean="0">
                <a:solidFill>
                  <a:srgbClr val="FF0000"/>
                </a:solidFill>
              </a:rPr>
              <a:t>Partnership1 : </a:t>
            </a:r>
            <a:r>
              <a:rPr lang="id-ID" dirty="0" smtClean="0"/>
              <a:t>Pre Implementation Phase</a:t>
            </a:r>
            <a:endParaRPr lang="id-ID" dirty="0"/>
          </a:p>
        </p:txBody>
      </p:sp>
      <p:graphicFrame>
        <p:nvGraphicFramePr>
          <p:cNvPr id="4" name="Table 3"/>
          <p:cNvGraphicFramePr>
            <a:graphicFrameLocks noGrp="1"/>
          </p:cNvGraphicFramePr>
          <p:nvPr>
            <p:extLst>
              <p:ext uri="{D42A27DB-BD31-4B8C-83A1-F6EECF244321}">
                <p14:modId xmlns:p14="http://schemas.microsoft.com/office/powerpoint/2010/main" xmlns="" val="1409942842"/>
              </p:ext>
            </p:extLst>
          </p:nvPr>
        </p:nvGraphicFramePr>
        <p:xfrm>
          <a:off x="2112579" y="1791374"/>
          <a:ext cx="9721329" cy="3647645"/>
        </p:xfrm>
        <a:graphic>
          <a:graphicData uri="http://schemas.openxmlformats.org/drawingml/2006/table">
            <a:tbl>
              <a:tblPr firstRow="1" bandRow="1">
                <a:tableStyleId>{5C22544A-7EE6-4342-B048-85BDC9FD1C3A}</a:tableStyleId>
              </a:tblPr>
              <a:tblGrid>
                <a:gridCol w="536028"/>
                <a:gridCol w="2333297"/>
                <a:gridCol w="2128344"/>
                <a:gridCol w="4723660"/>
              </a:tblGrid>
              <a:tr h="337524">
                <a:tc>
                  <a:txBody>
                    <a:bodyPr/>
                    <a:lstStyle/>
                    <a:p>
                      <a:pPr algn="ctr"/>
                      <a:r>
                        <a:rPr lang="id-ID" sz="2000" dirty="0" smtClean="0">
                          <a:solidFill>
                            <a:srgbClr val="FF0000"/>
                          </a:solidFill>
                        </a:rPr>
                        <a:t>No</a:t>
                      </a:r>
                      <a:endParaRPr lang="en-AU" sz="2000" dirty="0">
                        <a:solidFill>
                          <a:srgbClr val="FF0000"/>
                        </a:solidFill>
                      </a:endParaRPr>
                    </a:p>
                  </a:txBody>
                  <a:tcPr>
                    <a:solidFill>
                      <a:schemeClr val="accent2">
                        <a:lumMod val="40000"/>
                        <a:lumOff val="60000"/>
                      </a:schemeClr>
                    </a:solidFill>
                  </a:tcPr>
                </a:tc>
                <a:tc>
                  <a:txBody>
                    <a:bodyPr/>
                    <a:lstStyle/>
                    <a:p>
                      <a:pPr algn="ctr"/>
                      <a:r>
                        <a:rPr lang="en-AU" sz="2000" dirty="0" smtClean="0">
                          <a:solidFill>
                            <a:srgbClr val="FF0000"/>
                          </a:solidFill>
                        </a:rPr>
                        <a:t>Activities</a:t>
                      </a:r>
                      <a:endParaRPr lang="en-AU" sz="2000" dirty="0">
                        <a:solidFill>
                          <a:srgbClr val="FF0000"/>
                        </a:solidFill>
                      </a:endParaRPr>
                    </a:p>
                  </a:txBody>
                  <a:tcPr>
                    <a:solidFill>
                      <a:schemeClr val="accent2">
                        <a:lumMod val="40000"/>
                        <a:lumOff val="60000"/>
                      </a:schemeClr>
                    </a:solidFill>
                  </a:tcPr>
                </a:tc>
                <a:tc>
                  <a:txBody>
                    <a:bodyPr/>
                    <a:lstStyle/>
                    <a:p>
                      <a:pPr algn="ctr"/>
                      <a:r>
                        <a:rPr lang="en-AU" sz="2000" dirty="0" smtClean="0">
                          <a:solidFill>
                            <a:srgbClr val="FF0000"/>
                          </a:solidFill>
                        </a:rPr>
                        <a:t>Ex</a:t>
                      </a:r>
                      <a:r>
                        <a:rPr lang="id-ID" sz="2000" dirty="0" smtClean="0">
                          <a:solidFill>
                            <a:srgbClr val="FF0000"/>
                          </a:solidFill>
                        </a:rPr>
                        <a:t>e</a:t>
                      </a:r>
                      <a:r>
                        <a:rPr lang="en-AU" sz="2000" dirty="0" err="1" smtClean="0">
                          <a:solidFill>
                            <a:srgbClr val="FF0000"/>
                          </a:solidFill>
                        </a:rPr>
                        <a:t>cutors</a:t>
                      </a:r>
                      <a:endParaRPr lang="en-AU" sz="2000" dirty="0">
                        <a:solidFill>
                          <a:srgbClr val="FF0000"/>
                        </a:solidFill>
                      </a:endParaRPr>
                    </a:p>
                  </a:txBody>
                  <a:tcPr>
                    <a:solidFill>
                      <a:schemeClr val="accent2">
                        <a:lumMod val="40000"/>
                        <a:lumOff val="60000"/>
                      </a:schemeClr>
                    </a:solidFill>
                  </a:tcPr>
                </a:tc>
                <a:tc>
                  <a:txBody>
                    <a:bodyPr/>
                    <a:lstStyle/>
                    <a:p>
                      <a:pPr algn="ctr"/>
                      <a:r>
                        <a:rPr lang="en-AU" sz="2000" dirty="0" smtClean="0">
                          <a:solidFill>
                            <a:srgbClr val="FF0000"/>
                          </a:solidFill>
                        </a:rPr>
                        <a:t>The Roles</a:t>
                      </a:r>
                      <a:endParaRPr lang="en-AU" sz="2000" dirty="0">
                        <a:solidFill>
                          <a:srgbClr val="FF0000"/>
                        </a:solidFill>
                      </a:endParaRPr>
                    </a:p>
                  </a:txBody>
                  <a:tcPr>
                    <a:solidFill>
                      <a:schemeClr val="accent2">
                        <a:lumMod val="40000"/>
                        <a:lumOff val="60000"/>
                      </a:schemeClr>
                    </a:solidFill>
                  </a:tcPr>
                </a:tc>
              </a:tr>
              <a:tr h="337524">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id-ID" sz="2000" dirty="0" smtClean="0">
                          <a:solidFill>
                            <a:schemeClr val="tx1"/>
                          </a:solidFill>
                        </a:rPr>
                        <a:t>1</a:t>
                      </a:r>
                      <a:endParaRPr lang="en-AU" sz="2000" dirty="0" smtClean="0">
                        <a:solidFill>
                          <a:schemeClr val="tx1"/>
                        </a:solidFill>
                      </a:endParaRPr>
                    </a:p>
                  </a:txBody>
                  <a:tcPr>
                    <a:solidFill>
                      <a:schemeClr val="accent2">
                        <a:lumMod val="40000"/>
                        <a:lumOff val="60000"/>
                      </a:schemeClr>
                    </a:solidFill>
                  </a:tcPr>
                </a:tc>
                <a:tc>
                  <a:txBody>
                    <a:bodyPr/>
                    <a:lstStyle/>
                    <a:p>
                      <a:r>
                        <a:rPr lang="en-AU" sz="2000" dirty="0" err="1" smtClean="0">
                          <a:solidFill>
                            <a:schemeClr val="tx1">
                              <a:lumMod val="85000"/>
                              <a:lumOff val="15000"/>
                            </a:schemeClr>
                          </a:solidFill>
                        </a:rPr>
                        <a:t>Sy</a:t>
                      </a:r>
                      <a:r>
                        <a:rPr lang="id-ID" sz="2000" dirty="0" smtClean="0">
                          <a:solidFill>
                            <a:schemeClr val="tx1">
                              <a:lumMod val="85000"/>
                              <a:lumOff val="15000"/>
                            </a:schemeClr>
                          </a:solidFill>
                        </a:rPr>
                        <a:t>s</a:t>
                      </a:r>
                      <a:r>
                        <a:rPr lang="en-AU" sz="2000" dirty="0" smtClean="0">
                          <a:solidFill>
                            <a:schemeClr val="tx1">
                              <a:lumMod val="85000"/>
                              <a:lumOff val="15000"/>
                            </a:schemeClr>
                          </a:solidFill>
                        </a:rPr>
                        <a:t>tem </a:t>
                      </a:r>
                      <a:r>
                        <a:rPr lang="en-AU" sz="2000" dirty="0" err="1" smtClean="0">
                          <a:solidFill>
                            <a:schemeClr val="tx1">
                              <a:lumMod val="85000"/>
                              <a:lumOff val="15000"/>
                            </a:schemeClr>
                          </a:solidFill>
                        </a:rPr>
                        <a:t>Developm</a:t>
                      </a:r>
                      <a:r>
                        <a:rPr lang="id-ID" sz="2000" dirty="0" smtClean="0">
                          <a:solidFill>
                            <a:schemeClr val="tx1">
                              <a:lumMod val="85000"/>
                              <a:lumOff val="15000"/>
                            </a:schemeClr>
                          </a:solidFill>
                        </a:rPr>
                        <a:t>e</a:t>
                      </a:r>
                      <a:r>
                        <a:rPr lang="en-AU" sz="2000" dirty="0" err="1" smtClean="0">
                          <a:solidFill>
                            <a:schemeClr val="tx1">
                              <a:lumMod val="85000"/>
                              <a:lumOff val="15000"/>
                            </a:schemeClr>
                          </a:solidFill>
                        </a:rPr>
                        <a:t>nt</a:t>
                      </a:r>
                      <a:endParaRPr lang="en-AU" sz="2000" dirty="0">
                        <a:solidFill>
                          <a:schemeClr val="tx1">
                            <a:lumMod val="85000"/>
                            <a:lumOff val="15000"/>
                          </a:schemeClr>
                        </a:solidFill>
                      </a:endParaRPr>
                    </a:p>
                  </a:txBody>
                  <a:tcPr>
                    <a:solidFill>
                      <a:schemeClr val="accent2">
                        <a:lumMod val="40000"/>
                        <a:lumOff val="60000"/>
                      </a:schemeClr>
                    </a:solidFill>
                  </a:tcPr>
                </a:tc>
                <a:tc>
                  <a:txBody>
                    <a:bodyPr/>
                    <a:lstStyle/>
                    <a:p>
                      <a:r>
                        <a:rPr lang="en-AU" sz="2000" dirty="0" smtClean="0">
                          <a:solidFill>
                            <a:schemeClr val="tx1">
                              <a:lumMod val="85000"/>
                              <a:lumOff val="15000"/>
                            </a:schemeClr>
                          </a:solidFill>
                        </a:rPr>
                        <a:t>IT Division</a:t>
                      </a:r>
                    </a:p>
                    <a:p>
                      <a:r>
                        <a:rPr lang="en-AU" sz="2000" dirty="0" smtClean="0">
                          <a:solidFill>
                            <a:schemeClr val="tx1">
                              <a:lumMod val="85000"/>
                              <a:lumOff val="15000"/>
                            </a:schemeClr>
                          </a:solidFill>
                        </a:rPr>
                        <a:t>Librarians</a:t>
                      </a:r>
                      <a:endParaRPr lang="en-AU" sz="2000" dirty="0">
                        <a:solidFill>
                          <a:schemeClr val="tx1">
                            <a:lumMod val="85000"/>
                            <a:lumOff val="15000"/>
                          </a:schemeClr>
                        </a:solidFill>
                      </a:endParaRPr>
                    </a:p>
                  </a:txBody>
                  <a:tcPr>
                    <a:solidFill>
                      <a:schemeClr val="accent2">
                        <a:lumMod val="40000"/>
                        <a:lumOff val="60000"/>
                      </a:schemeClr>
                    </a:solidFill>
                  </a:tcPr>
                </a:tc>
                <a:tc>
                  <a:txBody>
                    <a:bodyPr/>
                    <a:lstStyle/>
                    <a:p>
                      <a:r>
                        <a:rPr lang="id-ID" sz="2000" dirty="0" smtClean="0">
                          <a:solidFill>
                            <a:schemeClr val="tx1">
                              <a:lumMod val="85000"/>
                              <a:lumOff val="15000"/>
                            </a:schemeClr>
                          </a:solidFill>
                        </a:rPr>
                        <a:t>To </a:t>
                      </a:r>
                      <a:r>
                        <a:rPr lang="en-AU" sz="2000" dirty="0" smtClean="0">
                          <a:solidFill>
                            <a:schemeClr val="tx1">
                              <a:lumMod val="85000"/>
                              <a:lumOff val="15000"/>
                            </a:schemeClr>
                          </a:solidFill>
                        </a:rPr>
                        <a:t>design and develop </a:t>
                      </a:r>
                      <a:r>
                        <a:rPr lang="id-ID" sz="2000" dirty="0" smtClean="0">
                          <a:solidFill>
                            <a:schemeClr val="tx1">
                              <a:lumMod val="85000"/>
                              <a:lumOff val="15000"/>
                            </a:schemeClr>
                          </a:solidFill>
                        </a:rPr>
                        <a:t>(customize) the </a:t>
                      </a:r>
                      <a:r>
                        <a:rPr lang="en-AU" sz="2000" dirty="0" smtClean="0">
                          <a:solidFill>
                            <a:schemeClr val="tx1">
                              <a:lumMod val="85000"/>
                              <a:lumOff val="15000"/>
                            </a:schemeClr>
                          </a:solidFill>
                        </a:rPr>
                        <a:t>system for </a:t>
                      </a:r>
                      <a:r>
                        <a:rPr lang="id-ID" sz="2000" dirty="0" smtClean="0">
                          <a:solidFill>
                            <a:schemeClr val="tx1">
                              <a:lumMod val="85000"/>
                              <a:lumOff val="15000"/>
                            </a:schemeClr>
                          </a:solidFill>
                        </a:rPr>
                        <a:t>IRep</a:t>
                      </a:r>
                    </a:p>
                    <a:p>
                      <a:r>
                        <a:rPr lang="id-ID" sz="2000" dirty="0" smtClean="0">
                          <a:solidFill>
                            <a:schemeClr val="tx1">
                              <a:lumMod val="85000"/>
                              <a:lumOff val="15000"/>
                            </a:schemeClr>
                          </a:solidFill>
                        </a:rPr>
                        <a:t>To analyze the need of the IRep system (such as metadata requirements)  </a:t>
                      </a:r>
                      <a:endParaRPr lang="en-AU" sz="2000" dirty="0">
                        <a:solidFill>
                          <a:schemeClr val="tx1">
                            <a:lumMod val="85000"/>
                            <a:lumOff val="15000"/>
                          </a:schemeClr>
                        </a:solidFill>
                      </a:endParaRPr>
                    </a:p>
                  </a:txBody>
                  <a:tcPr>
                    <a:solidFill>
                      <a:schemeClr val="accent2">
                        <a:lumMod val="40000"/>
                        <a:lumOff val="60000"/>
                      </a:schemeClr>
                    </a:solidFill>
                  </a:tcPr>
                </a:tc>
              </a:tr>
              <a:tr h="843811">
                <a:tc>
                  <a:txBody>
                    <a:bodyPr/>
                    <a:lstStyle/>
                    <a:p>
                      <a:r>
                        <a:rPr lang="id-ID" sz="2000" dirty="0" smtClean="0">
                          <a:solidFill>
                            <a:schemeClr val="tx1">
                              <a:lumMod val="85000"/>
                              <a:lumOff val="15000"/>
                            </a:schemeClr>
                          </a:solidFill>
                        </a:rPr>
                        <a:t>2</a:t>
                      </a:r>
                      <a:endParaRPr lang="en-AU" sz="2000" dirty="0">
                        <a:solidFill>
                          <a:schemeClr val="tx1">
                            <a:lumMod val="85000"/>
                            <a:lumOff val="15000"/>
                          </a:schemeClr>
                        </a:solidFill>
                      </a:endParaRPr>
                    </a:p>
                  </a:txBody>
                  <a:tcPr>
                    <a:solidFill>
                      <a:schemeClr val="accent2">
                        <a:lumMod val="40000"/>
                        <a:lumOff val="60000"/>
                      </a:schemeClr>
                    </a:solidFill>
                  </a:tcPr>
                </a:tc>
                <a:tc>
                  <a:txBody>
                    <a:bodyPr/>
                    <a:lstStyle/>
                    <a:p>
                      <a:r>
                        <a:rPr lang="en-AU" sz="2000" dirty="0" smtClean="0">
                          <a:solidFill>
                            <a:schemeClr val="tx1">
                              <a:lumMod val="85000"/>
                              <a:lumOff val="15000"/>
                            </a:schemeClr>
                          </a:solidFill>
                        </a:rPr>
                        <a:t>D</a:t>
                      </a:r>
                      <a:r>
                        <a:rPr lang="id-ID" sz="2000" dirty="0" smtClean="0">
                          <a:solidFill>
                            <a:schemeClr val="tx1">
                              <a:lumMod val="85000"/>
                              <a:lumOff val="15000"/>
                            </a:schemeClr>
                          </a:solidFill>
                        </a:rPr>
                        <a:t>ata Migration</a:t>
                      </a:r>
                      <a:endParaRPr lang="en-AU" sz="2000" dirty="0">
                        <a:solidFill>
                          <a:schemeClr val="tx1">
                            <a:lumMod val="85000"/>
                            <a:lumOff val="15000"/>
                          </a:schemeClr>
                        </a:solidFill>
                      </a:endParaRPr>
                    </a:p>
                  </a:txBody>
                  <a:tcPr>
                    <a:solidFill>
                      <a:schemeClr val="accent2">
                        <a:lumMod val="40000"/>
                        <a:lumOff val="60000"/>
                      </a:schemeClr>
                    </a:solidFill>
                  </a:tcPr>
                </a:tc>
                <a:tc>
                  <a:txBody>
                    <a:bodyPr/>
                    <a:lstStyle/>
                    <a:p>
                      <a:r>
                        <a:rPr lang="en-AU" sz="2000" dirty="0" smtClean="0">
                          <a:solidFill>
                            <a:schemeClr val="tx1">
                              <a:lumMod val="85000"/>
                              <a:lumOff val="15000"/>
                            </a:schemeClr>
                          </a:solidFill>
                        </a:rPr>
                        <a:t>IT Division</a:t>
                      </a:r>
                    </a:p>
                    <a:p>
                      <a:r>
                        <a:rPr lang="en-AU" sz="2000" dirty="0" smtClean="0">
                          <a:solidFill>
                            <a:schemeClr val="tx1">
                              <a:lumMod val="85000"/>
                              <a:lumOff val="15000"/>
                            </a:schemeClr>
                          </a:solidFill>
                        </a:rPr>
                        <a:t>Librarians</a:t>
                      </a:r>
                      <a:endParaRPr lang="en-AU" sz="2000" dirty="0">
                        <a:solidFill>
                          <a:schemeClr val="tx1">
                            <a:lumMod val="85000"/>
                            <a:lumOff val="15000"/>
                          </a:schemeClr>
                        </a:solidFill>
                      </a:endParaRPr>
                    </a:p>
                  </a:txBody>
                  <a:tcPr>
                    <a:solidFill>
                      <a:schemeClr val="accent2">
                        <a:lumMod val="40000"/>
                        <a:lumOff val="60000"/>
                      </a:schemeClr>
                    </a:solidFill>
                  </a:tcPr>
                </a:tc>
                <a:tc>
                  <a:txBody>
                    <a:bodyPr/>
                    <a:lstStyle/>
                    <a:p>
                      <a:r>
                        <a:rPr lang="id-ID" sz="2000" dirty="0" smtClean="0">
                          <a:solidFill>
                            <a:schemeClr val="tx1">
                              <a:lumMod val="85000"/>
                              <a:lumOff val="15000"/>
                            </a:schemeClr>
                          </a:solidFill>
                        </a:rPr>
                        <a:t>To transfer</a:t>
                      </a:r>
                      <a:r>
                        <a:rPr lang="id-ID" sz="2000" baseline="0" dirty="0" smtClean="0">
                          <a:solidFill>
                            <a:schemeClr val="tx1">
                              <a:lumMod val="85000"/>
                              <a:lumOff val="15000"/>
                            </a:schemeClr>
                          </a:solidFill>
                        </a:rPr>
                        <a:t> the data from theses database to Dspace at the initial phase</a:t>
                      </a:r>
                      <a:endParaRPr lang="en-AU" sz="2000" dirty="0">
                        <a:solidFill>
                          <a:schemeClr val="tx1">
                            <a:lumMod val="85000"/>
                            <a:lumOff val="15000"/>
                          </a:schemeClr>
                        </a:solidFill>
                      </a:endParaRPr>
                    </a:p>
                  </a:txBody>
                  <a:tcPr>
                    <a:solidFill>
                      <a:schemeClr val="accent2">
                        <a:lumMod val="40000"/>
                        <a:lumOff val="60000"/>
                      </a:schemeClr>
                    </a:solidFill>
                  </a:tcPr>
                </a:tc>
              </a:tr>
              <a:tr h="1096954">
                <a:tc>
                  <a:txBody>
                    <a:bodyPr/>
                    <a:lstStyle/>
                    <a:p>
                      <a:r>
                        <a:rPr lang="id-ID" sz="2000" dirty="0" smtClean="0">
                          <a:solidFill>
                            <a:schemeClr val="tx1">
                              <a:lumMod val="85000"/>
                              <a:lumOff val="15000"/>
                            </a:schemeClr>
                          </a:solidFill>
                        </a:rPr>
                        <a:t>3</a:t>
                      </a:r>
                      <a:endParaRPr lang="en-AU" sz="2000" dirty="0">
                        <a:solidFill>
                          <a:schemeClr val="tx1">
                            <a:lumMod val="85000"/>
                            <a:lumOff val="15000"/>
                          </a:schemeClr>
                        </a:solidFill>
                      </a:endParaRPr>
                    </a:p>
                  </a:txBody>
                  <a:tcPr>
                    <a:solidFill>
                      <a:schemeClr val="accent2">
                        <a:lumMod val="40000"/>
                        <a:lumOff val="60000"/>
                      </a:schemeClr>
                    </a:solidFill>
                  </a:tcPr>
                </a:tc>
                <a:tc>
                  <a:txBody>
                    <a:bodyPr/>
                    <a:lstStyle/>
                    <a:p>
                      <a:r>
                        <a:rPr lang="en-AU" sz="2000" dirty="0" smtClean="0">
                          <a:solidFill>
                            <a:schemeClr val="tx1">
                              <a:lumMod val="85000"/>
                              <a:lumOff val="15000"/>
                            </a:schemeClr>
                          </a:solidFill>
                        </a:rPr>
                        <a:t>Infrastructures Preparation &amp; Installation</a:t>
                      </a:r>
                      <a:endParaRPr lang="en-AU" sz="2000" dirty="0">
                        <a:solidFill>
                          <a:schemeClr val="tx1">
                            <a:lumMod val="85000"/>
                            <a:lumOff val="15000"/>
                          </a:schemeClr>
                        </a:solidFill>
                      </a:endParaRPr>
                    </a:p>
                  </a:txBody>
                  <a:tcPr>
                    <a:solidFill>
                      <a:schemeClr val="accent2">
                        <a:lumMod val="40000"/>
                        <a:lumOff val="60000"/>
                      </a:schemeClr>
                    </a:solidFill>
                  </a:tcPr>
                </a:tc>
                <a:tc>
                  <a:txBody>
                    <a:bodyPr/>
                    <a:lstStyle/>
                    <a:p>
                      <a:r>
                        <a:rPr lang="en-AU" sz="2000" dirty="0" smtClean="0">
                          <a:solidFill>
                            <a:schemeClr val="tx1">
                              <a:lumMod val="85000"/>
                              <a:lumOff val="15000"/>
                            </a:schemeClr>
                          </a:solidFill>
                        </a:rPr>
                        <a:t>Administration</a:t>
                      </a:r>
                    </a:p>
                    <a:p>
                      <a:r>
                        <a:rPr lang="en-AU" sz="2000" dirty="0" smtClean="0">
                          <a:solidFill>
                            <a:schemeClr val="tx1">
                              <a:lumMod val="85000"/>
                              <a:lumOff val="15000"/>
                            </a:schemeClr>
                          </a:solidFill>
                        </a:rPr>
                        <a:t>IT Division</a:t>
                      </a:r>
                      <a:endParaRPr lang="en-AU" sz="2000" dirty="0">
                        <a:solidFill>
                          <a:schemeClr val="tx1">
                            <a:lumMod val="85000"/>
                            <a:lumOff val="15000"/>
                          </a:schemeClr>
                        </a:solidFill>
                      </a:endParaRPr>
                    </a:p>
                  </a:txBody>
                  <a:tcPr>
                    <a:solidFill>
                      <a:schemeClr val="accent2">
                        <a:lumMod val="40000"/>
                        <a:lumOff val="60000"/>
                      </a:schemeClr>
                    </a:solidFill>
                  </a:tcPr>
                </a:tc>
                <a:tc>
                  <a:txBody>
                    <a:bodyPr/>
                    <a:lstStyle/>
                    <a:p>
                      <a:r>
                        <a:rPr lang="en-AU" sz="2000" dirty="0" smtClean="0">
                          <a:solidFill>
                            <a:schemeClr val="tx1">
                              <a:lumMod val="85000"/>
                              <a:lumOff val="15000"/>
                            </a:schemeClr>
                          </a:solidFill>
                        </a:rPr>
                        <a:t>T</a:t>
                      </a:r>
                      <a:r>
                        <a:rPr lang="id-ID" sz="2000" dirty="0" smtClean="0">
                          <a:solidFill>
                            <a:schemeClr val="tx1">
                              <a:lumMod val="85000"/>
                              <a:lumOff val="15000"/>
                            </a:schemeClr>
                          </a:solidFill>
                        </a:rPr>
                        <a:t>o </a:t>
                      </a:r>
                      <a:r>
                        <a:rPr lang="en-AU" sz="2000" dirty="0" err="1" smtClean="0">
                          <a:solidFill>
                            <a:schemeClr val="tx1">
                              <a:lumMod val="85000"/>
                              <a:lumOff val="15000"/>
                            </a:schemeClr>
                          </a:solidFill>
                        </a:rPr>
                        <a:t>facilitat</a:t>
                      </a:r>
                      <a:r>
                        <a:rPr lang="id-ID" sz="2000" dirty="0" smtClean="0">
                          <a:solidFill>
                            <a:schemeClr val="tx1">
                              <a:lumMod val="85000"/>
                              <a:lumOff val="15000"/>
                            </a:schemeClr>
                          </a:solidFill>
                        </a:rPr>
                        <a:t>e</a:t>
                      </a:r>
                      <a:r>
                        <a:rPr lang="en-AU" sz="2000" dirty="0" smtClean="0">
                          <a:solidFill>
                            <a:schemeClr val="tx1">
                              <a:lumMod val="85000"/>
                              <a:lumOff val="15000"/>
                            </a:schemeClr>
                          </a:solidFill>
                        </a:rPr>
                        <a:t> the development of repositories </a:t>
                      </a:r>
                      <a:r>
                        <a:rPr lang="en-AU" sz="2000" dirty="0" err="1" smtClean="0">
                          <a:solidFill>
                            <a:schemeClr val="tx1">
                              <a:lumMod val="85000"/>
                              <a:lumOff val="15000"/>
                            </a:schemeClr>
                          </a:solidFill>
                        </a:rPr>
                        <a:t>suc</a:t>
                      </a:r>
                      <a:r>
                        <a:rPr lang="id-ID" sz="2000" dirty="0" smtClean="0">
                          <a:solidFill>
                            <a:schemeClr val="tx1">
                              <a:lumMod val="85000"/>
                              <a:lumOff val="15000"/>
                            </a:schemeClr>
                          </a:solidFill>
                        </a:rPr>
                        <a:t>h</a:t>
                      </a:r>
                      <a:r>
                        <a:rPr lang="en-AU" sz="2000" dirty="0" smtClean="0">
                          <a:solidFill>
                            <a:schemeClr val="tx1">
                              <a:lumMod val="85000"/>
                              <a:lumOff val="15000"/>
                            </a:schemeClr>
                          </a:solidFill>
                        </a:rPr>
                        <a:t> as server installation, networking, Wi-Fi and so on</a:t>
                      </a:r>
                      <a:endParaRPr lang="en-AU" sz="2000" dirty="0">
                        <a:solidFill>
                          <a:schemeClr val="tx1">
                            <a:lumMod val="85000"/>
                            <a:lumOff val="15000"/>
                          </a:schemeClr>
                        </a:solidFill>
                      </a:endParaRPr>
                    </a:p>
                  </a:txBody>
                  <a:tcPr>
                    <a:solidFill>
                      <a:schemeClr val="accent2">
                        <a:lumMod val="40000"/>
                        <a:lumOff val="60000"/>
                      </a:schemeClr>
                    </a:solidFill>
                  </a:tcPr>
                </a:tc>
              </a:tr>
            </a:tbl>
          </a:graphicData>
        </a:graphic>
      </p:graphicFrame>
    </p:spTree>
    <p:extLst>
      <p:ext uri="{BB962C8B-B14F-4D97-AF65-F5344CB8AC3E}">
        <p14:creationId xmlns:p14="http://schemas.microsoft.com/office/powerpoint/2010/main" xmlns="" val="24883797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8044" y="198441"/>
            <a:ext cx="9138893" cy="479476"/>
          </a:xfrm>
        </p:spPr>
        <p:txBody>
          <a:bodyPr>
            <a:normAutofit fontScale="90000"/>
          </a:bodyPr>
          <a:lstStyle/>
          <a:p>
            <a:r>
              <a:rPr lang="id-ID" dirty="0" smtClean="0">
                <a:solidFill>
                  <a:srgbClr val="FF0000"/>
                </a:solidFill>
              </a:rPr>
              <a:t>Partnership 2 </a:t>
            </a:r>
            <a:r>
              <a:rPr lang="id-ID" dirty="0">
                <a:solidFill>
                  <a:srgbClr val="FF0000"/>
                </a:solidFill>
              </a:rPr>
              <a:t>: </a:t>
            </a:r>
            <a:r>
              <a:rPr lang="id-ID" dirty="0" smtClean="0"/>
              <a:t>Implementation Phase</a:t>
            </a:r>
            <a:endParaRPr lang="en-AU"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234359417"/>
              </p:ext>
            </p:extLst>
          </p:nvPr>
        </p:nvGraphicFramePr>
        <p:xfrm>
          <a:off x="2065284" y="1135117"/>
          <a:ext cx="9932276" cy="6035040"/>
        </p:xfrm>
        <a:graphic>
          <a:graphicData uri="http://schemas.openxmlformats.org/drawingml/2006/table">
            <a:tbl>
              <a:tblPr firstRow="1" bandRow="1">
                <a:tableStyleId>{5C22544A-7EE6-4342-B048-85BDC9FD1C3A}</a:tableStyleId>
              </a:tblPr>
              <a:tblGrid>
                <a:gridCol w="1049736"/>
                <a:gridCol w="2092007"/>
                <a:gridCol w="1980571"/>
                <a:gridCol w="4809962"/>
              </a:tblGrid>
              <a:tr h="357107">
                <a:tc>
                  <a:txBody>
                    <a:bodyPr/>
                    <a:lstStyle/>
                    <a:p>
                      <a:pPr algn="ctr"/>
                      <a:r>
                        <a:rPr lang="id-ID" dirty="0" smtClean="0">
                          <a:solidFill>
                            <a:schemeClr val="bg1"/>
                          </a:solidFill>
                        </a:rPr>
                        <a:t>No.</a:t>
                      </a:r>
                      <a:endParaRPr lang="en-AU" dirty="0">
                        <a:solidFill>
                          <a:schemeClr val="bg1"/>
                        </a:solidFill>
                      </a:endParaRPr>
                    </a:p>
                  </a:txBody>
                  <a:tcPr/>
                </a:tc>
                <a:tc>
                  <a:txBody>
                    <a:bodyPr/>
                    <a:lstStyle/>
                    <a:p>
                      <a:pPr algn="ctr"/>
                      <a:r>
                        <a:rPr lang="en-AU" dirty="0" smtClean="0">
                          <a:solidFill>
                            <a:schemeClr val="bg1"/>
                          </a:solidFill>
                        </a:rPr>
                        <a:t>Activities</a:t>
                      </a:r>
                      <a:endParaRPr lang="en-AU" dirty="0">
                        <a:solidFill>
                          <a:schemeClr val="bg1"/>
                        </a:solidFill>
                      </a:endParaRPr>
                    </a:p>
                  </a:txBody>
                  <a:tcPr/>
                </a:tc>
                <a:tc>
                  <a:txBody>
                    <a:bodyPr/>
                    <a:lstStyle/>
                    <a:p>
                      <a:pPr algn="ctr"/>
                      <a:r>
                        <a:rPr lang="en-AU" dirty="0" smtClean="0">
                          <a:solidFill>
                            <a:schemeClr val="bg1"/>
                          </a:solidFill>
                        </a:rPr>
                        <a:t>Ex</a:t>
                      </a:r>
                      <a:r>
                        <a:rPr lang="id-ID" dirty="0" smtClean="0">
                          <a:solidFill>
                            <a:schemeClr val="bg1"/>
                          </a:solidFill>
                        </a:rPr>
                        <a:t>e</a:t>
                      </a:r>
                      <a:r>
                        <a:rPr lang="en-AU" dirty="0" err="1" smtClean="0">
                          <a:solidFill>
                            <a:schemeClr val="bg1"/>
                          </a:solidFill>
                        </a:rPr>
                        <a:t>cutors</a:t>
                      </a:r>
                      <a:endParaRPr lang="en-AU" dirty="0">
                        <a:solidFill>
                          <a:schemeClr val="bg1"/>
                        </a:solidFill>
                      </a:endParaRPr>
                    </a:p>
                  </a:txBody>
                  <a:tcPr/>
                </a:tc>
                <a:tc>
                  <a:txBody>
                    <a:bodyPr/>
                    <a:lstStyle/>
                    <a:p>
                      <a:pPr algn="ctr"/>
                      <a:r>
                        <a:rPr lang="en-AU" dirty="0" smtClean="0">
                          <a:solidFill>
                            <a:schemeClr val="bg1"/>
                          </a:solidFill>
                        </a:rPr>
                        <a:t>The Roles</a:t>
                      </a:r>
                      <a:endParaRPr lang="id-ID" dirty="0" smtClean="0">
                        <a:solidFill>
                          <a:schemeClr val="bg1"/>
                        </a:solidFill>
                      </a:endParaRPr>
                    </a:p>
                    <a:p>
                      <a:pPr algn="ctr"/>
                      <a:endParaRPr lang="en-AU" dirty="0">
                        <a:solidFill>
                          <a:schemeClr val="bg1"/>
                        </a:solidFill>
                      </a:endParaRPr>
                    </a:p>
                  </a:txBody>
                  <a:tcPr/>
                </a:tc>
              </a:tr>
              <a:tr h="880538">
                <a:tc>
                  <a:txBody>
                    <a:bodyPr/>
                    <a:lstStyle/>
                    <a:p>
                      <a:r>
                        <a:rPr lang="id-ID" dirty="0" smtClean="0">
                          <a:solidFill>
                            <a:schemeClr val="tx1">
                              <a:lumMod val="85000"/>
                              <a:lumOff val="15000"/>
                            </a:schemeClr>
                          </a:solidFill>
                        </a:rPr>
                        <a:t>1</a:t>
                      </a:r>
                      <a:endParaRPr lang="en-AU" dirty="0">
                        <a:solidFill>
                          <a:schemeClr val="tx1">
                            <a:lumMod val="85000"/>
                            <a:lumOff val="15000"/>
                          </a:schemeClr>
                        </a:solidFill>
                      </a:endParaRPr>
                    </a:p>
                  </a:txBody>
                  <a:tcPr/>
                </a:tc>
                <a:tc>
                  <a:txBody>
                    <a:bodyPr/>
                    <a:lstStyle/>
                    <a:p>
                      <a:r>
                        <a:rPr lang="en-AU" dirty="0" smtClean="0">
                          <a:solidFill>
                            <a:schemeClr val="tx1">
                              <a:lumMod val="85000"/>
                              <a:lumOff val="15000"/>
                            </a:schemeClr>
                          </a:solidFill>
                        </a:rPr>
                        <a:t>Knowledge Production</a:t>
                      </a:r>
                      <a:endParaRPr lang="en-AU" dirty="0">
                        <a:solidFill>
                          <a:schemeClr val="tx1">
                            <a:lumMod val="85000"/>
                            <a:lumOff val="15000"/>
                          </a:schemeClr>
                        </a:solidFill>
                      </a:endParaRPr>
                    </a:p>
                  </a:txBody>
                  <a:tcPr/>
                </a:tc>
                <a:tc>
                  <a:txBody>
                    <a:bodyPr/>
                    <a:lstStyle/>
                    <a:p>
                      <a:r>
                        <a:rPr lang="en-AU" dirty="0" smtClean="0">
                          <a:solidFill>
                            <a:schemeClr val="tx1">
                              <a:lumMod val="85000"/>
                              <a:lumOff val="15000"/>
                            </a:schemeClr>
                          </a:solidFill>
                        </a:rPr>
                        <a:t>Lectures</a:t>
                      </a:r>
                      <a:r>
                        <a:rPr lang="id-ID" dirty="0" smtClean="0">
                          <a:solidFill>
                            <a:schemeClr val="tx1">
                              <a:lumMod val="85000"/>
                              <a:lumOff val="15000"/>
                            </a:schemeClr>
                          </a:solidFill>
                        </a:rPr>
                        <a:t> </a:t>
                      </a:r>
                      <a:r>
                        <a:rPr lang="en-AU" dirty="0" smtClean="0">
                          <a:solidFill>
                            <a:schemeClr val="tx1">
                              <a:lumMod val="85000"/>
                              <a:lumOff val="15000"/>
                            </a:schemeClr>
                          </a:solidFill>
                        </a:rPr>
                        <a:t>&amp;</a:t>
                      </a:r>
                      <a:r>
                        <a:rPr lang="id-ID" dirty="0" smtClean="0">
                          <a:solidFill>
                            <a:schemeClr val="tx1">
                              <a:lumMod val="85000"/>
                              <a:lumOff val="15000"/>
                            </a:schemeClr>
                          </a:solidFill>
                        </a:rPr>
                        <a:t> other u</a:t>
                      </a:r>
                      <a:r>
                        <a:rPr lang="en-AU" dirty="0" err="1" smtClean="0">
                          <a:solidFill>
                            <a:schemeClr val="tx1">
                              <a:lumMod val="85000"/>
                              <a:lumOff val="15000"/>
                            </a:schemeClr>
                          </a:solidFill>
                        </a:rPr>
                        <a:t>niversities</a:t>
                      </a:r>
                      <a:r>
                        <a:rPr lang="en-AU" dirty="0" smtClean="0">
                          <a:solidFill>
                            <a:schemeClr val="tx1">
                              <a:lumMod val="85000"/>
                              <a:lumOff val="15000"/>
                            </a:schemeClr>
                          </a:solidFill>
                        </a:rPr>
                        <a:t> communities</a:t>
                      </a:r>
                      <a:endParaRPr lang="en-AU" dirty="0">
                        <a:solidFill>
                          <a:schemeClr val="tx1">
                            <a:lumMod val="85000"/>
                            <a:lumOff val="15000"/>
                          </a:schemeClr>
                        </a:solidFill>
                      </a:endParaRPr>
                    </a:p>
                  </a:txBody>
                  <a:tcPr/>
                </a:tc>
                <a:tc>
                  <a:txBody>
                    <a:bodyPr/>
                    <a:lstStyle/>
                    <a:p>
                      <a:r>
                        <a:rPr lang="id-ID" dirty="0" smtClean="0">
                          <a:solidFill>
                            <a:schemeClr val="tx1">
                              <a:lumMod val="85000"/>
                              <a:lumOff val="15000"/>
                            </a:schemeClr>
                          </a:solidFill>
                        </a:rPr>
                        <a:t>T</a:t>
                      </a:r>
                      <a:r>
                        <a:rPr lang="en-AU" dirty="0" smtClean="0">
                          <a:solidFill>
                            <a:schemeClr val="tx1">
                              <a:lumMod val="85000"/>
                              <a:lumOff val="15000"/>
                            </a:schemeClr>
                          </a:solidFill>
                        </a:rPr>
                        <a:t>o produce ideas, innovation, and scholarly works</a:t>
                      </a:r>
                      <a:endParaRPr lang="id-ID" dirty="0" smtClean="0">
                        <a:solidFill>
                          <a:schemeClr val="tx1">
                            <a:lumMod val="85000"/>
                            <a:lumOff val="15000"/>
                          </a:schemeClr>
                        </a:solidFill>
                      </a:endParaRPr>
                    </a:p>
                    <a:p>
                      <a:r>
                        <a:rPr lang="id-ID" dirty="0" smtClean="0">
                          <a:solidFill>
                            <a:schemeClr val="tx1">
                              <a:lumMod val="85000"/>
                              <a:lumOff val="15000"/>
                            </a:schemeClr>
                          </a:solidFill>
                        </a:rPr>
                        <a:t>Librarians provide information resources for producing knowledge</a:t>
                      </a:r>
                      <a:endParaRPr lang="en-AU" dirty="0">
                        <a:solidFill>
                          <a:schemeClr val="tx1">
                            <a:lumMod val="85000"/>
                            <a:lumOff val="15000"/>
                          </a:schemeClr>
                        </a:solidFill>
                      </a:endParaRPr>
                    </a:p>
                  </a:txBody>
                  <a:tcPr/>
                </a:tc>
              </a:tr>
              <a:tr h="616377">
                <a:tc>
                  <a:txBody>
                    <a:bodyPr/>
                    <a:lstStyle/>
                    <a:p>
                      <a:r>
                        <a:rPr lang="id-ID" dirty="0" smtClean="0">
                          <a:solidFill>
                            <a:schemeClr val="tx1">
                              <a:lumMod val="85000"/>
                              <a:lumOff val="15000"/>
                            </a:schemeClr>
                          </a:solidFill>
                        </a:rPr>
                        <a:t>2</a:t>
                      </a:r>
                      <a:endParaRPr lang="en-AU" dirty="0">
                        <a:solidFill>
                          <a:schemeClr val="tx1">
                            <a:lumMod val="85000"/>
                            <a:lumOff val="15000"/>
                          </a:schemeClr>
                        </a:solidFill>
                      </a:endParaRPr>
                    </a:p>
                  </a:txBody>
                  <a:tcPr/>
                </a:tc>
                <a:tc>
                  <a:txBody>
                    <a:bodyPr/>
                    <a:lstStyle/>
                    <a:p>
                      <a:r>
                        <a:rPr lang="en-AU" dirty="0" smtClean="0"/>
                        <a:t>Content Recruitment</a:t>
                      </a:r>
                      <a:endParaRPr lang="en-AU" dirty="0"/>
                    </a:p>
                  </a:txBody>
                  <a:tcPr/>
                </a:tc>
                <a:tc>
                  <a:txBody>
                    <a:bodyPr/>
                    <a:lstStyle/>
                    <a:p>
                      <a:r>
                        <a:rPr lang="en-AU" dirty="0" smtClean="0"/>
                        <a:t>Faculties</a:t>
                      </a:r>
                    </a:p>
                    <a:p>
                      <a:r>
                        <a:rPr lang="en-AU" dirty="0" smtClean="0"/>
                        <a:t>Librarians</a:t>
                      </a:r>
                      <a:endParaRPr lang="en-AU" dirty="0"/>
                    </a:p>
                  </a:txBody>
                  <a:tcPr/>
                </a:tc>
                <a:tc>
                  <a:txBody>
                    <a:bodyPr/>
                    <a:lstStyle/>
                    <a:p>
                      <a:r>
                        <a:rPr lang="en-AU" dirty="0" smtClean="0">
                          <a:solidFill>
                            <a:schemeClr val="tx1">
                              <a:lumMod val="85000"/>
                              <a:lumOff val="15000"/>
                            </a:schemeClr>
                          </a:solidFill>
                        </a:rPr>
                        <a:t>T</a:t>
                      </a:r>
                      <a:r>
                        <a:rPr lang="id-ID" dirty="0" smtClean="0">
                          <a:solidFill>
                            <a:schemeClr val="tx1">
                              <a:lumMod val="85000"/>
                              <a:lumOff val="15000"/>
                            </a:schemeClr>
                          </a:solidFill>
                        </a:rPr>
                        <a:t>o search and </a:t>
                      </a:r>
                      <a:r>
                        <a:rPr lang="en-AU" dirty="0" smtClean="0">
                          <a:solidFill>
                            <a:schemeClr val="tx1">
                              <a:lumMod val="85000"/>
                              <a:lumOff val="15000"/>
                            </a:schemeClr>
                          </a:solidFill>
                        </a:rPr>
                        <a:t>collect</a:t>
                      </a:r>
                      <a:r>
                        <a:rPr lang="id-ID" dirty="0" smtClean="0">
                          <a:solidFill>
                            <a:schemeClr val="tx1">
                              <a:lumMod val="85000"/>
                              <a:lumOff val="15000"/>
                            </a:schemeClr>
                          </a:solidFill>
                        </a:rPr>
                        <a:t> </a:t>
                      </a:r>
                      <a:r>
                        <a:rPr lang="en-AU" dirty="0" smtClean="0">
                          <a:solidFill>
                            <a:schemeClr val="tx1">
                              <a:lumMod val="85000"/>
                              <a:lumOff val="15000"/>
                            </a:schemeClr>
                          </a:solidFill>
                        </a:rPr>
                        <a:t>scholarly materials</a:t>
                      </a:r>
                      <a:endParaRPr lang="en-AU" dirty="0">
                        <a:solidFill>
                          <a:schemeClr val="tx1">
                            <a:lumMod val="85000"/>
                            <a:lumOff val="15000"/>
                          </a:schemeClr>
                        </a:solidFill>
                      </a:endParaRPr>
                    </a:p>
                  </a:txBody>
                  <a:tcPr/>
                </a:tc>
              </a:tr>
              <a:tr h="880538">
                <a:tc>
                  <a:txBody>
                    <a:bodyPr/>
                    <a:lstStyle/>
                    <a:p>
                      <a:r>
                        <a:rPr lang="id-ID" dirty="0" smtClean="0">
                          <a:solidFill>
                            <a:schemeClr val="tx1">
                              <a:lumMod val="85000"/>
                              <a:lumOff val="15000"/>
                            </a:schemeClr>
                          </a:solidFill>
                        </a:rPr>
                        <a:t>3</a:t>
                      </a:r>
                      <a:endParaRPr lang="en-AU" dirty="0">
                        <a:solidFill>
                          <a:schemeClr val="tx1">
                            <a:lumMod val="85000"/>
                            <a:lumOff val="15000"/>
                          </a:schemeClr>
                        </a:solidFill>
                      </a:endParaRPr>
                    </a:p>
                  </a:txBody>
                  <a:tcPr/>
                </a:tc>
                <a:tc>
                  <a:txBody>
                    <a:bodyPr/>
                    <a:lstStyle/>
                    <a:p>
                      <a:r>
                        <a:rPr lang="en-AU" dirty="0" smtClean="0"/>
                        <a:t>Content Preparation</a:t>
                      </a:r>
                      <a:endParaRPr lang="en-AU" dirty="0"/>
                    </a:p>
                  </a:txBody>
                  <a:tcPr/>
                </a:tc>
                <a:tc>
                  <a:txBody>
                    <a:bodyPr/>
                    <a:lstStyle/>
                    <a:p>
                      <a:r>
                        <a:rPr lang="en-AU" dirty="0" smtClean="0"/>
                        <a:t>Faculties</a:t>
                      </a:r>
                    </a:p>
                    <a:p>
                      <a:r>
                        <a:rPr lang="en-AU" dirty="0" smtClean="0"/>
                        <a:t>Librarians (if required)</a:t>
                      </a:r>
                      <a:endParaRPr lang="en-AU" dirty="0"/>
                    </a:p>
                  </a:txBody>
                  <a:tcPr/>
                </a:tc>
                <a:tc>
                  <a:txBody>
                    <a:bodyPr/>
                    <a:lstStyle/>
                    <a:p>
                      <a:r>
                        <a:rPr lang="id-ID" dirty="0" smtClean="0">
                          <a:solidFill>
                            <a:schemeClr val="tx1">
                              <a:lumMod val="85000"/>
                              <a:lumOff val="15000"/>
                            </a:schemeClr>
                          </a:solidFill>
                        </a:rPr>
                        <a:t>To p</a:t>
                      </a:r>
                      <a:r>
                        <a:rPr lang="en-AU" dirty="0" err="1" smtClean="0">
                          <a:solidFill>
                            <a:schemeClr val="tx1">
                              <a:lumMod val="85000"/>
                              <a:lumOff val="15000"/>
                            </a:schemeClr>
                          </a:solidFill>
                        </a:rPr>
                        <a:t>repar</a:t>
                      </a:r>
                      <a:r>
                        <a:rPr lang="id-ID" dirty="0" smtClean="0">
                          <a:solidFill>
                            <a:schemeClr val="tx1">
                              <a:lumMod val="85000"/>
                              <a:lumOff val="15000"/>
                            </a:schemeClr>
                          </a:solidFill>
                        </a:rPr>
                        <a:t>e</a:t>
                      </a:r>
                      <a:r>
                        <a:rPr lang="en-AU" dirty="0" smtClean="0">
                          <a:solidFill>
                            <a:schemeClr val="tx1">
                              <a:lumMod val="85000"/>
                              <a:lumOff val="15000"/>
                            </a:schemeClr>
                          </a:solidFill>
                        </a:rPr>
                        <a:t> the materials such as digitizing material, watermarking, protecting files </a:t>
                      </a:r>
                      <a:endParaRPr lang="en-AU" dirty="0">
                        <a:solidFill>
                          <a:schemeClr val="tx1">
                            <a:lumMod val="85000"/>
                            <a:lumOff val="15000"/>
                          </a:schemeClr>
                        </a:solidFill>
                      </a:endParaRPr>
                    </a:p>
                  </a:txBody>
                  <a:tcPr/>
                </a:tc>
              </a:tr>
              <a:tr h="880538">
                <a:tc>
                  <a:txBody>
                    <a:bodyPr/>
                    <a:lstStyle/>
                    <a:p>
                      <a:r>
                        <a:rPr lang="id-ID" dirty="0" smtClean="0">
                          <a:solidFill>
                            <a:schemeClr val="tx1">
                              <a:lumMod val="85000"/>
                              <a:lumOff val="15000"/>
                            </a:schemeClr>
                          </a:solidFill>
                        </a:rPr>
                        <a:t>4</a:t>
                      </a:r>
                      <a:endParaRPr lang="en-AU" dirty="0">
                        <a:solidFill>
                          <a:schemeClr val="tx1">
                            <a:lumMod val="85000"/>
                            <a:lumOff val="15000"/>
                          </a:schemeClr>
                        </a:solidFill>
                      </a:endParaRPr>
                    </a:p>
                  </a:txBody>
                  <a:tcPr/>
                </a:tc>
                <a:tc>
                  <a:txBody>
                    <a:bodyPr/>
                    <a:lstStyle/>
                    <a:p>
                      <a:r>
                        <a:rPr lang="id-ID" dirty="0" smtClean="0"/>
                        <a:t>Submission</a:t>
                      </a:r>
                      <a:endParaRPr lang="en-AU" dirty="0"/>
                    </a:p>
                  </a:txBody>
                  <a:tcPr/>
                </a:tc>
                <a:tc>
                  <a:txBody>
                    <a:bodyPr/>
                    <a:lstStyle/>
                    <a:p>
                      <a:r>
                        <a:rPr lang="en-AU" dirty="0" smtClean="0">
                          <a:solidFill>
                            <a:schemeClr val="tx1"/>
                          </a:solidFill>
                        </a:rPr>
                        <a:t>Faculties</a:t>
                      </a:r>
                    </a:p>
                    <a:p>
                      <a:r>
                        <a:rPr lang="en-AU" dirty="0" smtClean="0">
                          <a:solidFill>
                            <a:schemeClr val="tx1"/>
                          </a:solidFill>
                        </a:rPr>
                        <a:t>Librarians (if required)</a:t>
                      </a:r>
                      <a:endParaRPr lang="en-AU" dirty="0">
                        <a:solidFill>
                          <a:schemeClr val="tx1"/>
                        </a:solidFill>
                      </a:endParaRPr>
                    </a:p>
                  </a:txBody>
                  <a:tcPr/>
                </a:tc>
                <a:tc>
                  <a:txBody>
                    <a:bodyPr/>
                    <a:lstStyle/>
                    <a:p>
                      <a:pPr marL="285750" indent="-285750">
                        <a:buFont typeface="Arial" panose="020B0604020202020204" pitchFamily="34" charset="0"/>
                        <a:buChar char="•"/>
                      </a:pPr>
                      <a:r>
                        <a:rPr lang="en-AU" dirty="0" smtClean="0">
                          <a:solidFill>
                            <a:schemeClr val="tx1"/>
                          </a:solidFill>
                        </a:rPr>
                        <a:t>Creating metadata</a:t>
                      </a:r>
                    </a:p>
                    <a:p>
                      <a:pPr marL="285750" indent="-285750">
                        <a:buFont typeface="Arial" panose="020B0604020202020204" pitchFamily="34" charset="0"/>
                        <a:buChar char="•"/>
                      </a:pPr>
                      <a:r>
                        <a:rPr lang="en-AU" dirty="0" smtClean="0">
                          <a:solidFill>
                            <a:schemeClr val="tx1"/>
                          </a:solidFill>
                        </a:rPr>
                        <a:t>Uploading the files attachment</a:t>
                      </a:r>
                      <a:endParaRPr lang="en-AU" dirty="0">
                        <a:solidFill>
                          <a:schemeClr val="tx1"/>
                        </a:solidFill>
                      </a:endParaRPr>
                    </a:p>
                  </a:txBody>
                  <a:tcPr/>
                </a:tc>
              </a:tr>
              <a:tr h="1650584">
                <a:tc>
                  <a:txBody>
                    <a:bodyPr/>
                    <a:lstStyle/>
                    <a:p>
                      <a:r>
                        <a:rPr lang="id-ID" dirty="0" smtClean="0">
                          <a:solidFill>
                            <a:schemeClr val="tx1">
                              <a:lumMod val="85000"/>
                              <a:lumOff val="15000"/>
                            </a:schemeClr>
                          </a:solidFill>
                        </a:rPr>
                        <a:t>5</a:t>
                      </a:r>
                      <a:endParaRPr lang="en-AU" dirty="0">
                        <a:solidFill>
                          <a:schemeClr val="tx1">
                            <a:lumMod val="85000"/>
                            <a:lumOff val="15000"/>
                          </a:schemeClr>
                        </a:solidFill>
                      </a:endParaRPr>
                    </a:p>
                  </a:txBody>
                  <a:tcPr/>
                </a:tc>
                <a:tc>
                  <a:txBody>
                    <a:bodyPr/>
                    <a:lstStyle/>
                    <a:p>
                      <a:r>
                        <a:rPr lang="en-AU" dirty="0" smtClean="0"/>
                        <a:t>Publishing</a:t>
                      </a:r>
                      <a:endParaRPr lang="en-AU" dirty="0"/>
                    </a:p>
                  </a:txBody>
                  <a:tcPr/>
                </a:tc>
                <a:tc>
                  <a:txBody>
                    <a:bodyPr/>
                    <a:lstStyle/>
                    <a:p>
                      <a:r>
                        <a:rPr lang="en-AU" dirty="0" smtClean="0"/>
                        <a:t>Librarians</a:t>
                      </a:r>
                      <a:endParaRPr lang="en-AU" dirty="0"/>
                    </a:p>
                  </a:txBody>
                  <a:tcPr/>
                </a:tc>
                <a:tc>
                  <a:txBody>
                    <a:bodyPr/>
                    <a:lstStyle/>
                    <a:p>
                      <a:pPr marL="285750" indent="-285750">
                        <a:buFont typeface="Arial" panose="020B0604020202020204" pitchFamily="34" charset="0"/>
                        <a:buChar char="•"/>
                      </a:pPr>
                      <a:r>
                        <a:rPr lang="en-AU" dirty="0" smtClean="0">
                          <a:solidFill>
                            <a:schemeClr val="tx1">
                              <a:lumMod val="85000"/>
                              <a:lumOff val="15000"/>
                            </a:schemeClr>
                          </a:solidFill>
                        </a:rPr>
                        <a:t>Verifying metadata, format, content type</a:t>
                      </a:r>
                    </a:p>
                    <a:p>
                      <a:pPr marL="285750" indent="-285750">
                        <a:buFont typeface="Arial" panose="020B0604020202020204" pitchFamily="34" charset="0"/>
                        <a:buChar char="•"/>
                      </a:pPr>
                      <a:r>
                        <a:rPr lang="en-AU" dirty="0" smtClean="0">
                          <a:solidFill>
                            <a:schemeClr val="tx1">
                              <a:lumMod val="85000"/>
                              <a:lumOff val="15000"/>
                            </a:schemeClr>
                          </a:solidFill>
                        </a:rPr>
                        <a:t>Validating the content or files uploaded by lectures</a:t>
                      </a:r>
                    </a:p>
                    <a:p>
                      <a:pPr marL="285750" indent="-285750">
                        <a:buFont typeface="Arial" panose="020B0604020202020204" pitchFamily="34" charset="0"/>
                        <a:buChar char="•"/>
                      </a:pPr>
                      <a:r>
                        <a:rPr lang="en-AU" dirty="0" smtClean="0">
                          <a:solidFill>
                            <a:schemeClr val="tx1">
                              <a:lumMod val="85000"/>
                              <a:lumOff val="15000"/>
                            </a:schemeClr>
                          </a:solidFill>
                        </a:rPr>
                        <a:t>Facilitating the digital creative common license</a:t>
                      </a:r>
                    </a:p>
                    <a:p>
                      <a:pPr marL="285750" indent="-285750">
                        <a:buFont typeface="Arial" panose="020B0604020202020204" pitchFamily="34" charset="0"/>
                        <a:buChar char="•"/>
                      </a:pPr>
                      <a:r>
                        <a:rPr lang="en-AU" dirty="0" smtClean="0">
                          <a:solidFill>
                            <a:schemeClr val="tx1">
                              <a:lumMod val="85000"/>
                              <a:lumOff val="15000"/>
                            </a:schemeClr>
                          </a:solidFill>
                        </a:rPr>
                        <a:t>Accepting or approving the contents</a:t>
                      </a:r>
                      <a:endParaRPr lang="en-AU" dirty="0">
                        <a:solidFill>
                          <a:schemeClr val="tx1">
                            <a:lumMod val="85000"/>
                            <a:lumOff val="15000"/>
                          </a:schemeClr>
                        </a:solidFill>
                      </a:endParaRPr>
                    </a:p>
                  </a:txBody>
                  <a:tcPr/>
                </a:tc>
              </a:tr>
            </a:tbl>
          </a:graphicData>
        </a:graphic>
      </p:graphicFrame>
    </p:spTree>
    <p:extLst>
      <p:ext uri="{BB962C8B-B14F-4D97-AF65-F5344CB8AC3E}">
        <p14:creationId xmlns:p14="http://schemas.microsoft.com/office/powerpoint/2010/main" xmlns="" val="3137098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02414"/>
          </a:xfrm>
        </p:spPr>
        <p:txBody>
          <a:bodyPr>
            <a:normAutofit/>
          </a:bodyPr>
          <a:lstStyle/>
          <a:p>
            <a:r>
              <a:rPr lang="id-ID" dirty="0" smtClean="0">
                <a:solidFill>
                  <a:srgbClr val="FF0000"/>
                </a:solidFill>
              </a:rPr>
              <a:t>Partnership 3 </a:t>
            </a:r>
            <a:r>
              <a:rPr lang="id-ID" dirty="0">
                <a:solidFill>
                  <a:srgbClr val="FF0000"/>
                </a:solidFill>
              </a:rPr>
              <a:t>: </a:t>
            </a:r>
            <a:r>
              <a:rPr lang="id-ID" dirty="0" smtClean="0"/>
              <a:t>Post Implementation Phase</a:t>
            </a:r>
            <a:endParaRPr lang="en-AU"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942171080"/>
              </p:ext>
            </p:extLst>
          </p:nvPr>
        </p:nvGraphicFramePr>
        <p:xfrm>
          <a:off x="2592925" y="2007476"/>
          <a:ext cx="9168153" cy="4114800"/>
        </p:xfrm>
        <a:graphic>
          <a:graphicData uri="http://schemas.openxmlformats.org/drawingml/2006/table">
            <a:tbl>
              <a:tblPr firstRow="1" bandRow="1">
                <a:tableStyleId>{5C22544A-7EE6-4342-B048-85BDC9FD1C3A}</a:tableStyleId>
              </a:tblPr>
              <a:tblGrid>
                <a:gridCol w="660939"/>
                <a:gridCol w="2421723"/>
                <a:gridCol w="1529255"/>
                <a:gridCol w="4556236"/>
              </a:tblGrid>
              <a:tr h="370840">
                <a:tc>
                  <a:txBody>
                    <a:bodyPr/>
                    <a:lstStyle/>
                    <a:p>
                      <a:r>
                        <a:rPr lang="id-ID" sz="2000" dirty="0" smtClean="0">
                          <a:solidFill>
                            <a:schemeClr val="tx1">
                              <a:lumMod val="85000"/>
                              <a:lumOff val="15000"/>
                            </a:schemeClr>
                          </a:solidFill>
                        </a:rPr>
                        <a:t>No</a:t>
                      </a:r>
                      <a:endParaRPr lang="en-AU" sz="2000" dirty="0">
                        <a:solidFill>
                          <a:schemeClr val="tx1">
                            <a:lumMod val="85000"/>
                            <a:lumOff val="15000"/>
                          </a:schemeClr>
                        </a:solidFill>
                      </a:endParaRPr>
                    </a:p>
                  </a:txBody>
                  <a:tcPr>
                    <a:solidFill>
                      <a:schemeClr val="accent2">
                        <a:lumMod val="40000"/>
                        <a:lumOff val="60000"/>
                      </a:schemeClr>
                    </a:solidFill>
                  </a:tcPr>
                </a:tc>
                <a:tc>
                  <a:txBody>
                    <a:bodyPr/>
                    <a:lstStyle/>
                    <a:p>
                      <a:r>
                        <a:rPr lang="en-AU" sz="2000" dirty="0" smtClean="0">
                          <a:solidFill>
                            <a:schemeClr val="tx1">
                              <a:lumMod val="85000"/>
                              <a:lumOff val="15000"/>
                            </a:schemeClr>
                          </a:solidFill>
                        </a:rPr>
                        <a:t>Activities</a:t>
                      </a:r>
                      <a:endParaRPr lang="en-AU" sz="2000" dirty="0">
                        <a:solidFill>
                          <a:schemeClr val="tx1">
                            <a:lumMod val="85000"/>
                            <a:lumOff val="15000"/>
                          </a:schemeClr>
                        </a:solidFill>
                      </a:endParaRPr>
                    </a:p>
                  </a:txBody>
                  <a:tcPr>
                    <a:solidFill>
                      <a:schemeClr val="accent2">
                        <a:lumMod val="40000"/>
                        <a:lumOff val="60000"/>
                      </a:schemeClr>
                    </a:solidFill>
                  </a:tcPr>
                </a:tc>
                <a:tc>
                  <a:txBody>
                    <a:bodyPr/>
                    <a:lstStyle/>
                    <a:p>
                      <a:r>
                        <a:rPr lang="en-AU" sz="2000" dirty="0" smtClean="0">
                          <a:solidFill>
                            <a:schemeClr val="tx1">
                              <a:lumMod val="85000"/>
                              <a:lumOff val="15000"/>
                            </a:schemeClr>
                          </a:solidFill>
                        </a:rPr>
                        <a:t>Ex</a:t>
                      </a:r>
                      <a:r>
                        <a:rPr lang="id-ID" sz="2000" dirty="0" smtClean="0">
                          <a:solidFill>
                            <a:schemeClr val="tx1">
                              <a:lumMod val="85000"/>
                              <a:lumOff val="15000"/>
                            </a:schemeClr>
                          </a:solidFill>
                        </a:rPr>
                        <a:t>e</a:t>
                      </a:r>
                      <a:r>
                        <a:rPr lang="en-AU" sz="2000" dirty="0" err="1" smtClean="0">
                          <a:solidFill>
                            <a:schemeClr val="tx1">
                              <a:lumMod val="85000"/>
                              <a:lumOff val="15000"/>
                            </a:schemeClr>
                          </a:solidFill>
                        </a:rPr>
                        <a:t>cutors</a:t>
                      </a:r>
                      <a:endParaRPr lang="en-AU" sz="2000" dirty="0">
                        <a:solidFill>
                          <a:schemeClr val="tx1">
                            <a:lumMod val="85000"/>
                            <a:lumOff val="15000"/>
                          </a:schemeClr>
                        </a:solidFill>
                      </a:endParaRPr>
                    </a:p>
                  </a:txBody>
                  <a:tcPr>
                    <a:solidFill>
                      <a:schemeClr val="accent2">
                        <a:lumMod val="40000"/>
                        <a:lumOff val="60000"/>
                      </a:schemeClr>
                    </a:solidFill>
                  </a:tcPr>
                </a:tc>
                <a:tc>
                  <a:txBody>
                    <a:bodyPr/>
                    <a:lstStyle/>
                    <a:p>
                      <a:r>
                        <a:rPr lang="en-AU" sz="2000" dirty="0" smtClean="0">
                          <a:solidFill>
                            <a:schemeClr val="tx1">
                              <a:lumMod val="85000"/>
                              <a:lumOff val="15000"/>
                            </a:schemeClr>
                          </a:solidFill>
                        </a:rPr>
                        <a:t>The Roles</a:t>
                      </a:r>
                      <a:endParaRPr lang="en-AU" sz="2000" dirty="0">
                        <a:solidFill>
                          <a:schemeClr val="tx1">
                            <a:lumMod val="85000"/>
                            <a:lumOff val="15000"/>
                          </a:schemeClr>
                        </a:solidFill>
                      </a:endParaRPr>
                    </a:p>
                  </a:txBody>
                  <a:tcPr>
                    <a:solidFill>
                      <a:schemeClr val="accent2">
                        <a:lumMod val="40000"/>
                        <a:lumOff val="60000"/>
                      </a:schemeClr>
                    </a:solidFill>
                  </a:tcPr>
                </a:tc>
              </a:tr>
              <a:tr h="370840">
                <a:tc>
                  <a:txBody>
                    <a:bodyPr/>
                    <a:lstStyle/>
                    <a:p>
                      <a:r>
                        <a:rPr lang="id-ID" sz="2000" dirty="0" smtClean="0"/>
                        <a:t>1</a:t>
                      </a:r>
                      <a:endParaRPr lang="en-AU" sz="2000" dirty="0"/>
                    </a:p>
                  </a:txBody>
                  <a:tcPr>
                    <a:solidFill>
                      <a:schemeClr val="accent2">
                        <a:lumMod val="40000"/>
                        <a:lumOff val="60000"/>
                      </a:schemeClr>
                    </a:solidFill>
                  </a:tcPr>
                </a:tc>
                <a:tc>
                  <a:txBody>
                    <a:bodyPr/>
                    <a:lstStyle/>
                    <a:p>
                      <a:r>
                        <a:rPr lang="en-AU" sz="2000" dirty="0" smtClean="0"/>
                        <a:t>System Maintenance</a:t>
                      </a:r>
                      <a:endParaRPr lang="en-AU" sz="2000" dirty="0"/>
                    </a:p>
                  </a:txBody>
                  <a:tcPr>
                    <a:solidFill>
                      <a:schemeClr val="accent2">
                        <a:lumMod val="40000"/>
                        <a:lumOff val="60000"/>
                      </a:schemeClr>
                    </a:solidFill>
                  </a:tcPr>
                </a:tc>
                <a:tc>
                  <a:txBody>
                    <a:bodyPr/>
                    <a:lstStyle/>
                    <a:p>
                      <a:r>
                        <a:rPr lang="en-AU" sz="2000" dirty="0" smtClean="0"/>
                        <a:t>IT Division</a:t>
                      </a:r>
                      <a:endParaRPr lang="en-AU" sz="2000" dirty="0"/>
                    </a:p>
                  </a:txBody>
                  <a:tcPr>
                    <a:solidFill>
                      <a:schemeClr val="accent2">
                        <a:lumMod val="40000"/>
                        <a:lumOff val="60000"/>
                      </a:schemeClr>
                    </a:solidFill>
                  </a:tcPr>
                </a:tc>
                <a:tc>
                  <a:txBody>
                    <a:bodyPr/>
                    <a:lstStyle/>
                    <a:p>
                      <a:r>
                        <a:rPr lang="en-AU" sz="2000" dirty="0" smtClean="0"/>
                        <a:t>Maintaining the repository system</a:t>
                      </a:r>
                      <a:endParaRPr lang="en-AU" sz="2000" dirty="0"/>
                    </a:p>
                  </a:txBody>
                  <a:tcPr>
                    <a:solidFill>
                      <a:schemeClr val="accent2">
                        <a:lumMod val="40000"/>
                        <a:lumOff val="60000"/>
                      </a:schemeClr>
                    </a:solidFill>
                  </a:tcPr>
                </a:tc>
              </a:tr>
              <a:tr h="370840">
                <a:tc>
                  <a:txBody>
                    <a:bodyPr/>
                    <a:lstStyle/>
                    <a:p>
                      <a:r>
                        <a:rPr lang="id-ID" sz="2000" dirty="0" smtClean="0"/>
                        <a:t>2</a:t>
                      </a:r>
                      <a:endParaRPr lang="en-AU" sz="2000" dirty="0"/>
                    </a:p>
                  </a:txBody>
                  <a:tcPr>
                    <a:solidFill>
                      <a:schemeClr val="accent2">
                        <a:lumMod val="40000"/>
                        <a:lumOff val="60000"/>
                      </a:schemeClr>
                    </a:solidFill>
                  </a:tcPr>
                </a:tc>
                <a:tc>
                  <a:txBody>
                    <a:bodyPr/>
                    <a:lstStyle/>
                    <a:p>
                      <a:r>
                        <a:rPr lang="id-ID" sz="2000" dirty="0" smtClean="0"/>
                        <a:t>System Evaluation</a:t>
                      </a:r>
                      <a:endParaRPr lang="en-AU" sz="2000" dirty="0"/>
                    </a:p>
                  </a:txBody>
                  <a:tcPr>
                    <a:solidFill>
                      <a:schemeClr val="accent2">
                        <a:lumMod val="40000"/>
                        <a:lumOff val="60000"/>
                      </a:schemeClr>
                    </a:solidFill>
                  </a:tcPr>
                </a:tc>
                <a:tc>
                  <a:txBody>
                    <a:bodyPr/>
                    <a:lstStyle/>
                    <a:p>
                      <a:r>
                        <a:rPr lang="en-AU" sz="2000" dirty="0" smtClean="0"/>
                        <a:t>Librarians</a:t>
                      </a:r>
                      <a:endParaRPr lang="id-ID" sz="2000" dirty="0" smtClean="0"/>
                    </a:p>
                    <a:p>
                      <a:r>
                        <a:rPr lang="id-ID" sz="2000" dirty="0" smtClean="0"/>
                        <a:t>IT Division</a:t>
                      </a:r>
                      <a:endParaRPr lang="en-AU" sz="2000" dirty="0"/>
                    </a:p>
                  </a:txBody>
                  <a:tcPr>
                    <a:solidFill>
                      <a:schemeClr val="accent2">
                        <a:lumMod val="40000"/>
                        <a:lumOff val="60000"/>
                      </a:schemeClr>
                    </a:solidFill>
                  </a:tcPr>
                </a:tc>
                <a:tc>
                  <a:txBody>
                    <a:bodyPr/>
                    <a:lstStyle/>
                    <a:p>
                      <a:r>
                        <a:rPr lang="id-ID" sz="2000" dirty="0" smtClean="0"/>
                        <a:t>To evaluate the use of the  </a:t>
                      </a:r>
                      <a:r>
                        <a:rPr lang="id-ID" sz="2000" baseline="0" dirty="0" smtClean="0"/>
                        <a:t>system</a:t>
                      </a:r>
                      <a:endParaRPr lang="en-AU" sz="2000" dirty="0"/>
                    </a:p>
                  </a:txBody>
                  <a:tcPr>
                    <a:solidFill>
                      <a:schemeClr val="accent2">
                        <a:lumMod val="40000"/>
                        <a:lumOff val="60000"/>
                      </a:schemeClr>
                    </a:solidFill>
                  </a:tcPr>
                </a:tc>
              </a:tr>
              <a:tr h="370840">
                <a:tc>
                  <a:txBody>
                    <a:bodyPr/>
                    <a:lstStyle/>
                    <a:p>
                      <a:r>
                        <a:rPr lang="id-ID" sz="2000" dirty="0" smtClean="0"/>
                        <a:t>3</a:t>
                      </a:r>
                      <a:endParaRPr lang="en-AU" sz="2000" dirty="0"/>
                    </a:p>
                  </a:txBody>
                  <a:tcPr>
                    <a:solidFill>
                      <a:schemeClr val="accent2">
                        <a:lumMod val="40000"/>
                        <a:lumOff val="60000"/>
                      </a:schemeClr>
                    </a:solidFill>
                  </a:tcPr>
                </a:tc>
                <a:tc>
                  <a:txBody>
                    <a:bodyPr/>
                    <a:lstStyle/>
                    <a:p>
                      <a:r>
                        <a:rPr lang="id-ID" sz="2000" dirty="0" smtClean="0"/>
                        <a:t>R</a:t>
                      </a:r>
                      <a:r>
                        <a:rPr lang="en-AU" sz="2000" dirty="0" err="1" smtClean="0"/>
                        <a:t>epository</a:t>
                      </a:r>
                      <a:r>
                        <a:rPr lang="en-AU" sz="2000" dirty="0" smtClean="0"/>
                        <a:t> training &amp; socialization</a:t>
                      </a:r>
                      <a:endParaRPr lang="en-AU" sz="2000" dirty="0"/>
                    </a:p>
                  </a:txBody>
                  <a:tcPr>
                    <a:solidFill>
                      <a:schemeClr val="accent2">
                        <a:lumMod val="40000"/>
                        <a:lumOff val="60000"/>
                      </a:schemeClr>
                    </a:solidFill>
                  </a:tcPr>
                </a:tc>
                <a:tc>
                  <a:txBody>
                    <a:bodyPr/>
                    <a:lstStyle/>
                    <a:p>
                      <a:r>
                        <a:rPr lang="en-AU" sz="2000" dirty="0" smtClean="0"/>
                        <a:t>Librarians</a:t>
                      </a:r>
                    </a:p>
                    <a:p>
                      <a:r>
                        <a:rPr lang="en-AU" sz="2000" dirty="0" smtClean="0"/>
                        <a:t>IT Division</a:t>
                      </a:r>
                      <a:endParaRPr lang="en-AU" sz="2000" dirty="0"/>
                    </a:p>
                  </a:txBody>
                  <a:tcPr>
                    <a:solidFill>
                      <a:schemeClr val="accent2">
                        <a:lumMod val="40000"/>
                        <a:lumOff val="60000"/>
                      </a:schemeClr>
                    </a:solidFill>
                  </a:tcPr>
                </a:tc>
                <a:tc>
                  <a:txBody>
                    <a:bodyPr/>
                    <a:lstStyle/>
                    <a:p>
                      <a:r>
                        <a:rPr lang="en-AU" sz="2000" dirty="0" smtClean="0"/>
                        <a:t>Promoting the repositories among academic staffs</a:t>
                      </a:r>
                    </a:p>
                    <a:p>
                      <a:r>
                        <a:rPr lang="en-AU" sz="2000" dirty="0" smtClean="0"/>
                        <a:t>Conducting training on the IT skills required</a:t>
                      </a:r>
                    </a:p>
                    <a:p>
                      <a:r>
                        <a:rPr lang="en-AU" sz="2000" dirty="0" smtClean="0"/>
                        <a:t>Operating the repository system</a:t>
                      </a:r>
                      <a:endParaRPr lang="en-AU" sz="2000" dirty="0"/>
                    </a:p>
                  </a:txBody>
                  <a:tcPr>
                    <a:solidFill>
                      <a:schemeClr val="accent2">
                        <a:lumMod val="40000"/>
                        <a:lumOff val="60000"/>
                      </a:schemeClr>
                    </a:solidFill>
                  </a:tcPr>
                </a:tc>
              </a:tr>
              <a:tr h="370840">
                <a:tc>
                  <a:txBody>
                    <a:bodyPr/>
                    <a:lstStyle/>
                    <a:p>
                      <a:r>
                        <a:rPr lang="id-ID" sz="2000" dirty="0" smtClean="0"/>
                        <a:t>4</a:t>
                      </a:r>
                      <a:endParaRPr lang="en-AU" sz="2000" dirty="0"/>
                    </a:p>
                  </a:txBody>
                  <a:tcPr>
                    <a:solidFill>
                      <a:schemeClr val="accent2">
                        <a:lumMod val="40000"/>
                        <a:lumOff val="60000"/>
                      </a:schemeClr>
                    </a:solidFill>
                  </a:tcPr>
                </a:tc>
                <a:tc>
                  <a:txBody>
                    <a:bodyPr/>
                    <a:lstStyle/>
                    <a:p>
                      <a:r>
                        <a:rPr lang="en-AU" sz="2000" dirty="0" smtClean="0"/>
                        <a:t>Repository services</a:t>
                      </a:r>
                      <a:endParaRPr lang="en-AU" sz="2000" dirty="0"/>
                    </a:p>
                  </a:txBody>
                  <a:tcPr>
                    <a:solidFill>
                      <a:schemeClr val="accent2">
                        <a:lumMod val="40000"/>
                        <a:lumOff val="60000"/>
                      </a:schemeClr>
                    </a:solidFill>
                  </a:tcPr>
                </a:tc>
                <a:tc>
                  <a:txBody>
                    <a:bodyPr/>
                    <a:lstStyle/>
                    <a:p>
                      <a:r>
                        <a:rPr lang="en-AU" sz="2000" dirty="0" smtClean="0"/>
                        <a:t>Librarians</a:t>
                      </a:r>
                      <a:endParaRPr lang="en-AU" sz="2000" dirty="0"/>
                    </a:p>
                  </a:txBody>
                  <a:tcPr>
                    <a:solidFill>
                      <a:schemeClr val="accent2">
                        <a:lumMod val="40000"/>
                        <a:lumOff val="60000"/>
                      </a:schemeClr>
                    </a:solidFill>
                  </a:tcPr>
                </a:tc>
                <a:tc>
                  <a:txBody>
                    <a:bodyPr/>
                    <a:lstStyle/>
                    <a:p>
                      <a:r>
                        <a:rPr lang="en-AU" sz="2000" dirty="0" smtClean="0"/>
                        <a:t>Providing services pertaining the repositories issues</a:t>
                      </a:r>
                      <a:r>
                        <a:rPr lang="id-ID" sz="2000" dirty="0" smtClean="0"/>
                        <a:t> (providing Irep unit)</a:t>
                      </a:r>
                      <a:endParaRPr lang="en-AU" sz="2000" dirty="0"/>
                    </a:p>
                  </a:txBody>
                  <a:tcPr>
                    <a:solidFill>
                      <a:schemeClr val="accent2">
                        <a:lumMod val="40000"/>
                        <a:lumOff val="60000"/>
                      </a:schemeClr>
                    </a:solidFill>
                  </a:tcPr>
                </a:tc>
              </a:tr>
            </a:tbl>
          </a:graphicData>
        </a:graphic>
      </p:graphicFrame>
    </p:spTree>
    <p:extLst>
      <p:ext uri="{BB962C8B-B14F-4D97-AF65-F5344CB8AC3E}">
        <p14:creationId xmlns:p14="http://schemas.microsoft.com/office/powerpoint/2010/main" xmlns="" val="32894220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2207" y="608344"/>
            <a:ext cx="8911687" cy="1598827"/>
          </a:xfrm>
        </p:spPr>
        <p:txBody>
          <a:bodyPr/>
          <a:lstStyle/>
          <a:p>
            <a:pPr algn="ctr"/>
            <a:r>
              <a:rPr lang="id-ID" dirty="0" smtClean="0"/>
              <a:t>Conclusion</a:t>
            </a:r>
            <a:endParaRPr lang="id-ID" dirty="0"/>
          </a:p>
        </p:txBody>
      </p:sp>
      <p:sp>
        <p:nvSpPr>
          <p:cNvPr id="3" name="Content Placeholder 2"/>
          <p:cNvSpPr>
            <a:spLocks noGrp="1"/>
          </p:cNvSpPr>
          <p:nvPr>
            <p:ph idx="1"/>
          </p:nvPr>
        </p:nvSpPr>
        <p:spPr>
          <a:xfrm>
            <a:off x="2857226" y="2685393"/>
            <a:ext cx="8915400" cy="2406869"/>
          </a:xfrm>
        </p:spPr>
        <p:txBody>
          <a:bodyPr>
            <a:normAutofit fontScale="92500" lnSpcReduction="20000"/>
          </a:bodyPr>
          <a:lstStyle/>
          <a:p>
            <a:pPr algn="just"/>
            <a:r>
              <a:rPr lang="id-ID" sz="3600" dirty="0" smtClean="0">
                <a:solidFill>
                  <a:srgbClr val="FF0000"/>
                </a:solidFill>
              </a:rPr>
              <a:t>The collaboration is the key success of IRs development in academic libraries </a:t>
            </a:r>
          </a:p>
          <a:p>
            <a:pPr algn="just"/>
            <a:r>
              <a:rPr lang="id-ID" sz="3600" dirty="0" smtClean="0">
                <a:solidFill>
                  <a:srgbClr val="FF0000"/>
                </a:solidFill>
              </a:rPr>
              <a:t>Faculties and librarian have the important roles in the implementation of  IRs in academic libraries </a:t>
            </a:r>
          </a:p>
          <a:p>
            <a:pPr marL="0" indent="0" algn="ctr">
              <a:buNone/>
            </a:pPr>
            <a:endParaRPr lang="id-ID" sz="3600" dirty="0" smtClean="0">
              <a:solidFill>
                <a:srgbClr val="FF0000"/>
              </a:solidFill>
            </a:endParaRPr>
          </a:p>
          <a:p>
            <a:pPr algn="ctr"/>
            <a:endParaRPr lang="id-ID" sz="3600" dirty="0">
              <a:solidFill>
                <a:srgbClr val="FF0000"/>
              </a:solidFill>
            </a:endParaRPr>
          </a:p>
        </p:txBody>
      </p:sp>
    </p:spTree>
    <p:extLst>
      <p:ext uri="{BB962C8B-B14F-4D97-AF65-F5344CB8AC3E}">
        <p14:creationId xmlns:p14="http://schemas.microsoft.com/office/powerpoint/2010/main" xmlns="" val="3660295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Contents</a:t>
            </a:r>
            <a:endParaRPr lang="id-ID" dirty="0"/>
          </a:p>
        </p:txBody>
      </p:sp>
      <p:sp>
        <p:nvSpPr>
          <p:cNvPr id="3" name="Content Placeholder 2"/>
          <p:cNvSpPr>
            <a:spLocks noGrp="1"/>
          </p:cNvSpPr>
          <p:nvPr>
            <p:ph idx="1"/>
          </p:nvPr>
        </p:nvSpPr>
        <p:spPr>
          <a:xfrm>
            <a:off x="2589212" y="2133600"/>
            <a:ext cx="7649492" cy="3777622"/>
          </a:xfrm>
        </p:spPr>
        <p:txBody>
          <a:bodyPr/>
          <a:lstStyle/>
          <a:p>
            <a:r>
              <a:rPr lang="id-ID" dirty="0" smtClean="0"/>
              <a:t>Introduction</a:t>
            </a:r>
          </a:p>
          <a:p>
            <a:r>
              <a:rPr lang="id-ID" dirty="0" smtClean="0"/>
              <a:t>Profile of UIN Jakarta’s Repository</a:t>
            </a:r>
          </a:p>
          <a:p>
            <a:r>
              <a:rPr lang="id-ID" dirty="0" smtClean="0"/>
              <a:t>The Development of IRs</a:t>
            </a:r>
          </a:p>
          <a:p>
            <a:pPr lvl="1"/>
            <a:r>
              <a:rPr lang="id-ID" dirty="0" smtClean="0"/>
              <a:t>The Development Phases </a:t>
            </a:r>
          </a:p>
          <a:p>
            <a:pPr lvl="1"/>
            <a:r>
              <a:rPr lang="id-ID" dirty="0" smtClean="0"/>
              <a:t>The Submission Processes</a:t>
            </a:r>
          </a:p>
          <a:p>
            <a:r>
              <a:rPr lang="id-ID" dirty="0" smtClean="0"/>
              <a:t>The Partnership in the Development of IRs</a:t>
            </a:r>
          </a:p>
          <a:p>
            <a:r>
              <a:rPr lang="id-ID" dirty="0" smtClean="0"/>
              <a:t>Conclusion</a:t>
            </a:r>
          </a:p>
          <a:p>
            <a:endParaRPr lang="id-ID" dirty="0"/>
          </a:p>
        </p:txBody>
      </p:sp>
    </p:spTree>
    <p:extLst>
      <p:ext uri="{BB962C8B-B14F-4D97-AF65-F5344CB8AC3E}">
        <p14:creationId xmlns:p14="http://schemas.microsoft.com/office/powerpoint/2010/main" xmlns="" val="1077205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2133600"/>
            <a:ext cx="7106581" cy="2028497"/>
          </a:xfrm>
        </p:spPr>
        <p:txBody>
          <a:bodyPr>
            <a:normAutofit/>
          </a:bodyPr>
          <a:lstStyle/>
          <a:p>
            <a:pPr marL="0" indent="0" algn="ctr">
              <a:buNone/>
            </a:pPr>
            <a:r>
              <a:rPr lang="en-AU" sz="4800" dirty="0" smtClean="0"/>
              <a:t>Thank You</a:t>
            </a:r>
            <a:endParaRPr lang="en-AU" sz="4800" dirty="0"/>
          </a:p>
        </p:txBody>
      </p:sp>
    </p:spTree>
    <p:extLst>
      <p:ext uri="{BB962C8B-B14F-4D97-AF65-F5344CB8AC3E}">
        <p14:creationId xmlns:p14="http://schemas.microsoft.com/office/powerpoint/2010/main" xmlns="" val="26576718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Introduction</a:t>
            </a:r>
            <a:endParaRPr lang="id-ID" dirty="0"/>
          </a:p>
        </p:txBody>
      </p:sp>
      <p:sp>
        <p:nvSpPr>
          <p:cNvPr id="3" name="Subtitle 2"/>
          <p:cNvSpPr>
            <a:spLocks noGrp="1"/>
          </p:cNvSpPr>
          <p:nvPr>
            <p:ph type="subTitle" idx="1"/>
          </p:nvPr>
        </p:nvSpPr>
        <p:spPr/>
        <p:txBody>
          <a:bodyPr/>
          <a:lstStyle/>
          <a:p>
            <a:endParaRPr lang="id-ID"/>
          </a:p>
        </p:txBody>
      </p:sp>
    </p:spTree>
    <p:extLst>
      <p:ext uri="{BB962C8B-B14F-4D97-AF65-F5344CB8AC3E}">
        <p14:creationId xmlns:p14="http://schemas.microsoft.com/office/powerpoint/2010/main" xmlns="" val="33169420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About Institutional Repositories (IRs)</a:t>
            </a:r>
            <a:endParaRPr lang="id-ID" dirty="0"/>
          </a:p>
        </p:txBody>
      </p:sp>
      <p:sp>
        <p:nvSpPr>
          <p:cNvPr id="3" name="Content Placeholder 2"/>
          <p:cNvSpPr>
            <a:spLocks noGrp="1"/>
          </p:cNvSpPr>
          <p:nvPr>
            <p:ph idx="1"/>
          </p:nvPr>
        </p:nvSpPr>
        <p:spPr/>
        <p:txBody>
          <a:bodyPr>
            <a:normAutofit/>
          </a:bodyPr>
          <a:lstStyle/>
          <a:p>
            <a:r>
              <a:rPr lang="id-ID" dirty="0" smtClean="0"/>
              <a:t>IRs as </a:t>
            </a:r>
            <a:r>
              <a:rPr lang="id-ID" b="1" i="1" dirty="0" smtClean="0">
                <a:solidFill>
                  <a:srgbClr val="FF0000"/>
                </a:solidFill>
              </a:rPr>
              <a:t>an interesting topic  </a:t>
            </a:r>
            <a:r>
              <a:rPr lang="id-ID" dirty="0" smtClean="0">
                <a:solidFill>
                  <a:schemeClr val="tx1"/>
                </a:solidFill>
              </a:rPr>
              <a:t>in academic libraries recently</a:t>
            </a:r>
            <a:endParaRPr lang="id-ID" dirty="0">
              <a:solidFill>
                <a:schemeClr val="tx1"/>
              </a:solidFill>
            </a:endParaRPr>
          </a:p>
          <a:p>
            <a:r>
              <a:rPr lang="id-ID" b="1" i="1" dirty="0" smtClean="0">
                <a:solidFill>
                  <a:srgbClr val="FF0000"/>
                </a:solidFill>
              </a:rPr>
              <a:t>Some advantages </a:t>
            </a:r>
            <a:r>
              <a:rPr lang="id-ID" dirty="0" smtClean="0"/>
              <a:t>of IRs ; </a:t>
            </a:r>
            <a:r>
              <a:rPr lang="id-ID" b="1" i="1" dirty="0" smtClean="0">
                <a:solidFill>
                  <a:srgbClr val="00B050"/>
                </a:solidFill>
              </a:rPr>
              <a:t>preserving, publishing </a:t>
            </a:r>
            <a:r>
              <a:rPr lang="id-ID" dirty="0" smtClean="0"/>
              <a:t>of the intellectual outputs and </a:t>
            </a:r>
            <a:r>
              <a:rPr lang="id-ID" b="1" i="1" dirty="0" smtClean="0">
                <a:solidFill>
                  <a:srgbClr val="00B050"/>
                </a:solidFill>
              </a:rPr>
              <a:t>providing a wider access </a:t>
            </a:r>
            <a:r>
              <a:rPr lang="id-ID" dirty="0" smtClean="0"/>
              <a:t>to scholarly publications. In addition, IRs is </a:t>
            </a:r>
            <a:r>
              <a:rPr lang="id-ID" b="1" i="1" dirty="0" smtClean="0">
                <a:solidFill>
                  <a:srgbClr val="00B050"/>
                </a:solidFill>
              </a:rPr>
              <a:t>strategic to increase the performance </a:t>
            </a:r>
            <a:r>
              <a:rPr lang="id-ID" dirty="0" smtClean="0"/>
              <a:t>of university</a:t>
            </a:r>
            <a:endParaRPr lang="id-ID" dirty="0"/>
          </a:p>
          <a:p>
            <a:r>
              <a:rPr lang="id-ID" b="1" i="1" dirty="0" smtClean="0">
                <a:solidFill>
                  <a:srgbClr val="FF0000"/>
                </a:solidFill>
              </a:rPr>
              <a:t>However,</a:t>
            </a:r>
            <a:r>
              <a:rPr lang="id-ID" dirty="0" smtClean="0"/>
              <a:t> </a:t>
            </a:r>
            <a:r>
              <a:rPr lang="id-ID" dirty="0" smtClean="0">
                <a:solidFill>
                  <a:schemeClr val="tx1"/>
                </a:solidFill>
              </a:rPr>
              <a:t>developing the IRs is not a simple task. It’s a complex project that requires the involvement of many people within the university such as librarians, IT developers, and of course, lecturers to collaboratively work in the development of IRs. This collaboration, then,  will guarantee the successful implemetation of IRs  </a:t>
            </a:r>
            <a:endParaRPr lang="id-ID" dirty="0"/>
          </a:p>
          <a:p>
            <a:pPr marL="0" indent="0">
              <a:buNone/>
            </a:pPr>
            <a:endParaRPr lang="id-ID" dirty="0"/>
          </a:p>
        </p:txBody>
      </p:sp>
    </p:spTree>
    <p:extLst>
      <p:ext uri="{BB962C8B-B14F-4D97-AF65-F5344CB8AC3E}">
        <p14:creationId xmlns:p14="http://schemas.microsoft.com/office/powerpoint/2010/main" xmlns="" val="33904192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Profile of </a:t>
            </a:r>
            <a:r>
              <a:rPr lang="id-ID" dirty="0" smtClean="0"/>
              <a:t>UIN Jakarta’s  Repository</a:t>
            </a:r>
            <a:endParaRPr lang="id-ID" dirty="0"/>
          </a:p>
        </p:txBody>
      </p:sp>
      <p:sp>
        <p:nvSpPr>
          <p:cNvPr id="3" name="Subtitle 2"/>
          <p:cNvSpPr>
            <a:spLocks noGrp="1"/>
          </p:cNvSpPr>
          <p:nvPr>
            <p:ph type="subTitle" idx="1"/>
          </p:nvPr>
        </p:nvSpPr>
        <p:spPr/>
        <p:txBody>
          <a:bodyPr/>
          <a:lstStyle/>
          <a:p>
            <a:endParaRPr lang="id-ID"/>
          </a:p>
        </p:txBody>
      </p:sp>
    </p:spTree>
    <p:extLst>
      <p:ext uri="{BB962C8B-B14F-4D97-AF65-F5344CB8AC3E}">
        <p14:creationId xmlns:p14="http://schemas.microsoft.com/office/powerpoint/2010/main" xmlns="" val="41930212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Top Ten Institutional Repositories in Indonesia</a:t>
            </a:r>
            <a:endParaRPr lang="id-ID" dirty="0"/>
          </a:p>
        </p:txBody>
      </p:sp>
      <p:pic>
        <p:nvPicPr>
          <p:cNvPr id="1026" name="Picture 2"/>
          <p:cNvPicPr>
            <a:picLocks noGrp="1" noChangeAspect="1" noChangeArrowheads="1"/>
          </p:cNvPicPr>
          <p:nvPr>
            <p:ph idx="1"/>
          </p:nvPr>
        </p:nvPicPr>
        <p:blipFill rotWithShape="1">
          <a:blip r:embed="rId2"/>
          <a:srcRect t="10296" b="6399"/>
          <a:stretch/>
        </p:blipFill>
        <p:spPr bwMode="auto">
          <a:xfrm>
            <a:off x="1924334" y="1905000"/>
            <a:ext cx="9990161" cy="4850641"/>
          </a:xfrm>
          <a:prstGeom prst="rect">
            <a:avLst/>
          </a:prstGeom>
          <a:noFill/>
          <a:ln w="9525">
            <a:noFill/>
            <a:miter lim="800000"/>
            <a:headEnd/>
            <a:tailEnd/>
          </a:ln>
          <a:effectLst/>
        </p:spPr>
      </p:pic>
    </p:spTree>
    <p:extLst>
      <p:ext uri="{BB962C8B-B14F-4D97-AF65-F5344CB8AC3E}">
        <p14:creationId xmlns:p14="http://schemas.microsoft.com/office/powerpoint/2010/main" xmlns="" val="23114629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UIN Jakarta’s repository ranking</a:t>
            </a:r>
            <a:endParaRPr lang="id-ID"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04265932"/>
              </p:ext>
            </p:extLst>
          </p:nvPr>
        </p:nvGraphicFramePr>
        <p:xfrm>
          <a:off x="2064913" y="2890447"/>
          <a:ext cx="9296428" cy="2773374"/>
        </p:xfrm>
        <a:graphic>
          <a:graphicData uri="http://schemas.openxmlformats.org/drawingml/2006/table">
            <a:tbl>
              <a:tblPr firstRow="1" bandRow="1">
                <a:tableStyleId>{5C22544A-7EE6-4342-B048-85BDC9FD1C3A}</a:tableStyleId>
              </a:tblPr>
              <a:tblGrid>
                <a:gridCol w="1009619"/>
                <a:gridCol w="2089191"/>
                <a:gridCol w="3098809"/>
                <a:gridCol w="3098809"/>
              </a:tblGrid>
              <a:tr h="924458">
                <a:tc>
                  <a:txBody>
                    <a:bodyPr/>
                    <a:lstStyle/>
                    <a:p>
                      <a:r>
                        <a:rPr lang="id-ID" dirty="0" smtClean="0"/>
                        <a:t>No</a:t>
                      </a:r>
                      <a:endParaRPr lang="id-ID" dirty="0"/>
                    </a:p>
                  </a:txBody>
                  <a:tcPr marL="121920" marR="121920"/>
                </a:tc>
                <a:tc>
                  <a:txBody>
                    <a:bodyPr/>
                    <a:lstStyle/>
                    <a:p>
                      <a:r>
                        <a:rPr lang="id-ID" dirty="0" smtClean="0"/>
                        <a:t>Year</a:t>
                      </a:r>
                      <a:endParaRPr lang="id-ID" dirty="0"/>
                    </a:p>
                  </a:txBody>
                  <a:tcPr marL="121920" marR="121920"/>
                </a:tc>
                <a:tc>
                  <a:txBody>
                    <a:bodyPr/>
                    <a:lstStyle/>
                    <a:p>
                      <a:r>
                        <a:rPr lang="id-ID" dirty="0" smtClean="0"/>
                        <a:t>Level of Rangking</a:t>
                      </a:r>
                      <a:endParaRPr lang="id-ID" dirty="0"/>
                    </a:p>
                  </a:txBody>
                  <a:tcPr marL="121920" marR="121920"/>
                </a:tc>
                <a:tc>
                  <a:txBody>
                    <a:bodyPr/>
                    <a:lstStyle/>
                    <a:p>
                      <a:r>
                        <a:rPr lang="id-ID" dirty="0" smtClean="0"/>
                        <a:t>Area</a:t>
                      </a:r>
                      <a:endParaRPr lang="id-ID" dirty="0"/>
                    </a:p>
                  </a:txBody>
                  <a:tcPr marL="121920" marR="121920"/>
                </a:tc>
              </a:tr>
              <a:tr h="924458">
                <a:tc>
                  <a:txBody>
                    <a:bodyPr/>
                    <a:lstStyle/>
                    <a:p>
                      <a:r>
                        <a:rPr lang="id-ID" dirty="0" smtClean="0"/>
                        <a:t>1</a:t>
                      </a:r>
                      <a:endParaRPr lang="id-ID" dirty="0"/>
                    </a:p>
                  </a:txBody>
                  <a:tcPr marL="121920" marR="121920"/>
                </a:tc>
                <a:tc>
                  <a:txBody>
                    <a:bodyPr/>
                    <a:lstStyle/>
                    <a:p>
                      <a:r>
                        <a:rPr lang="id-ID" dirty="0" smtClean="0"/>
                        <a:t>January 2017</a:t>
                      </a:r>
                      <a:endParaRPr lang="id-ID" dirty="0"/>
                    </a:p>
                  </a:txBody>
                  <a:tcPr marL="121920" marR="121920"/>
                </a:tc>
                <a:tc>
                  <a:txBody>
                    <a:bodyPr/>
                    <a:lstStyle/>
                    <a:p>
                      <a:r>
                        <a:rPr lang="id-ID" dirty="0" smtClean="0"/>
                        <a:t>10</a:t>
                      </a:r>
                      <a:endParaRPr lang="id-ID" dirty="0"/>
                    </a:p>
                  </a:txBody>
                  <a:tcPr marL="121920" marR="121920"/>
                </a:tc>
                <a:tc>
                  <a:txBody>
                    <a:bodyPr/>
                    <a:lstStyle/>
                    <a:p>
                      <a:r>
                        <a:rPr lang="id-ID" dirty="0" smtClean="0"/>
                        <a:t>Indonesia</a:t>
                      </a:r>
                      <a:endParaRPr lang="id-ID" dirty="0"/>
                    </a:p>
                  </a:txBody>
                  <a:tcPr marL="121920" marR="121920"/>
                </a:tc>
              </a:tr>
              <a:tr h="924458">
                <a:tc>
                  <a:txBody>
                    <a:bodyPr/>
                    <a:lstStyle/>
                    <a:p>
                      <a:r>
                        <a:rPr lang="id-ID" dirty="0" smtClean="0"/>
                        <a:t>2</a:t>
                      </a:r>
                      <a:endParaRPr lang="id-ID" dirty="0"/>
                    </a:p>
                  </a:txBody>
                  <a:tcPr marL="121920" marR="121920"/>
                </a:tc>
                <a:tc>
                  <a:txBody>
                    <a:bodyPr/>
                    <a:lstStyle/>
                    <a:p>
                      <a:r>
                        <a:rPr lang="id-ID" dirty="0" smtClean="0"/>
                        <a:t>January 2017</a:t>
                      </a:r>
                      <a:endParaRPr lang="id-ID" dirty="0"/>
                    </a:p>
                  </a:txBody>
                  <a:tcPr marL="121920" marR="121920"/>
                </a:tc>
                <a:tc>
                  <a:txBody>
                    <a:bodyPr/>
                    <a:lstStyle/>
                    <a:p>
                      <a:r>
                        <a:rPr lang="id-ID" dirty="0" smtClean="0"/>
                        <a:t>56</a:t>
                      </a:r>
                      <a:endParaRPr lang="id-ID" dirty="0"/>
                    </a:p>
                  </a:txBody>
                  <a:tcPr marL="121920" marR="121920"/>
                </a:tc>
                <a:tc>
                  <a:txBody>
                    <a:bodyPr/>
                    <a:lstStyle/>
                    <a:p>
                      <a:r>
                        <a:rPr lang="id-ID" dirty="0" smtClean="0"/>
                        <a:t>Asia</a:t>
                      </a:r>
                      <a:endParaRPr lang="id-ID" dirty="0"/>
                    </a:p>
                  </a:txBody>
                  <a:tcPr marL="121920" marR="121920"/>
                </a:tc>
              </a:tr>
            </a:tbl>
          </a:graphicData>
        </a:graphic>
      </p:graphicFrame>
    </p:spTree>
    <p:extLst>
      <p:ext uri="{BB962C8B-B14F-4D97-AF65-F5344CB8AC3E}">
        <p14:creationId xmlns:p14="http://schemas.microsoft.com/office/powerpoint/2010/main" xmlns="" val="36543933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Short Profile </a:t>
            </a:r>
            <a:r>
              <a:rPr lang="id-ID" dirty="0"/>
              <a:t>of </a:t>
            </a:r>
            <a:r>
              <a:rPr lang="id-ID" dirty="0" smtClean="0"/>
              <a:t>UIN Jakarta’s Repository</a:t>
            </a:r>
            <a:endParaRPr lang="id-ID"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569428617"/>
              </p:ext>
            </p:extLst>
          </p:nvPr>
        </p:nvGraphicFramePr>
        <p:xfrm>
          <a:off x="2589213" y="2133600"/>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5" name="Group 4"/>
          <p:cNvGrpSpPr/>
          <p:nvPr/>
        </p:nvGrpSpPr>
        <p:grpSpPr>
          <a:xfrm>
            <a:off x="5798756" y="5023582"/>
            <a:ext cx="5705856" cy="727608"/>
            <a:chOff x="5765227" y="3961200"/>
            <a:chExt cx="5705856" cy="727608"/>
          </a:xfrm>
        </p:grpSpPr>
        <p:sp>
          <p:nvSpPr>
            <p:cNvPr id="6" name="Round Same Side Corner Rectangle 5"/>
            <p:cNvSpPr/>
            <p:nvPr/>
          </p:nvSpPr>
          <p:spPr>
            <a:xfrm rot="5400000">
              <a:off x="8254351" y="1472076"/>
              <a:ext cx="727608" cy="5705856"/>
            </a:xfrm>
            <a:prstGeom prst="round2SameRect">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7" name="Round Same Side Corner Rectangle 4"/>
            <p:cNvSpPr/>
            <p:nvPr/>
          </p:nvSpPr>
          <p:spPr>
            <a:xfrm>
              <a:off x="5785317" y="4012944"/>
              <a:ext cx="5670337" cy="6565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id-ID" sz="2000" kern="1200" dirty="0" smtClean="0"/>
                <a:t>Full Open Access</a:t>
              </a:r>
            </a:p>
            <a:p>
              <a:pPr marL="228600" lvl="1" indent="-228600" defTabSz="889000">
                <a:lnSpc>
                  <a:spcPct val="90000"/>
                </a:lnSpc>
                <a:spcBef>
                  <a:spcPct val="0"/>
                </a:spcBef>
                <a:spcAft>
                  <a:spcPct val="15000"/>
                </a:spcAft>
                <a:buChar char="••"/>
              </a:pPr>
              <a:r>
                <a:rPr lang="id-ID" sz="2000" dirty="0"/>
                <a:t>http://repository.uinjkt.ac.id/</a:t>
              </a:r>
              <a:endParaRPr lang="id-ID" sz="2000" kern="1200" dirty="0"/>
            </a:p>
          </p:txBody>
        </p:sp>
      </p:grpSp>
    </p:spTree>
    <p:extLst>
      <p:ext uri="{BB962C8B-B14F-4D97-AF65-F5344CB8AC3E}">
        <p14:creationId xmlns:p14="http://schemas.microsoft.com/office/powerpoint/2010/main" xmlns="" val="516748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Profile of UIN Jakarta’s Repository on OpenDOAR</a:t>
            </a:r>
            <a:endParaRPr lang="id-ID" dirty="0"/>
          </a:p>
        </p:txBody>
      </p:sp>
      <p:pic>
        <p:nvPicPr>
          <p:cNvPr id="3" name="Picture 2"/>
          <p:cNvPicPr/>
          <p:nvPr/>
        </p:nvPicPr>
        <p:blipFill rotWithShape="1">
          <a:blip r:embed="rId2"/>
          <a:srcRect l="8211" t="47008" r="8303" b="8907"/>
          <a:stretch/>
        </p:blipFill>
        <p:spPr bwMode="auto">
          <a:xfrm>
            <a:off x="2592924" y="2228045"/>
            <a:ext cx="9036699" cy="4301544"/>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1034103626"/>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9603</TotalTime>
  <Words>644</Words>
  <Application>Microsoft Office PowerPoint</Application>
  <PresentationFormat>Custom</PresentationFormat>
  <Paragraphs>151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Wisp</vt:lpstr>
      <vt:lpstr>The Collaboration between Librarians and Faculties in Preserving and Publishing the Intellectual Heritages through the  Institutional Repositories: a Case at Syarif Hidayatullah State Islamic University, Jakarta</vt:lpstr>
      <vt:lpstr>Contents</vt:lpstr>
      <vt:lpstr>Introduction</vt:lpstr>
      <vt:lpstr>About Institutional Repositories (IRs)</vt:lpstr>
      <vt:lpstr>Profile of UIN Jakarta’s  Repository</vt:lpstr>
      <vt:lpstr>Top Ten Institutional Repositories in Indonesia</vt:lpstr>
      <vt:lpstr>UIN Jakarta’s repository ranking</vt:lpstr>
      <vt:lpstr>Short Profile of UIN Jakarta’s Repository</vt:lpstr>
      <vt:lpstr>Profile of UIN Jakarta’s Repository on OpenDOAR</vt:lpstr>
      <vt:lpstr>Types of the IRs’ Collection </vt:lpstr>
      <vt:lpstr>IRs’ Collecetion Based on the Subject</vt:lpstr>
      <vt:lpstr>The Development of IRs</vt:lpstr>
      <vt:lpstr>Phases of IRs Development</vt:lpstr>
      <vt:lpstr>IRs Submission Processes</vt:lpstr>
      <vt:lpstr>Partnership in the IRs Development</vt:lpstr>
      <vt:lpstr>Partnership1 : Pre Implementation Phase</vt:lpstr>
      <vt:lpstr>Partnership 2 : Implementation Phase</vt:lpstr>
      <vt:lpstr>Partnership 3 : Post Implementation Phase</vt:lpstr>
      <vt:lpstr>Conclusion</vt:lpstr>
      <vt:lpstr>Slide 20</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Pentingnya E-Resource untuk Mendukung Kegiatan Akademik</dc:title>
  <dc:creator>ulfah</dc:creator>
  <cp:lastModifiedBy>TOSHIBA</cp:lastModifiedBy>
  <cp:revision>150</cp:revision>
  <cp:lastPrinted>2016-03-21T05:57:49Z</cp:lastPrinted>
  <dcterms:created xsi:type="dcterms:W3CDTF">2016-03-20T22:27:32Z</dcterms:created>
  <dcterms:modified xsi:type="dcterms:W3CDTF">2017-05-08T06:55:06Z</dcterms:modified>
</cp:coreProperties>
</file>