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59" r:id="rId6"/>
    <p:sldId id="262" r:id="rId7"/>
    <p:sldId id="258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CFDD2FA-E0E8-4548-9D22-AD8D25FEE1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120F60B-AEBC-49EE-8E9A-B154C1B1272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DIAN HASFERA</a:t>
            </a:r>
          </a:p>
          <a:p>
            <a:r>
              <a:rPr lang="en-US" sz="2000" dirty="0" smtClean="0"/>
              <a:t>(UIN IMAM BONJOL PADANG)</a:t>
            </a:r>
            <a:endParaRPr lang="en-US" sz="20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8305800" cy="2957732"/>
          </a:xfrm>
        </p:spPr>
        <p:txBody>
          <a:bodyPr/>
          <a:lstStyle/>
          <a:p>
            <a:r>
              <a:rPr lang="en-US" sz="4400" dirty="0" err="1" smtClean="0"/>
              <a:t>IcoASL</a:t>
            </a:r>
            <a:r>
              <a:rPr lang="en-US" sz="4400" dirty="0" smtClean="0"/>
              <a:t> 2017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2800" b="1" dirty="0" smtClean="0">
                <a:effectLst/>
              </a:rPr>
              <a:t/>
            </a:r>
            <a:br>
              <a:rPr lang="en-US" sz="2800" b="1" dirty="0" smtClean="0">
                <a:effectLst/>
              </a:rPr>
            </a:br>
            <a:r>
              <a:rPr lang="en-US" sz="2800" b="1" dirty="0" smtClean="0">
                <a:effectLst/>
              </a:rPr>
              <a:t>INFORMATION </a:t>
            </a:r>
            <a:r>
              <a:rPr lang="en-US" sz="2800" b="1" dirty="0">
                <a:effectLst/>
              </a:rPr>
              <a:t>REPACKAGING </a:t>
            </a:r>
            <a:r>
              <a:rPr lang="en-US" sz="2800" b="1" dirty="0" smtClean="0">
                <a:effectLst/>
              </a:rPr>
              <a:t/>
            </a:r>
            <a:br>
              <a:rPr lang="en-US" sz="2800" b="1" dirty="0" smtClean="0">
                <a:effectLst/>
              </a:rPr>
            </a:br>
            <a:r>
              <a:rPr lang="en-US" sz="2800" b="1" dirty="0" smtClean="0">
                <a:effectLst/>
              </a:rPr>
              <a:t>IN </a:t>
            </a:r>
            <a:r>
              <a:rPr lang="en-US" sz="2800" b="1" dirty="0">
                <a:effectLst/>
              </a:rPr>
              <a:t>PRESERVING INDEGENOUS KNOWLEDGE </a:t>
            </a:r>
            <a:r>
              <a:rPr lang="en-US" sz="2800" b="1" dirty="0" smtClean="0">
                <a:effectLst/>
              </a:rPr>
              <a:t/>
            </a:r>
            <a:br>
              <a:rPr lang="en-US" sz="2800" b="1" dirty="0" smtClean="0">
                <a:effectLst/>
              </a:rPr>
            </a:br>
            <a:r>
              <a:rPr lang="en-US" sz="2800" b="1" dirty="0" smtClean="0">
                <a:effectLst/>
              </a:rPr>
              <a:t>OF </a:t>
            </a:r>
            <a:r>
              <a:rPr lang="en-US" sz="2800" b="1" dirty="0">
                <a:effectLst/>
              </a:rPr>
              <a:t>MINANGKABAU FOLKLORE </a:t>
            </a:r>
            <a:r>
              <a:rPr lang="en-US" sz="2800" dirty="0">
                <a:effectLst/>
              </a:rPr>
              <a:t/>
            </a:r>
            <a:br>
              <a:rPr lang="en-US" sz="2800" dirty="0">
                <a:effectLst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099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Folklore as </a:t>
            </a:r>
            <a:r>
              <a:rPr lang="en-US" b="1" dirty="0"/>
              <a:t>a local </a:t>
            </a:r>
            <a:r>
              <a:rPr lang="en-US" b="1" dirty="0" smtClean="0"/>
              <a:t>identity</a:t>
            </a:r>
          </a:p>
          <a:p>
            <a:pPr marL="365760" lvl="1" indent="0">
              <a:buNone/>
            </a:pPr>
            <a:r>
              <a:rPr lang="en-US" b="1" dirty="0" err="1" smtClean="0"/>
              <a:t>Malin</a:t>
            </a:r>
            <a:r>
              <a:rPr lang="en-US" b="1" dirty="0" smtClean="0"/>
              <a:t> </a:t>
            </a:r>
            <a:r>
              <a:rPr lang="en-US" b="1" dirty="0" err="1" smtClean="0"/>
              <a:t>Kundang</a:t>
            </a:r>
            <a:r>
              <a:rPr lang="en-US" b="1" dirty="0" smtClean="0"/>
              <a:t> : West Sumatera</a:t>
            </a:r>
          </a:p>
          <a:p>
            <a:pPr marL="365760" lvl="1" indent="0">
              <a:buNone/>
            </a:pPr>
            <a:r>
              <a:rPr lang="en-US" b="1" dirty="0" err="1" smtClean="0"/>
              <a:t>Tangkuban</a:t>
            </a:r>
            <a:r>
              <a:rPr lang="en-US" b="1" dirty="0" smtClean="0"/>
              <a:t> </a:t>
            </a:r>
            <a:r>
              <a:rPr lang="en-US" b="1" dirty="0" err="1" smtClean="0"/>
              <a:t>Perahu</a:t>
            </a:r>
            <a:r>
              <a:rPr lang="en-US" b="1" dirty="0" smtClean="0"/>
              <a:t> : West Java</a:t>
            </a:r>
          </a:p>
          <a:p>
            <a:pPr marL="365760" lvl="1" indent="0">
              <a:buNone/>
            </a:pPr>
            <a:r>
              <a:rPr lang="en-US" b="1" dirty="0" err="1" smtClean="0"/>
              <a:t>Roro</a:t>
            </a:r>
            <a:r>
              <a:rPr lang="en-US" b="1" dirty="0" smtClean="0"/>
              <a:t> </a:t>
            </a:r>
            <a:r>
              <a:rPr lang="en-US" b="1" dirty="0" err="1" smtClean="0"/>
              <a:t>Jongrang</a:t>
            </a:r>
            <a:r>
              <a:rPr lang="en-US" b="1" dirty="0" smtClean="0"/>
              <a:t>, </a:t>
            </a:r>
            <a:r>
              <a:rPr lang="en-US" b="1" dirty="0" err="1" smtClean="0"/>
              <a:t>Bondowoso</a:t>
            </a:r>
            <a:r>
              <a:rPr lang="en-US" b="1" dirty="0" smtClean="0"/>
              <a:t> : Yogyakarta</a:t>
            </a:r>
          </a:p>
          <a:p>
            <a:pPr marL="365760" lvl="1" indent="0">
              <a:buNone/>
            </a:pP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/>
              <a:t>Folklore </a:t>
            </a:r>
            <a:r>
              <a:rPr lang="en-US" b="1" dirty="0" smtClean="0"/>
              <a:t>VS </a:t>
            </a:r>
            <a:r>
              <a:rPr lang="id-ID" b="1" dirty="0"/>
              <a:t>Foreign </a:t>
            </a:r>
            <a:r>
              <a:rPr lang="en-US" b="1" dirty="0"/>
              <a:t>F</a:t>
            </a:r>
            <a:r>
              <a:rPr lang="id-ID" b="1" dirty="0"/>
              <a:t>airytale</a:t>
            </a:r>
            <a:endParaRPr lang="en-US" b="1" dirty="0"/>
          </a:p>
          <a:p>
            <a:pPr marL="365760" lvl="1" indent="0">
              <a:buNone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b="1" dirty="0">
                <a:effectLst/>
              </a:rPr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86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effectLst/>
              </a:rPr>
              <a:t>Interested of Elementary Students </a:t>
            </a:r>
            <a:r>
              <a:rPr lang="en-US" sz="2800" b="1" dirty="0" smtClean="0">
                <a:effectLst/>
              </a:rPr>
              <a:t/>
            </a:r>
            <a:br>
              <a:rPr lang="en-US" sz="2800" b="1" dirty="0" smtClean="0">
                <a:effectLst/>
              </a:rPr>
            </a:br>
            <a:r>
              <a:rPr lang="en-US" sz="2800" b="1" dirty="0" smtClean="0">
                <a:effectLst/>
              </a:rPr>
              <a:t>Reading </a:t>
            </a:r>
            <a:r>
              <a:rPr lang="en-US" sz="2800" b="1" dirty="0">
                <a:effectLst/>
              </a:rPr>
              <a:t>Folklore 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589939"/>
              </p:ext>
            </p:extLst>
          </p:nvPr>
        </p:nvGraphicFramePr>
        <p:xfrm>
          <a:off x="609600" y="1600199"/>
          <a:ext cx="7162800" cy="3828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/>
                <a:gridCol w="2336800"/>
                <a:gridCol w="2362200"/>
              </a:tblGrid>
              <a:tr h="762001"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Indicator Question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 04 </a:t>
                      </a:r>
                      <a:r>
                        <a:rPr kumimoji="0" lang="en-US" sz="16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Tarandam</a:t>
                      </a:r>
                      <a:endParaRPr kumimoji="0" lang="en-US" sz="16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(65 student)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 23</a:t>
                      </a:r>
                      <a:r>
                        <a:rPr kumimoji="0"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Pasir</a:t>
                      </a:r>
                      <a:r>
                        <a:rPr kumimoji="0" lang="en-US" sz="1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Sebelah</a:t>
                      </a:r>
                      <a:endParaRPr kumimoji="0" lang="en-US" sz="16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n-US" sz="1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(88 student)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0220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 favorite activities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Reading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457200" algn="l"/>
                        </a:tabLst>
                        <a:defRPr/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Watching TV</a:t>
                      </a:r>
                      <a:endParaRPr lang="en-US" sz="14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457200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55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220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Knowing folklore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457200" algn="l"/>
                        </a:tabLst>
                        <a:defRPr/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lang="en-US" sz="14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457200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39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26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68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220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Parents did storytelling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Yes, they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did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457200" algn="l"/>
                        </a:tabLst>
                        <a:defRPr/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Never</a:t>
                      </a:r>
                      <a:endParaRPr lang="en-US" sz="14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44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53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studens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49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</a:rPr>
              <a:t>The Information Repackaging Concept </a:t>
            </a:r>
            <a:r>
              <a:rPr lang="en-US" sz="3200" b="1" dirty="0" smtClean="0">
                <a:effectLst/>
              </a:rPr>
              <a:t/>
            </a:r>
            <a:br>
              <a:rPr lang="en-US" sz="3200" b="1" dirty="0" smtClean="0">
                <a:effectLst/>
              </a:rPr>
            </a:br>
            <a:r>
              <a:rPr lang="en-US" sz="3200" b="1" dirty="0" smtClean="0">
                <a:effectLst/>
              </a:rPr>
              <a:t>of </a:t>
            </a:r>
            <a:r>
              <a:rPr lang="en-US" sz="3200" b="1" dirty="0">
                <a:effectLst/>
              </a:rPr>
              <a:t>Minangkabau Folklore</a:t>
            </a:r>
            <a:endParaRPr lang="en-US" sz="3200" dirty="0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23" t="52486" r="42173" b="12584"/>
          <a:stretch/>
        </p:blipFill>
        <p:spPr bwMode="auto">
          <a:xfrm>
            <a:off x="1752600" y="1828800"/>
            <a:ext cx="5648642" cy="43246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1323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effectLst/>
              </a:rPr>
              <a:t>Collecting Minangkabau Folklore by Nagari Library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18" y="2057400"/>
            <a:ext cx="8435082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159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effectLst/>
              </a:rPr>
              <a:t>Minangkabau</a:t>
            </a:r>
            <a:r>
              <a:rPr lang="en-US" b="1" dirty="0">
                <a:effectLst/>
              </a:rPr>
              <a:t> </a:t>
            </a:r>
            <a:r>
              <a:rPr lang="en-US" b="1" dirty="0" smtClean="0">
                <a:effectLst/>
              </a:rPr>
              <a:t>Folklore</a:t>
            </a:r>
            <a:br>
              <a:rPr lang="en-US" b="1" dirty="0" smtClean="0">
                <a:effectLst/>
              </a:rPr>
            </a:b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33400" y="1066800"/>
            <a:ext cx="3429000" cy="5410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u="sng" dirty="0">
                <a:solidFill>
                  <a:schemeClr val="bg1"/>
                </a:solidFill>
              </a:rPr>
              <a:t>19 </a:t>
            </a:r>
            <a:r>
              <a:rPr lang="en-US" sz="1600" b="1" u="sng" dirty="0" smtClean="0">
                <a:solidFill>
                  <a:schemeClr val="bg1"/>
                </a:solidFill>
              </a:rPr>
              <a:t>District/City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</a:rPr>
              <a:t>Agam</a:t>
            </a:r>
            <a:r>
              <a:rPr lang="en-US" sz="1600" dirty="0" smtClean="0">
                <a:solidFill>
                  <a:schemeClr val="bg1"/>
                </a:solidFill>
              </a:rPr>
              <a:t> : ca. 51 folklore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</a:rPr>
              <a:t>Dharmasraya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</a:rPr>
              <a:t>Kepulauan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Mentawai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50 Kota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Padang </a:t>
            </a:r>
            <a:r>
              <a:rPr lang="en-US" sz="1600" dirty="0" err="1" smtClean="0">
                <a:solidFill>
                  <a:schemeClr val="bg1"/>
                </a:solidFill>
              </a:rPr>
              <a:t>Pariaman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</a:rPr>
              <a:t>Pasaman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</a:rPr>
              <a:t>Pasaman</a:t>
            </a:r>
            <a:r>
              <a:rPr lang="en-US" sz="1600" dirty="0" smtClean="0">
                <a:solidFill>
                  <a:schemeClr val="bg1"/>
                </a:solidFill>
              </a:rPr>
              <a:t> Barat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</a:rPr>
              <a:t>Pesisir</a:t>
            </a:r>
            <a:r>
              <a:rPr lang="en-US" sz="1600" dirty="0" smtClean="0">
                <a:solidFill>
                  <a:schemeClr val="bg1"/>
                </a:solidFill>
              </a:rPr>
              <a:t> Selatan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</a:rPr>
              <a:t>Sijunjung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</a:rPr>
              <a:t>Solok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</a:t>
            </a:r>
            <a:r>
              <a:rPr lang="en-US" sz="1600" dirty="0" err="1" smtClean="0">
                <a:solidFill>
                  <a:schemeClr val="bg1"/>
                </a:solidFill>
              </a:rPr>
              <a:t>Solok</a:t>
            </a:r>
            <a:r>
              <a:rPr lang="en-US" sz="1600" dirty="0" smtClean="0">
                <a:solidFill>
                  <a:schemeClr val="bg1"/>
                </a:solidFill>
              </a:rPr>
              <a:t> Selatan : ?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Kab</a:t>
            </a:r>
            <a:r>
              <a:rPr lang="en-US" sz="1600" dirty="0" smtClean="0">
                <a:solidFill>
                  <a:schemeClr val="bg1"/>
                </a:solidFill>
              </a:rPr>
              <a:t>. Tanah </a:t>
            </a:r>
            <a:r>
              <a:rPr lang="en-US" sz="1600" dirty="0" err="1" smtClean="0">
                <a:solidFill>
                  <a:schemeClr val="bg1"/>
                </a:solidFill>
              </a:rPr>
              <a:t>Datar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Kota </a:t>
            </a:r>
            <a:r>
              <a:rPr lang="en-US" sz="1600" dirty="0" err="1" smtClean="0">
                <a:solidFill>
                  <a:schemeClr val="bg1"/>
                </a:solidFill>
              </a:rPr>
              <a:t>Bukittinggi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Kota Padang : ?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Kota Padang </a:t>
            </a:r>
            <a:r>
              <a:rPr lang="en-US" sz="1600" dirty="0" err="1" smtClean="0">
                <a:solidFill>
                  <a:schemeClr val="bg1"/>
                </a:solidFill>
              </a:rPr>
              <a:t>Panjang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Kota </a:t>
            </a:r>
            <a:r>
              <a:rPr lang="en-US" sz="1600" dirty="0" err="1" smtClean="0">
                <a:solidFill>
                  <a:schemeClr val="bg1"/>
                </a:solidFill>
              </a:rPr>
              <a:t>Pariaman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Kota </a:t>
            </a:r>
            <a:r>
              <a:rPr lang="en-US" sz="1600" dirty="0" err="1" smtClean="0">
                <a:solidFill>
                  <a:schemeClr val="bg1"/>
                </a:solidFill>
              </a:rPr>
              <a:t>Payakumbuh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Kota </a:t>
            </a:r>
            <a:r>
              <a:rPr lang="en-US" sz="1600" dirty="0" err="1" smtClean="0">
                <a:solidFill>
                  <a:schemeClr val="bg1"/>
                </a:solidFill>
              </a:rPr>
              <a:t>Sawahlunto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Kota </a:t>
            </a:r>
            <a:r>
              <a:rPr lang="en-US" sz="1600" dirty="0" err="1" smtClean="0">
                <a:solidFill>
                  <a:schemeClr val="bg1"/>
                </a:solidFill>
              </a:rPr>
              <a:t>Solok</a:t>
            </a:r>
            <a:r>
              <a:rPr lang="en-US" sz="1600" dirty="0" smtClean="0">
                <a:solidFill>
                  <a:schemeClr val="bg1"/>
                </a:solidFill>
              </a:rPr>
              <a:t> : ?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267200" y="3048000"/>
            <a:ext cx="1066800" cy="7239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562600" y="1752600"/>
            <a:ext cx="2438400" cy="3352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Total</a:t>
            </a:r>
          </a:p>
          <a:p>
            <a:pPr algn="ctr"/>
            <a:r>
              <a:rPr lang="en-US" sz="9600" dirty="0">
                <a:solidFill>
                  <a:schemeClr val="bg1"/>
                </a:solidFill>
              </a:rPr>
              <a:t>?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 ……. Folklore</a:t>
            </a:r>
          </a:p>
        </p:txBody>
      </p:sp>
    </p:spTree>
    <p:extLst>
      <p:ext uri="{BB962C8B-B14F-4D97-AF65-F5344CB8AC3E}">
        <p14:creationId xmlns:p14="http://schemas.microsoft.com/office/powerpoint/2010/main" val="73050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effectLst/>
              </a:rPr>
              <a:t>The Stage of Information Repackaging Preserving Indigenous Knowledge Minangkabau Folklore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2133600"/>
            <a:ext cx="88392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799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asil gambar untuk rumah gadang minangkab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067800" cy="5562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" r="2389" b="28558"/>
          <a:stretch/>
        </p:blipFill>
        <p:spPr bwMode="auto">
          <a:xfrm>
            <a:off x="-76200" y="5715000"/>
            <a:ext cx="9220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9650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2412</TotalTime>
  <Words>227</Words>
  <Application>Microsoft Office PowerPoint</Application>
  <PresentationFormat>On-screen Show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IcoASL 2017  INFORMATION REPACKAGING  IN PRESERVING INDEGENOUS KNOWLEDGE  OF MINANGKABAU FOLKLORE  </vt:lpstr>
      <vt:lpstr> INTRODUCTION</vt:lpstr>
      <vt:lpstr>Interested of Elementary Students  Reading Folklore </vt:lpstr>
      <vt:lpstr>The Information Repackaging Concept  of Minangkabau Folklore</vt:lpstr>
      <vt:lpstr>Collecting Minangkabau Folklore by Nagari Library</vt:lpstr>
      <vt:lpstr>Minangkabau Folklore </vt:lpstr>
      <vt:lpstr>The Stage of Information Repackaging Preserving Indigenous Knowledge Minangkabau Folklore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REPACKAGING  IN PRESERVING INDEGENOUS KNOWLEDGE  OF MINANGKABAU FOLKLORE  </dc:title>
  <dc:creator>OK</dc:creator>
  <cp:lastModifiedBy>OK</cp:lastModifiedBy>
  <cp:revision>22</cp:revision>
  <dcterms:created xsi:type="dcterms:W3CDTF">2017-04-23T14:40:26Z</dcterms:created>
  <dcterms:modified xsi:type="dcterms:W3CDTF">2017-05-01T17:38:40Z</dcterms:modified>
</cp:coreProperties>
</file>