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theme/theme2.xml" ContentType="application/vnd.openxmlformats-officedocument.theme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theme/theme3.xml" ContentType="application/vnd.openxmlformats-officedocument.theme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6" r:id="rId1"/>
    <p:sldMasterId id="2147483701" r:id="rId2"/>
    <p:sldMasterId id="2147483725" r:id="rId3"/>
    <p:sldMasterId id="2147483738" r:id="rId4"/>
  </p:sldMasterIdLst>
  <p:notesMasterIdLst>
    <p:notesMasterId r:id="rId16"/>
  </p:notesMasterIdLst>
  <p:sldIdLst>
    <p:sldId id="360" r:id="rId5"/>
    <p:sldId id="365" r:id="rId6"/>
    <p:sldId id="356" r:id="rId7"/>
    <p:sldId id="266" r:id="rId8"/>
    <p:sldId id="273" r:id="rId9"/>
    <p:sldId id="358" r:id="rId10"/>
    <p:sldId id="359" r:id="rId11"/>
    <p:sldId id="362" r:id="rId12"/>
    <p:sldId id="364" r:id="rId13"/>
    <p:sldId id="361" r:id="rId14"/>
    <p:sldId id="363" r:id="rId15"/>
  </p:sldIdLst>
  <p:sldSz cx="18288000" cy="10285413"/>
  <p:notesSz cx="6858000" cy="9144000"/>
  <p:defaultTextStyle>
    <a:defPPr>
      <a:defRPr lang="en-US"/>
    </a:defPPr>
    <a:lvl1pPr marL="0" algn="l" defTabSz="1371600" rtl="0" eaLnBrk="1" latinLnBrk="0" hangingPunct="1">
      <a:defRPr sz="2700" kern="1200">
        <a:solidFill>
          <a:schemeClr val="tx1"/>
        </a:solidFill>
        <a:latin typeface="+mn-lt"/>
        <a:ea typeface="+mn-ea"/>
        <a:cs typeface="+mn-cs"/>
      </a:defRPr>
    </a:lvl1pPr>
    <a:lvl2pPr marL="685800" algn="l" defTabSz="1371600" rtl="0" eaLnBrk="1" latinLnBrk="0" hangingPunct="1">
      <a:defRPr sz="2700" kern="1200">
        <a:solidFill>
          <a:schemeClr val="tx1"/>
        </a:solidFill>
        <a:latin typeface="+mn-lt"/>
        <a:ea typeface="+mn-ea"/>
        <a:cs typeface="+mn-cs"/>
      </a:defRPr>
    </a:lvl2pPr>
    <a:lvl3pPr marL="1371600" algn="l" defTabSz="1371600" rtl="0" eaLnBrk="1" latinLnBrk="0" hangingPunct="1">
      <a:defRPr sz="2700" kern="1200">
        <a:solidFill>
          <a:schemeClr val="tx1"/>
        </a:solidFill>
        <a:latin typeface="+mn-lt"/>
        <a:ea typeface="+mn-ea"/>
        <a:cs typeface="+mn-cs"/>
      </a:defRPr>
    </a:lvl3pPr>
    <a:lvl4pPr marL="2057400" algn="l" defTabSz="1371600" rtl="0" eaLnBrk="1" latinLnBrk="0" hangingPunct="1">
      <a:defRPr sz="2700" kern="1200">
        <a:solidFill>
          <a:schemeClr val="tx1"/>
        </a:solidFill>
        <a:latin typeface="+mn-lt"/>
        <a:ea typeface="+mn-ea"/>
        <a:cs typeface="+mn-cs"/>
      </a:defRPr>
    </a:lvl4pPr>
    <a:lvl5pPr marL="2743200" algn="l" defTabSz="1371600" rtl="0" eaLnBrk="1" latinLnBrk="0" hangingPunct="1">
      <a:defRPr sz="2700" kern="1200">
        <a:solidFill>
          <a:schemeClr val="tx1"/>
        </a:solidFill>
        <a:latin typeface="+mn-lt"/>
        <a:ea typeface="+mn-ea"/>
        <a:cs typeface="+mn-cs"/>
      </a:defRPr>
    </a:lvl5pPr>
    <a:lvl6pPr marL="3429000" algn="l" defTabSz="1371600" rtl="0" eaLnBrk="1" latinLnBrk="0" hangingPunct="1">
      <a:defRPr sz="2700" kern="1200">
        <a:solidFill>
          <a:schemeClr val="tx1"/>
        </a:solidFill>
        <a:latin typeface="+mn-lt"/>
        <a:ea typeface="+mn-ea"/>
        <a:cs typeface="+mn-cs"/>
      </a:defRPr>
    </a:lvl6pPr>
    <a:lvl7pPr marL="4114800" algn="l" defTabSz="1371600" rtl="0" eaLnBrk="1" latinLnBrk="0" hangingPunct="1">
      <a:defRPr sz="2700" kern="1200">
        <a:solidFill>
          <a:schemeClr val="tx1"/>
        </a:solidFill>
        <a:latin typeface="+mn-lt"/>
        <a:ea typeface="+mn-ea"/>
        <a:cs typeface="+mn-cs"/>
      </a:defRPr>
    </a:lvl7pPr>
    <a:lvl8pPr marL="4800600" algn="l" defTabSz="1371600" rtl="0" eaLnBrk="1" latinLnBrk="0" hangingPunct="1">
      <a:defRPr sz="2700" kern="1200">
        <a:solidFill>
          <a:schemeClr val="tx1"/>
        </a:solidFill>
        <a:latin typeface="+mn-lt"/>
        <a:ea typeface="+mn-ea"/>
        <a:cs typeface="+mn-cs"/>
      </a:defRPr>
    </a:lvl8pPr>
    <a:lvl9pPr marL="5486400" algn="l" defTabSz="1371600" rtl="0" eaLnBrk="1" latinLnBrk="0" hangingPunct="1">
      <a:defRPr sz="27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3262" userDrawn="1">
          <p15:clr>
            <a:srgbClr val="A4A3A4"/>
          </p15:clr>
        </p15:guide>
        <p15:guide id="2" pos="57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CE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800" autoAdjust="0"/>
    <p:restoredTop sz="94660"/>
  </p:normalViewPr>
  <p:slideViewPr>
    <p:cSldViewPr snapToGrid="0" showGuides="1">
      <p:cViewPr varScale="1">
        <p:scale>
          <a:sx n="49" d="100"/>
          <a:sy n="49" d="100"/>
        </p:scale>
        <p:origin x="-528" y="-102"/>
      </p:cViewPr>
      <p:guideLst>
        <p:guide orient="horz" pos="3262"/>
        <p:guide pos="57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AB5A974-2B9D-4DE7-B1FD-B969DD33CD5E}" type="datetimeFigureOut">
              <a:rPr kumimoji="1" lang="ja-JP" altLang="en-US" smtClean="0"/>
              <a:t>2017/5/8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5CE44EA-33D9-406B-AA52-45755D8D5CB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691001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elcome Mess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グループ化 7"/>
          <p:cNvGrpSpPr/>
          <p:nvPr userDrawn="1"/>
        </p:nvGrpSpPr>
        <p:grpSpPr>
          <a:xfrm>
            <a:off x="5823561" y="4418122"/>
            <a:ext cx="1940630" cy="72008"/>
            <a:chOff x="6119664" y="3270498"/>
            <a:chExt cx="1940630" cy="72008"/>
          </a:xfrm>
        </p:grpSpPr>
        <p:sp>
          <p:nvSpPr>
            <p:cNvPr id="10" name="正方形/長方形 9"/>
            <p:cNvSpPr/>
            <p:nvPr userDrawn="1"/>
          </p:nvSpPr>
          <p:spPr>
            <a:xfrm>
              <a:off x="6765355" y="3270498"/>
              <a:ext cx="648072" cy="72008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9" name="正方形/長方形 8"/>
            <p:cNvSpPr/>
            <p:nvPr userDrawn="1"/>
          </p:nvSpPr>
          <p:spPr>
            <a:xfrm>
              <a:off x="6119664" y="3270498"/>
              <a:ext cx="648072" cy="72008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1" name="正方形/長方形 10"/>
            <p:cNvSpPr/>
            <p:nvPr userDrawn="1"/>
          </p:nvSpPr>
          <p:spPr>
            <a:xfrm>
              <a:off x="7412222" y="3270498"/>
              <a:ext cx="648072" cy="72008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3" name="フッター プレースホルダー 2"/>
          <p:cNvSpPr>
            <a:spLocks noGrp="1"/>
          </p:cNvSpPr>
          <p:nvPr>
            <p:ph type="ftr" sz="quarter" idx="10"/>
          </p:nvPr>
        </p:nvSpPr>
        <p:spPr>
          <a:xfrm>
            <a:off x="6057900" y="9582811"/>
            <a:ext cx="6172200" cy="547603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The Power of PowerPoint | thepopp.com</a:t>
            </a:r>
            <a:endParaRPr 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1"/>
          </p:nvPr>
        </p:nvSpPr>
        <p:spPr>
          <a:xfrm>
            <a:off x="17110868" y="9600055"/>
            <a:ext cx="1176775" cy="489036"/>
          </a:xfrm>
          <a:prstGeom prst="rect">
            <a:avLst/>
          </a:prstGeom>
        </p:spPr>
        <p:txBody>
          <a:bodyPr/>
          <a:lstStyle/>
          <a:p>
            <a:fld id="{03EB59E2-90B9-4CD3-AC74-D672227E13C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3" name="テキスト プレースホルダー 12"/>
          <p:cNvSpPr>
            <a:spLocks noGrp="1"/>
          </p:cNvSpPr>
          <p:nvPr>
            <p:ph type="body" sz="quarter" idx="12" hasCustomPrompt="1"/>
          </p:nvPr>
        </p:nvSpPr>
        <p:spPr>
          <a:xfrm>
            <a:off x="5712608" y="4698914"/>
            <a:ext cx="8545863" cy="2366282"/>
          </a:xfrm>
        </p:spPr>
        <p:txBody>
          <a:bodyPr>
            <a:normAutofit/>
          </a:bodyPr>
          <a:lstStyle>
            <a:lvl1pPr>
              <a:defRPr sz="2000" baseline="0"/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14" name="テキスト プレースホルダー 12"/>
          <p:cNvSpPr>
            <a:spLocks noGrp="1"/>
          </p:cNvSpPr>
          <p:nvPr>
            <p:ph type="body" sz="quarter" idx="13" hasCustomPrompt="1"/>
          </p:nvPr>
        </p:nvSpPr>
        <p:spPr>
          <a:xfrm>
            <a:off x="5712608" y="3578967"/>
            <a:ext cx="8545863" cy="747032"/>
          </a:xfrm>
        </p:spPr>
        <p:txBody>
          <a:bodyPr anchor="ctr"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defRPr sz="3600" baseline="0">
                <a:solidFill>
                  <a:schemeClr val="tx2"/>
                </a:solidFill>
                <a:latin typeface="Ubuntu Medium" panose="020B0604030602030204" pitchFamily="34" charset="0"/>
              </a:defRPr>
            </a:lvl1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5" name="円/楕円 4"/>
          <p:cNvSpPr/>
          <p:nvPr userDrawn="1"/>
        </p:nvSpPr>
        <p:spPr>
          <a:xfrm>
            <a:off x="4156530" y="2953658"/>
            <a:ext cx="1391649" cy="1117600"/>
          </a:xfrm>
          <a:custGeom>
            <a:avLst/>
            <a:gdLst/>
            <a:ahLst/>
            <a:cxnLst/>
            <a:rect l="l" t="t" r="r" b="b"/>
            <a:pathLst>
              <a:path w="1391649" h="1117600">
                <a:moveTo>
                  <a:pt x="641350" y="0"/>
                </a:moveTo>
                <a:cubicBezTo>
                  <a:pt x="995558" y="0"/>
                  <a:pt x="1282700" y="250183"/>
                  <a:pt x="1282700" y="558800"/>
                </a:cubicBezTo>
                <a:cubicBezTo>
                  <a:pt x="1282700" y="678010"/>
                  <a:pt x="1239857" y="788500"/>
                  <a:pt x="1166143" y="878649"/>
                </a:cubicBezTo>
                <a:cubicBezTo>
                  <a:pt x="1228612" y="951179"/>
                  <a:pt x="1306525" y="1002662"/>
                  <a:pt x="1391649" y="1064962"/>
                </a:cubicBezTo>
                <a:lnTo>
                  <a:pt x="1016117" y="1010533"/>
                </a:lnTo>
                <a:cubicBezTo>
                  <a:pt x="911360" y="1078369"/>
                  <a:pt x="781613" y="1117600"/>
                  <a:pt x="641350" y="1117600"/>
                </a:cubicBezTo>
                <a:cubicBezTo>
                  <a:pt x="287142" y="1117600"/>
                  <a:pt x="0" y="867417"/>
                  <a:pt x="0" y="558800"/>
                </a:cubicBezTo>
                <a:cubicBezTo>
                  <a:pt x="0" y="250183"/>
                  <a:pt x="287142" y="0"/>
                  <a:pt x="641350" y="0"/>
                </a:cubicBezTo>
                <a:close/>
              </a:path>
            </a:pathLst>
          </a:custGeom>
          <a:ln w="57150">
            <a:solidFill>
              <a:schemeClr val="bg1"/>
            </a:solidFill>
          </a:ln>
          <a:effectLst>
            <a:outerShdw blurRad="12700" sx="102000" sy="102000" algn="ctr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55103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2" decel="100000" fill="hold" grpId="0" nodeType="with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75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75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900"/>
                            </p:stCondLst>
                            <p:childTnLst>
                              <p:par>
                                <p:cTn id="14" presetID="2" presetClass="entr" presetSubtype="4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400"/>
                            </p:stCondLst>
                            <p:childTnLst>
                              <p:par>
                                <p:cTn id="1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4" grpId="0" build="p">
        <p:tmplLst>
          <p:tmpl lvl="1">
            <p:tnLst>
              <p:par>
                <p:cTn presetID="2" presetClass="entr" presetSubtype="2" decel="100000" fill="hold" nodeType="withEffect">
                  <p:stCondLst>
                    <p:cond delay="0"/>
                  </p:stCondLst>
                  <p:iterate type="wd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14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14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5" grpId="0" animBg="1"/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g Text &amp; Descri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スライド番号プレースホルダー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3EB59E2-90B9-4CD3-AC74-D672227E13C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3" name="正方形/長方形 12"/>
          <p:cNvSpPr/>
          <p:nvPr userDrawn="1"/>
        </p:nvSpPr>
        <p:spPr bwMode="auto">
          <a:xfrm>
            <a:off x="0" y="0"/>
            <a:ext cx="9144000" cy="10285413"/>
          </a:xfrm>
          <a:prstGeom prst="rect">
            <a:avLst/>
          </a:prstGeom>
          <a:solidFill>
            <a:schemeClr val="accent1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/>
            <a:endParaRPr kumimoji="1" lang="ja-JP" altLang="en-US"/>
          </a:p>
        </p:txBody>
      </p:sp>
      <p:sp>
        <p:nvSpPr>
          <p:cNvPr id="14" name="正方形/長方形 13"/>
          <p:cNvSpPr/>
          <p:nvPr userDrawn="1"/>
        </p:nvSpPr>
        <p:spPr bwMode="auto">
          <a:xfrm>
            <a:off x="9144000" y="0"/>
            <a:ext cx="648000" cy="648000"/>
          </a:xfrm>
          <a:prstGeom prst="rect">
            <a:avLst/>
          </a:prstGeom>
          <a:solidFill>
            <a:schemeClr val="accent1"/>
          </a:solidFill>
          <a:ln w="0">
            <a:noFill/>
            <a:prstDash val="solid"/>
            <a:round/>
            <a:headEnd/>
            <a:tailEnd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16" name="正方形/長方形 15"/>
          <p:cNvSpPr/>
          <p:nvPr userDrawn="1"/>
        </p:nvSpPr>
        <p:spPr bwMode="auto">
          <a:xfrm>
            <a:off x="9792000" y="648000"/>
            <a:ext cx="648000" cy="648000"/>
          </a:xfrm>
          <a:prstGeom prst="rect">
            <a:avLst/>
          </a:prstGeom>
          <a:solidFill>
            <a:schemeClr val="accent1"/>
          </a:solidFill>
          <a:ln w="0">
            <a:noFill/>
            <a:prstDash val="solid"/>
            <a:round/>
            <a:headEnd/>
            <a:tailEnd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17" name="正方形/長方形 16"/>
          <p:cNvSpPr/>
          <p:nvPr userDrawn="1"/>
        </p:nvSpPr>
        <p:spPr bwMode="auto">
          <a:xfrm>
            <a:off x="10440000" y="0"/>
            <a:ext cx="648000" cy="648000"/>
          </a:xfrm>
          <a:prstGeom prst="rect">
            <a:avLst/>
          </a:prstGeom>
          <a:solidFill>
            <a:schemeClr val="accent1"/>
          </a:solidFill>
          <a:ln w="0">
            <a:noFill/>
            <a:prstDash val="solid"/>
            <a:round/>
            <a:headEnd/>
            <a:tailEnd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18" name="正方形/長方形 17"/>
          <p:cNvSpPr/>
          <p:nvPr userDrawn="1"/>
        </p:nvSpPr>
        <p:spPr bwMode="auto">
          <a:xfrm>
            <a:off x="9144000" y="1296000"/>
            <a:ext cx="648000" cy="648000"/>
          </a:xfrm>
          <a:prstGeom prst="rect">
            <a:avLst/>
          </a:prstGeom>
          <a:solidFill>
            <a:schemeClr val="accent1"/>
          </a:solidFill>
          <a:ln w="0">
            <a:noFill/>
            <a:prstDash val="solid"/>
            <a:round/>
            <a:headEnd/>
            <a:tailEnd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20" name="テキスト プレースホルダー 12"/>
          <p:cNvSpPr>
            <a:spLocks noGrp="1"/>
          </p:cNvSpPr>
          <p:nvPr>
            <p:ph type="body" sz="quarter" idx="19" hasCustomPrompt="1"/>
          </p:nvPr>
        </p:nvSpPr>
        <p:spPr>
          <a:xfrm>
            <a:off x="799830" y="2551906"/>
            <a:ext cx="7544341" cy="5181600"/>
          </a:xfrm>
        </p:spPr>
        <p:txBody>
          <a:bodyPr anchor="ctr">
            <a:no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5400" baseline="0">
                <a:solidFill>
                  <a:schemeClr val="bg1"/>
                </a:solidFill>
                <a:latin typeface="Ubuntu Medium" panose="020B0604030602030204" pitchFamily="34" charset="0"/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21" name="テキスト プレースホルダー 12"/>
          <p:cNvSpPr>
            <a:spLocks noGrp="1"/>
          </p:cNvSpPr>
          <p:nvPr>
            <p:ph type="body" sz="quarter" idx="18" hasCustomPrompt="1"/>
          </p:nvPr>
        </p:nvSpPr>
        <p:spPr>
          <a:xfrm>
            <a:off x="9588843" y="2551906"/>
            <a:ext cx="7665487" cy="5181600"/>
          </a:xfrm>
        </p:spPr>
        <p:txBody>
          <a:bodyPr anchor="ctr">
            <a:normAutofit/>
          </a:bodyPr>
          <a:lstStyle>
            <a:lvl1pPr algn="l">
              <a:defRPr sz="2000" baseline="0"/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9884758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" presetClass="entr" presetSubtype="8" decel="10000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7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7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" presetID="2" presetClass="entr" presetSubtype="8" decel="100000" fill="hold" grpId="0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7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7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2" presetClass="entr" presetSubtype="8" decel="100000" fill="hold" grpId="0" nodeType="withEffect">
                                  <p:stCondLst>
                                    <p:cond delay="35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75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75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2" presetClass="entr" presetSubtype="8" decel="100000" fill="hold" grpId="0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75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75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150"/>
                            </p:stCondLst>
                            <p:childTnLst>
                              <p:par>
                                <p:cTn id="25" presetID="2" presetClass="entr" presetSubtype="12" decel="100000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350"/>
                            </p:stCondLst>
                            <p:childTnLst>
                              <p:par>
                                <p:cTn id="30" presetID="10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4" grpId="0" animBg="1"/>
      <p:bldP spid="16" grpId="0" animBg="1"/>
      <p:bldP spid="17" grpId="0" animBg="1"/>
      <p:bldP spid="18" grpId="0" animBg="1"/>
      <p:bldP spid="20" grpId="0">
        <p:tmplLst>
          <p:tmpl>
            <p:tnLst>
              <p:par>
                <p:cTn presetID="2" presetClass="entr" presetSubtype="12" decel="100000" fill="hold" nodeType="afterEffect">
                  <p:stCondLst>
                    <p:cond delay="0"/>
                  </p:stCondLst>
                  <p:iterate type="wd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1000" fill="hold"/>
                        <p:tgtEl>
                          <p:spTgt spid="20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1000" fill="hold"/>
                        <p:tgtEl>
                          <p:spTgt spid="20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21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2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21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  <p:extLst mod="1">
    <p:ext uri="{DCECCB84-F9BA-43D5-87BE-67443E8EF086}">
      <p15:sldGuideLst xmlns:p15="http://schemas.microsoft.com/office/powerpoint/2012/main" xmlns="">
        <p15:guide id="1" orient="horz" pos="3239" userDrawn="1">
          <p15:clr>
            <a:srgbClr val="FBAE40"/>
          </p15:clr>
        </p15:guide>
        <p15:guide id="2" pos="5760" userDrawn="1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obile Phon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グループ化 18"/>
          <p:cNvGrpSpPr/>
          <p:nvPr userDrawn="1"/>
        </p:nvGrpSpPr>
        <p:grpSpPr>
          <a:xfrm>
            <a:off x="-1" y="0"/>
            <a:ext cx="18287643" cy="7085913"/>
            <a:chOff x="-1" y="0"/>
            <a:chExt cx="18287643" cy="7085913"/>
          </a:xfrm>
        </p:grpSpPr>
        <p:sp>
          <p:nvSpPr>
            <p:cNvPr id="2" name="正方形/長方形 1"/>
            <p:cNvSpPr/>
            <p:nvPr userDrawn="1"/>
          </p:nvSpPr>
          <p:spPr bwMode="auto">
            <a:xfrm>
              <a:off x="-1" y="0"/>
              <a:ext cx="18287643" cy="5141913"/>
            </a:xfrm>
            <a:prstGeom prst="rect">
              <a:avLst/>
            </a:pr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/>
            </a:p>
          </p:txBody>
        </p:sp>
        <p:sp>
          <p:nvSpPr>
            <p:cNvPr id="6" name="正方形/長方形 5"/>
            <p:cNvSpPr/>
            <p:nvPr userDrawn="1"/>
          </p:nvSpPr>
          <p:spPr bwMode="auto">
            <a:xfrm>
              <a:off x="0" y="5141913"/>
              <a:ext cx="648000" cy="648000"/>
            </a:xfrm>
            <a:prstGeom prst="rect">
              <a:avLst/>
            </a:pr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/>
            </a:p>
          </p:txBody>
        </p:sp>
        <p:sp>
          <p:nvSpPr>
            <p:cNvPr id="16" name="正方形/長方形 15"/>
            <p:cNvSpPr/>
            <p:nvPr userDrawn="1"/>
          </p:nvSpPr>
          <p:spPr bwMode="auto">
            <a:xfrm>
              <a:off x="648000" y="5789913"/>
              <a:ext cx="648000" cy="648000"/>
            </a:xfrm>
            <a:prstGeom prst="rect">
              <a:avLst/>
            </a:pr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/>
            </a:p>
          </p:txBody>
        </p:sp>
        <p:sp>
          <p:nvSpPr>
            <p:cNvPr id="17" name="正方形/長方形 16"/>
            <p:cNvSpPr/>
            <p:nvPr userDrawn="1"/>
          </p:nvSpPr>
          <p:spPr bwMode="auto">
            <a:xfrm>
              <a:off x="1296000" y="5141913"/>
              <a:ext cx="648000" cy="648000"/>
            </a:xfrm>
            <a:prstGeom prst="rect">
              <a:avLst/>
            </a:pr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/>
            </a:p>
          </p:txBody>
        </p:sp>
        <p:sp>
          <p:nvSpPr>
            <p:cNvPr id="18" name="正方形/長方形 17"/>
            <p:cNvSpPr/>
            <p:nvPr userDrawn="1"/>
          </p:nvSpPr>
          <p:spPr bwMode="auto">
            <a:xfrm>
              <a:off x="-1" y="6437913"/>
              <a:ext cx="648000" cy="648000"/>
            </a:xfrm>
            <a:prstGeom prst="rect">
              <a:avLst/>
            </a:pr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3" name="フッター プレースホルダー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The Power of PowerPoint | thepopp.com</a:t>
            </a:r>
            <a:endParaRPr 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3EB59E2-90B9-4CD3-AC74-D672227E13C3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0" name="図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56378" y="911133"/>
            <a:ext cx="4142834" cy="8464733"/>
          </a:xfrm>
          <a:prstGeom prst="rect">
            <a:avLst/>
          </a:prstGeom>
          <a:effectLst/>
        </p:spPr>
      </p:pic>
      <p:sp>
        <p:nvSpPr>
          <p:cNvPr id="11" name="図プレースホルダー 2"/>
          <p:cNvSpPr>
            <a:spLocks noGrp="1"/>
          </p:cNvSpPr>
          <p:nvPr>
            <p:ph type="pic" sz="quarter" idx="12" hasCustomPrompt="1"/>
          </p:nvPr>
        </p:nvSpPr>
        <p:spPr>
          <a:xfrm>
            <a:off x="2657702" y="2008413"/>
            <a:ext cx="3525807" cy="6317252"/>
          </a:xfrm>
        </p:spPr>
        <p:txBody>
          <a:bodyPr>
            <a:normAutofit/>
          </a:bodyPr>
          <a:lstStyle>
            <a:lvl1pPr>
              <a:defRPr sz="2000"/>
            </a:lvl1pPr>
          </a:lstStyle>
          <a:p>
            <a:r>
              <a:rPr kumimoji="1" lang="en-US" altLang="ja-JP" dirty="0"/>
              <a:t>Add an image</a:t>
            </a:r>
            <a:endParaRPr kumimoji="1" lang="ja-JP" altLang="en-US" dirty="0"/>
          </a:p>
        </p:txBody>
      </p:sp>
      <p:sp>
        <p:nvSpPr>
          <p:cNvPr id="14" name="テキスト プレースホルダー 12"/>
          <p:cNvSpPr>
            <a:spLocks noGrp="1"/>
          </p:cNvSpPr>
          <p:nvPr>
            <p:ph type="body" sz="quarter" idx="13" hasCustomPrompt="1"/>
          </p:nvPr>
        </p:nvSpPr>
        <p:spPr>
          <a:xfrm>
            <a:off x="6800535" y="1103086"/>
            <a:ext cx="9426437" cy="3849189"/>
          </a:xfrm>
        </p:spPr>
        <p:txBody>
          <a:bodyPr anchor="b">
            <a:noAutofit/>
          </a:bodyPr>
          <a:lstStyle>
            <a:lvl1pPr algn="l">
              <a:lnSpc>
                <a:spcPct val="100000"/>
              </a:lnSpc>
              <a:spcBef>
                <a:spcPts val="0"/>
              </a:spcBef>
              <a:defRPr sz="5400" baseline="0">
                <a:solidFill>
                  <a:schemeClr val="bg1"/>
                </a:solidFill>
                <a:latin typeface="Ubuntu Medium" panose="020B0604030602030204" pitchFamily="34" charset="0"/>
              </a:defRPr>
            </a:lvl1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15" name="テキスト プレースホルダー 12"/>
          <p:cNvSpPr>
            <a:spLocks noGrp="1"/>
          </p:cNvSpPr>
          <p:nvPr>
            <p:ph type="body" sz="quarter" idx="14" hasCustomPrompt="1"/>
          </p:nvPr>
        </p:nvSpPr>
        <p:spPr>
          <a:xfrm>
            <a:off x="6800534" y="5274171"/>
            <a:ext cx="9426437" cy="3051494"/>
          </a:xfrm>
        </p:spPr>
        <p:txBody>
          <a:bodyPr>
            <a:normAutofit/>
          </a:bodyPr>
          <a:lstStyle>
            <a:lvl1pPr marL="342900" indent="-342900" algn="l">
              <a:spcBef>
                <a:spcPts val="1200"/>
              </a:spcBef>
              <a:buFont typeface="Wingdings" panose="05000000000000000000" pitchFamily="2" charset="2"/>
              <a:buChar char="n"/>
              <a:defRPr sz="2000" baseline="0"/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4754138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entr" presetSubtype="1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7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7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1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7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7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decel="100000" fill="hold" grpId="0" nodeType="withEffect">
                                  <p:stCondLst>
                                    <p:cond delay="25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75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75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650"/>
                            </p:stCondLst>
                            <p:childTnLst>
                              <p:par>
                                <p:cTn id="2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4" grpId="0" build="p">
        <p:tmplLst>
          <p:tmpl lvl="1">
            <p:tnLst>
              <p:par>
                <p:cTn presetID="2" presetClass="entr" presetSubtype="4" decel="100000" fill="hold" nodeType="withEffect">
                  <p:stCondLst>
                    <p:cond delay="250"/>
                  </p:stCondLst>
                  <p:iterate type="wd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14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14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15" grpId="0">
        <p:tmplLst>
          <p:tmpl>
            <p:tnLst>
              <p:par>
                <p:cTn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15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  <p:extLst mod="1">
    <p:ext uri="{DCECCB84-F9BA-43D5-87BE-67443E8EF086}">
      <p15:sldGuideLst xmlns:p15="http://schemas.microsoft.com/office/powerpoint/2012/main" xmlns="">
        <p15:guide id="1" orient="horz" pos="3239" userDrawn="1">
          <p15:clr>
            <a:srgbClr val="FBAE40"/>
          </p15:clr>
        </p15:guide>
        <p15:guide id="2" pos="5760" userDrawn="1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obile Phone &amp; Table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グループ化 15"/>
          <p:cNvGrpSpPr/>
          <p:nvPr userDrawn="1"/>
        </p:nvGrpSpPr>
        <p:grpSpPr>
          <a:xfrm>
            <a:off x="-1" y="0"/>
            <a:ext cx="18287643" cy="7085913"/>
            <a:chOff x="-1" y="0"/>
            <a:chExt cx="18287643" cy="7085913"/>
          </a:xfrm>
          <a:solidFill>
            <a:schemeClr val="accent1"/>
          </a:solidFill>
        </p:grpSpPr>
        <p:sp>
          <p:nvSpPr>
            <p:cNvPr id="12" name="正方形/長方形 11"/>
            <p:cNvSpPr/>
            <p:nvPr userDrawn="1"/>
          </p:nvSpPr>
          <p:spPr bwMode="auto">
            <a:xfrm>
              <a:off x="0" y="5141913"/>
              <a:ext cx="648000" cy="648000"/>
            </a:xfrm>
            <a:prstGeom prst="rect">
              <a:avLst/>
            </a:pr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/>
            </a:p>
          </p:txBody>
        </p:sp>
        <p:sp>
          <p:nvSpPr>
            <p:cNvPr id="13" name="正方形/長方形 12"/>
            <p:cNvSpPr/>
            <p:nvPr userDrawn="1"/>
          </p:nvSpPr>
          <p:spPr bwMode="auto">
            <a:xfrm>
              <a:off x="648000" y="5789913"/>
              <a:ext cx="648000" cy="648000"/>
            </a:xfrm>
            <a:prstGeom prst="rect">
              <a:avLst/>
            </a:pr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/>
            </a:p>
          </p:txBody>
        </p:sp>
        <p:sp>
          <p:nvSpPr>
            <p:cNvPr id="14" name="正方形/長方形 13"/>
            <p:cNvSpPr/>
            <p:nvPr userDrawn="1"/>
          </p:nvSpPr>
          <p:spPr bwMode="auto">
            <a:xfrm>
              <a:off x="1296000" y="5141913"/>
              <a:ext cx="648000" cy="648000"/>
            </a:xfrm>
            <a:prstGeom prst="rect">
              <a:avLst/>
            </a:pr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/>
            </a:p>
          </p:txBody>
        </p:sp>
        <p:sp>
          <p:nvSpPr>
            <p:cNvPr id="15" name="正方形/長方形 14"/>
            <p:cNvSpPr/>
            <p:nvPr userDrawn="1"/>
          </p:nvSpPr>
          <p:spPr bwMode="auto">
            <a:xfrm>
              <a:off x="-1" y="6437913"/>
              <a:ext cx="648000" cy="648000"/>
            </a:xfrm>
            <a:prstGeom prst="rect">
              <a:avLst/>
            </a:pr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/>
            </a:p>
          </p:txBody>
        </p:sp>
        <p:sp>
          <p:nvSpPr>
            <p:cNvPr id="9" name="正方形/長方形 8"/>
            <p:cNvSpPr/>
            <p:nvPr userDrawn="1"/>
          </p:nvSpPr>
          <p:spPr bwMode="auto">
            <a:xfrm>
              <a:off x="-1" y="0"/>
              <a:ext cx="18287643" cy="5141913"/>
            </a:xfrm>
            <a:prstGeom prst="rect">
              <a:avLst/>
            </a:pr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/>
            </a:p>
          </p:txBody>
        </p:sp>
      </p:grpSp>
      <p:pic>
        <p:nvPicPr>
          <p:cNvPr id="6" name="図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8937" y="4023832"/>
            <a:ext cx="2611063" cy="5334986"/>
          </a:xfrm>
          <a:prstGeom prst="rect">
            <a:avLst/>
          </a:prstGeom>
          <a:effectLst/>
        </p:spPr>
      </p:pic>
      <p:sp>
        <p:nvSpPr>
          <p:cNvPr id="3" name="フッター プレースホルダー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The Power of PowerPoint | thepopp.com</a:t>
            </a:r>
            <a:endParaRPr 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3EB59E2-90B9-4CD3-AC74-D672227E13C3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5" name="図 4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40795" y="949977"/>
            <a:ext cx="5884221" cy="8366379"/>
          </a:xfrm>
          <a:prstGeom prst="rect">
            <a:avLst/>
          </a:prstGeom>
        </p:spPr>
      </p:pic>
      <p:sp>
        <p:nvSpPr>
          <p:cNvPr id="7" name="図プレースホルダー 2"/>
          <p:cNvSpPr>
            <a:spLocks noGrp="1"/>
          </p:cNvSpPr>
          <p:nvPr>
            <p:ph type="pic" sz="quarter" idx="12" hasCustomPrompt="1"/>
          </p:nvPr>
        </p:nvSpPr>
        <p:spPr>
          <a:xfrm>
            <a:off x="3940519" y="1738131"/>
            <a:ext cx="5089181" cy="6761798"/>
          </a:xfrm>
        </p:spPr>
        <p:txBody>
          <a:bodyPr>
            <a:normAutofit/>
          </a:bodyPr>
          <a:lstStyle>
            <a:lvl1pPr>
              <a:defRPr sz="2000"/>
            </a:lvl1pPr>
          </a:lstStyle>
          <a:p>
            <a:r>
              <a:rPr kumimoji="1" lang="en-US" altLang="ja-JP" dirty="0"/>
              <a:t>Add an image</a:t>
            </a:r>
            <a:endParaRPr kumimoji="1" lang="ja-JP" altLang="en-US" dirty="0"/>
          </a:p>
        </p:txBody>
      </p:sp>
      <p:sp>
        <p:nvSpPr>
          <p:cNvPr id="8" name="図プレースホルダー 2"/>
          <p:cNvSpPr>
            <a:spLocks noGrp="1"/>
          </p:cNvSpPr>
          <p:nvPr>
            <p:ph type="pic" sz="quarter" idx="13" hasCustomPrompt="1"/>
          </p:nvPr>
        </p:nvSpPr>
        <p:spPr>
          <a:xfrm>
            <a:off x="1379954" y="4737100"/>
            <a:ext cx="2160841" cy="3930468"/>
          </a:xfrm>
        </p:spPr>
        <p:txBody>
          <a:bodyPr>
            <a:normAutofit/>
          </a:bodyPr>
          <a:lstStyle>
            <a:lvl1pPr>
              <a:defRPr sz="2000"/>
            </a:lvl1pPr>
          </a:lstStyle>
          <a:p>
            <a:r>
              <a:rPr kumimoji="1" lang="en-US" altLang="ja-JP" dirty="0"/>
              <a:t>Add an image</a:t>
            </a:r>
            <a:endParaRPr kumimoji="1" lang="ja-JP" altLang="en-US" dirty="0"/>
          </a:p>
        </p:txBody>
      </p:sp>
      <p:sp>
        <p:nvSpPr>
          <p:cNvPr id="10" name="テキスト プレースホルダー 12"/>
          <p:cNvSpPr>
            <a:spLocks noGrp="1"/>
          </p:cNvSpPr>
          <p:nvPr>
            <p:ph type="body" sz="quarter" idx="14" hasCustomPrompt="1"/>
          </p:nvPr>
        </p:nvSpPr>
        <p:spPr>
          <a:xfrm>
            <a:off x="9585535" y="1103086"/>
            <a:ext cx="7657436" cy="3849189"/>
          </a:xfrm>
        </p:spPr>
        <p:txBody>
          <a:bodyPr anchor="b">
            <a:noAutofit/>
          </a:bodyPr>
          <a:lstStyle>
            <a:lvl1pPr algn="l">
              <a:lnSpc>
                <a:spcPct val="100000"/>
              </a:lnSpc>
              <a:spcBef>
                <a:spcPts val="0"/>
              </a:spcBef>
              <a:defRPr sz="5400" baseline="0">
                <a:solidFill>
                  <a:schemeClr val="bg1"/>
                </a:solidFill>
                <a:latin typeface="Ubuntu Medium" panose="020B0604030602030204" pitchFamily="34" charset="0"/>
              </a:defRPr>
            </a:lvl1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11" name="テキスト プレースホルダー 12"/>
          <p:cNvSpPr>
            <a:spLocks noGrp="1"/>
          </p:cNvSpPr>
          <p:nvPr>
            <p:ph type="body" sz="quarter" idx="15" hasCustomPrompt="1"/>
          </p:nvPr>
        </p:nvSpPr>
        <p:spPr>
          <a:xfrm>
            <a:off x="9585534" y="5274171"/>
            <a:ext cx="7657436" cy="3051494"/>
          </a:xfrm>
        </p:spPr>
        <p:txBody>
          <a:bodyPr>
            <a:normAutofit/>
          </a:bodyPr>
          <a:lstStyle>
            <a:lvl1pPr marL="342900" indent="-342900" algn="l">
              <a:spcBef>
                <a:spcPts val="1200"/>
              </a:spcBef>
              <a:buFont typeface="Wingdings" panose="05000000000000000000" pitchFamily="2" charset="2"/>
              <a:buChar char="n"/>
              <a:defRPr sz="2000" baseline="0"/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5729786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entr" presetSubtype="1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7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" presetClass="entr" presetSubtype="1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7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7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7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" presetClass="entr" presetSubtype="1" decel="100000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7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7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7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" presetClass="entr" presetSubtype="1" decel="10000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7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7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1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7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" presetClass="entr" presetSubtype="4" decel="100000" fill="hold" grpId="0" nodeType="withEffect">
                                  <p:stCondLst>
                                    <p:cond delay="75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75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75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2150"/>
                            </p:stCondLst>
                            <p:childTnLst>
                              <p:par>
                                <p:cTn id="4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7" grpId="1"/>
      <p:bldP spid="8" grpId="0"/>
      <p:bldP spid="8" grpId="1"/>
      <p:bldP spid="10" grpId="0" build="p">
        <p:tmplLst>
          <p:tmpl lvl="1">
            <p:tnLst>
              <p:par>
                <p:cTn presetID="2" presetClass="entr" presetSubtype="4" decel="100000" fill="hold" nodeType="withEffect">
                  <p:stCondLst>
                    <p:cond delay="750"/>
                  </p:stCondLst>
                  <p:iterate type="wd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10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10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11" grpId="0">
        <p:tmplLst>
          <p:tmpl>
            <p:tnLst>
              <p:par>
                <p:cTn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11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eb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グループ化 15"/>
          <p:cNvGrpSpPr/>
          <p:nvPr userDrawn="1"/>
        </p:nvGrpSpPr>
        <p:grpSpPr>
          <a:xfrm>
            <a:off x="-1" y="0"/>
            <a:ext cx="18287643" cy="7085913"/>
            <a:chOff x="-1" y="0"/>
            <a:chExt cx="18287643" cy="7085913"/>
          </a:xfrm>
          <a:solidFill>
            <a:schemeClr val="accent1"/>
          </a:solidFill>
        </p:grpSpPr>
        <p:sp>
          <p:nvSpPr>
            <p:cNvPr id="12" name="正方形/長方形 11"/>
            <p:cNvSpPr/>
            <p:nvPr userDrawn="1"/>
          </p:nvSpPr>
          <p:spPr bwMode="auto">
            <a:xfrm>
              <a:off x="0" y="5141913"/>
              <a:ext cx="648000" cy="648000"/>
            </a:xfrm>
            <a:prstGeom prst="rect">
              <a:avLst/>
            </a:pr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/>
            </a:p>
          </p:txBody>
        </p:sp>
        <p:sp>
          <p:nvSpPr>
            <p:cNvPr id="13" name="正方形/長方形 12"/>
            <p:cNvSpPr/>
            <p:nvPr userDrawn="1"/>
          </p:nvSpPr>
          <p:spPr bwMode="auto">
            <a:xfrm>
              <a:off x="648000" y="5789913"/>
              <a:ext cx="648000" cy="648000"/>
            </a:xfrm>
            <a:prstGeom prst="rect">
              <a:avLst/>
            </a:pr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/>
            </a:p>
          </p:txBody>
        </p:sp>
        <p:sp>
          <p:nvSpPr>
            <p:cNvPr id="14" name="正方形/長方形 13"/>
            <p:cNvSpPr/>
            <p:nvPr userDrawn="1"/>
          </p:nvSpPr>
          <p:spPr bwMode="auto">
            <a:xfrm>
              <a:off x="1296000" y="5141913"/>
              <a:ext cx="648000" cy="648000"/>
            </a:xfrm>
            <a:prstGeom prst="rect">
              <a:avLst/>
            </a:pr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/>
            </a:p>
          </p:txBody>
        </p:sp>
        <p:sp>
          <p:nvSpPr>
            <p:cNvPr id="15" name="正方形/長方形 14"/>
            <p:cNvSpPr/>
            <p:nvPr userDrawn="1"/>
          </p:nvSpPr>
          <p:spPr bwMode="auto">
            <a:xfrm>
              <a:off x="-1" y="6437913"/>
              <a:ext cx="648000" cy="648000"/>
            </a:xfrm>
            <a:prstGeom prst="rect">
              <a:avLst/>
            </a:pr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/>
            </a:p>
          </p:txBody>
        </p:sp>
        <p:sp>
          <p:nvSpPr>
            <p:cNvPr id="9" name="正方形/長方形 8"/>
            <p:cNvSpPr/>
            <p:nvPr userDrawn="1"/>
          </p:nvSpPr>
          <p:spPr bwMode="auto">
            <a:xfrm>
              <a:off x="-1" y="0"/>
              <a:ext cx="18287643" cy="5141913"/>
            </a:xfrm>
            <a:prstGeom prst="rect">
              <a:avLst/>
            </a:pr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3" name="フッター プレースホルダー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The Power of PowerPoint | thepopp.com</a:t>
            </a:r>
            <a:endParaRPr 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3EB59E2-90B9-4CD3-AC74-D672227E13C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テキスト プレースホルダー 12"/>
          <p:cNvSpPr>
            <a:spLocks noGrp="1"/>
          </p:cNvSpPr>
          <p:nvPr>
            <p:ph type="body" sz="quarter" idx="14" hasCustomPrompt="1"/>
          </p:nvPr>
        </p:nvSpPr>
        <p:spPr>
          <a:xfrm>
            <a:off x="10473429" y="1103086"/>
            <a:ext cx="6987257" cy="3849189"/>
          </a:xfrm>
        </p:spPr>
        <p:txBody>
          <a:bodyPr anchor="b">
            <a:noAutofit/>
          </a:bodyPr>
          <a:lstStyle>
            <a:lvl1pPr algn="l">
              <a:lnSpc>
                <a:spcPct val="100000"/>
              </a:lnSpc>
              <a:spcBef>
                <a:spcPts val="0"/>
              </a:spcBef>
              <a:defRPr sz="5400" baseline="0">
                <a:solidFill>
                  <a:schemeClr val="bg1"/>
                </a:solidFill>
                <a:latin typeface="Ubuntu Medium" panose="020B0604030602030204" pitchFamily="34" charset="0"/>
              </a:defRPr>
            </a:lvl1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11" name="テキスト プレースホルダー 12"/>
          <p:cNvSpPr>
            <a:spLocks noGrp="1"/>
          </p:cNvSpPr>
          <p:nvPr>
            <p:ph type="body" sz="quarter" idx="15" hasCustomPrompt="1"/>
          </p:nvPr>
        </p:nvSpPr>
        <p:spPr>
          <a:xfrm>
            <a:off x="10473428" y="5274171"/>
            <a:ext cx="6987257" cy="3051494"/>
          </a:xfrm>
        </p:spPr>
        <p:txBody>
          <a:bodyPr>
            <a:normAutofit/>
          </a:bodyPr>
          <a:lstStyle>
            <a:lvl1pPr marL="342900" indent="-342900" algn="l">
              <a:spcBef>
                <a:spcPts val="1200"/>
              </a:spcBef>
              <a:buFont typeface="Wingdings" panose="05000000000000000000" pitchFamily="2" charset="2"/>
              <a:buChar char="n"/>
              <a:defRPr sz="2000" baseline="0"/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17" name="図プレースホルダー 19"/>
          <p:cNvSpPr>
            <a:spLocks noGrp="1"/>
          </p:cNvSpPr>
          <p:nvPr>
            <p:ph type="pic" sz="quarter" idx="12" hasCustomPrompt="1"/>
          </p:nvPr>
        </p:nvSpPr>
        <p:spPr>
          <a:xfrm>
            <a:off x="1056105" y="2800178"/>
            <a:ext cx="9177429" cy="5159898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/>
          </a:bodyPr>
          <a:lstStyle>
            <a:lvl1pPr>
              <a:defRPr sz="1600"/>
            </a:lvl1pPr>
          </a:lstStyle>
          <a:p>
            <a:r>
              <a:rPr kumimoji="1" lang="en-US" altLang="ja-JP" dirty="0"/>
              <a:t>Add an image</a:t>
            </a:r>
            <a:endParaRPr kumimoji="1" lang="ja-JP" altLang="en-US" dirty="0"/>
          </a:p>
        </p:txBody>
      </p:sp>
      <p:grpSp>
        <p:nvGrpSpPr>
          <p:cNvPr id="18" name="グループ化 17"/>
          <p:cNvGrpSpPr/>
          <p:nvPr userDrawn="1"/>
        </p:nvGrpSpPr>
        <p:grpSpPr>
          <a:xfrm>
            <a:off x="1056107" y="2279243"/>
            <a:ext cx="9177428" cy="523844"/>
            <a:chOff x="4888773" y="2065794"/>
            <a:chExt cx="8534400" cy="487140"/>
          </a:xfrm>
        </p:grpSpPr>
        <p:sp>
          <p:nvSpPr>
            <p:cNvPr id="19" name="角丸四角形 7"/>
            <p:cNvSpPr/>
            <p:nvPr userDrawn="1"/>
          </p:nvSpPr>
          <p:spPr>
            <a:xfrm>
              <a:off x="4888773" y="2065794"/>
              <a:ext cx="8534400" cy="487140"/>
            </a:xfrm>
            <a:custGeom>
              <a:avLst/>
              <a:gdLst/>
              <a:ahLst/>
              <a:cxnLst/>
              <a:rect l="l" t="t" r="r" b="b"/>
              <a:pathLst>
                <a:path w="8534400" h="487140">
                  <a:moveTo>
                    <a:pt x="148176" y="0"/>
                  </a:moveTo>
                  <a:lnTo>
                    <a:pt x="8386224" y="0"/>
                  </a:lnTo>
                  <a:cubicBezTo>
                    <a:pt x="8468059" y="0"/>
                    <a:pt x="8534400" y="66341"/>
                    <a:pt x="8534400" y="148176"/>
                  </a:cubicBezTo>
                  <a:lnTo>
                    <a:pt x="8534400" y="487140"/>
                  </a:lnTo>
                  <a:lnTo>
                    <a:pt x="0" y="487140"/>
                  </a:lnTo>
                  <a:lnTo>
                    <a:pt x="0" y="148176"/>
                  </a:lnTo>
                  <a:cubicBezTo>
                    <a:pt x="0" y="66341"/>
                    <a:pt x="66341" y="0"/>
                    <a:pt x="148176" y="0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0" name="正方形/長方形 19"/>
            <p:cNvSpPr/>
            <p:nvPr userDrawn="1"/>
          </p:nvSpPr>
          <p:spPr>
            <a:xfrm>
              <a:off x="4888773" y="2489434"/>
              <a:ext cx="8534400" cy="63500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grpSp>
          <p:nvGrpSpPr>
            <p:cNvPr id="21" name="グループ化 20"/>
            <p:cNvGrpSpPr/>
            <p:nvPr userDrawn="1"/>
          </p:nvGrpSpPr>
          <p:grpSpPr>
            <a:xfrm>
              <a:off x="5071109" y="2204589"/>
              <a:ext cx="542925" cy="142875"/>
              <a:chOff x="2524125" y="1614487"/>
              <a:chExt cx="542925" cy="142875"/>
            </a:xfrm>
          </p:grpSpPr>
          <p:sp>
            <p:nvSpPr>
              <p:cNvPr id="26" name="円/楕円 29"/>
              <p:cNvSpPr/>
              <p:nvPr userDrawn="1"/>
            </p:nvSpPr>
            <p:spPr>
              <a:xfrm>
                <a:off x="2524125" y="1614487"/>
                <a:ext cx="142875" cy="142875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27" name="円/楕円 30"/>
              <p:cNvSpPr/>
              <p:nvPr userDrawn="1"/>
            </p:nvSpPr>
            <p:spPr>
              <a:xfrm>
                <a:off x="2724150" y="1614487"/>
                <a:ext cx="142875" cy="142875"/>
              </a:xfrm>
              <a:prstGeom prst="ellipse">
                <a:avLst/>
              </a:pr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28" name="円/楕円 31"/>
              <p:cNvSpPr/>
              <p:nvPr userDrawn="1"/>
            </p:nvSpPr>
            <p:spPr>
              <a:xfrm>
                <a:off x="2924175" y="1614487"/>
                <a:ext cx="142875" cy="142875"/>
              </a:xfrm>
              <a:prstGeom prst="ellipse">
                <a:avLst/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grpSp>
          <p:nvGrpSpPr>
            <p:cNvPr id="22" name="グループ化 21"/>
            <p:cNvGrpSpPr/>
            <p:nvPr userDrawn="1"/>
          </p:nvGrpSpPr>
          <p:grpSpPr>
            <a:xfrm>
              <a:off x="13043533" y="2180776"/>
              <a:ext cx="200026" cy="190500"/>
              <a:chOff x="7781924" y="1704975"/>
              <a:chExt cx="200026" cy="190500"/>
            </a:xfrm>
            <a:solidFill>
              <a:schemeClr val="tx1">
                <a:lumMod val="50000"/>
                <a:lumOff val="50000"/>
              </a:schemeClr>
            </a:solidFill>
          </p:grpSpPr>
          <p:sp>
            <p:nvSpPr>
              <p:cNvPr id="23" name="正方形/長方形 22"/>
              <p:cNvSpPr/>
              <p:nvPr userDrawn="1"/>
            </p:nvSpPr>
            <p:spPr>
              <a:xfrm>
                <a:off x="7781925" y="1704975"/>
                <a:ext cx="200025" cy="4762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24" name="正方形/長方形 23"/>
              <p:cNvSpPr/>
              <p:nvPr userDrawn="1"/>
            </p:nvSpPr>
            <p:spPr>
              <a:xfrm>
                <a:off x="7781925" y="1776413"/>
                <a:ext cx="200025" cy="4762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25" name="正方形/長方形 24"/>
              <p:cNvSpPr/>
              <p:nvPr userDrawn="1"/>
            </p:nvSpPr>
            <p:spPr>
              <a:xfrm>
                <a:off x="7781924" y="1847850"/>
                <a:ext cx="200025" cy="4762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1894141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" presetClass="entr" presetSubtype="4" decel="100000" fill="hold" grpId="0" nodeType="withEffect">
                                  <p:stCondLst>
                                    <p:cond delay="75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75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75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65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150"/>
                            </p:stCondLst>
                            <p:childTnLst>
                              <p:par>
                                <p:cTn id="17" presetID="2" presetClass="entr" presetSubtype="4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build="p">
        <p:tmplLst>
          <p:tmpl lvl="1">
            <p:tnLst>
              <p:par>
                <p:cTn presetID="2" presetClass="entr" presetSubtype="4" decel="100000" fill="hold" nodeType="withEffect">
                  <p:stCondLst>
                    <p:cond delay="750"/>
                  </p:stCondLst>
                  <p:iterate type="wd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10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10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11" grpId="0">
        <p:tmplLst>
          <p:tmpl>
            <p:tnLst>
              <p:par>
                <p:cTn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11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17" grpId="0" animBg="1"/>
      <p:bldP spid="17" grpId="1" animBg="1"/>
    </p:bld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vic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グループ化 15"/>
          <p:cNvGrpSpPr/>
          <p:nvPr userDrawn="1"/>
        </p:nvGrpSpPr>
        <p:grpSpPr>
          <a:xfrm>
            <a:off x="-1" y="0"/>
            <a:ext cx="18287643" cy="7085913"/>
            <a:chOff x="-1" y="0"/>
            <a:chExt cx="18287643" cy="7085913"/>
          </a:xfrm>
          <a:solidFill>
            <a:schemeClr val="accent1"/>
          </a:solidFill>
        </p:grpSpPr>
        <p:sp>
          <p:nvSpPr>
            <p:cNvPr id="12" name="正方形/長方形 11"/>
            <p:cNvSpPr/>
            <p:nvPr userDrawn="1"/>
          </p:nvSpPr>
          <p:spPr bwMode="auto">
            <a:xfrm>
              <a:off x="0" y="5141913"/>
              <a:ext cx="648000" cy="648000"/>
            </a:xfrm>
            <a:prstGeom prst="rect">
              <a:avLst/>
            </a:pr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/>
            </a:p>
          </p:txBody>
        </p:sp>
        <p:sp>
          <p:nvSpPr>
            <p:cNvPr id="13" name="正方形/長方形 12"/>
            <p:cNvSpPr/>
            <p:nvPr userDrawn="1"/>
          </p:nvSpPr>
          <p:spPr bwMode="auto">
            <a:xfrm>
              <a:off x="648000" y="5789913"/>
              <a:ext cx="648000" cy="648000"/>
            </a:xfrm>
            <a:prstGeom prst="rect">
              <a:avLst/>
            </a:pr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/>
            </a:p>
          </p:txBody>
        </p:sp>
        <p:sp>
          <p:nvSpPr>
            <p:cNvPr id="14" name="正方形/長方形 13"/>
            <p:cNvSpPr/>
            <p:nvPr userDrawn="1"/>
          </p:nvSpPr>
          <p:spPr bwMode="auto">
            <a:xfrm>
              <a:off x="1296000" y="5141913"/>
              <a:ext cx="648000" cy="648000"/>
            </a:xfrm>
            <a:prstGeom prst="rect">
              <a:avLst/>
            </a:pr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/>
            </a:p>
          </p:txBody>
        </p:sp>
        <p:sp>
          <p:nvSpPr>
            <p:cNvPr id="15" name="正方形/長方形 14"/>
            <p:cNvSpPr/>
            <p:nvPr userDrawn="1"/>
          </p:nvSpPr>
          <p:spPr bwMode="auto">
            <a:xfrm>
              <a:off x="-1" y="6437913"/>
              <a:ext cx="648000" cy="648000"/>
            </a:xfrm>
            <a:prstGeom prst="rect">
              <a:avLst/>
            </a:pr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/>
            </a:p>
          </p:txBody>
        </p:sp>
        <p:sp>
          <p:nvSpPr>
            <p:cNvPr id="9" name="正方形/長方形 8"/>
            <p:cNvSpPr/>
            <p:nvPr userDrawn="1"/>
          </p:nvSpPr>
          <p:spPr bwMode="auto">
            <a:xfrm>
              <a:off x="-1" y="0"/>
              <a:ext cx="18287643" cy="5141913"/>
            </a:xfrm>
            <a:prstGeom prst="rect">
              <a:avLst/>
            </a:pr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3" name="フッター プレースホルダー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The Power of PowerPoint | thepopp.com</a:t>
            </a:r>
            <a:endParaRPr 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3EB59E2-90B9-4CD3-AC74-D672227E13C3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30" name="図 2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99146" y="361382"/>
            <a:ext cx="7911618" cy="6409096"/>
          </a:xfrm>
          <a:prstGeom prst="rect">
            <a:avLst/>
          </a:prstGeom>
        </p:spPr>
      </p:pic>
      <p:pic>
        <p:nvPicPr>
          <p:cNvPr id="31" name="図 30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000301" y="1323763"/>
            <a:ext cx="3830770" cy="5446715"/>
          </a:xfrm>
          <a:prstGeom prst="rect">
            <a:avLst/>
          </a:prstGeom>
        </p:spPr>
      </p:pic>
      <p:pic>
        <p:nvPicPr>
          <p:cNvPr id="32" name="図 31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7296" y="2604814"/>
            <a:ext cx="2044962" cy="4165664"/>
          </a:xfrm>
          <a:prstGeom prst="rect">
            <a:avLst/>
          </a:prstGeom>
        </p:spPr>
      </p:pic>
      <p:sp>
        <p:nvSpPr>
          <p:cNvPr id="33" name="図プレースホルダー 8"/>
          <p:cNvSpPr>
            <a:spLocks noGrp="1"/>
          </p:cNvSpPr>
          <p:nvPr>
            <p:ph type="pic" sz="quarter" idx="12" hasCustomPrompt="1"/>
          </p:nvPr>
        </p:nvSpPr>
        <p:spPr>
          <a:xfrm>
            <a:off x="3394909" y="3135071"/>
            <a:ext cx="1709737" cy="3105150"/>
          </a:xfrm>
        </p:spPr>
        <p:txBody>
          <a:bodyPr>
            <a:normAutofit/>
          </a:bodyPr>
          <a:lstStyle>
            <a:lvl1pPr>
              <a:defRPr sz="1600"/>
            </a:lvl1pPr>
          </a:lstStyle>
          <a:p>
            <a:r>
              <a:rPr kumimoji="1" lang="en-US" altLang="ja-JP" dirty="0"/>
              <a:t>Add an image</a:t>
            </a:r>
            <a:endParaRPr kumimoji="1" lang="ja-JP" altLang="en-US" dirty="0"/>
          </a:p>
        </p:txBody>
      </p:sp>
      <p:sp>
        <p:nvSpPr>
          <p:cNvPr id="34" name="図プレースホルダー 8"/>
          <p:cNvSpPr>
            <a:spLocks noGrp="1"/>
          </p:cNvSpPr>
          <p:nvPr>
            <p:ph type="pic" sz="quarter" idx="13" hasCustomPrompt="1"/>
          </p:nvPr>
        </p:nvSpPr>
        <p:spPr>
          <a:xfrm>
            <a:off x="5489811" y="631412"/>
            <a:ext cx="7335815" cy="4056234"/>
          </a:xfrm>
        </p:spPr>
        <p:txBody>
          <a:bodyPr>
            <a:normAutofit/>
          </a:bodyPr>
          <a:lstStyle>
            <a:lvl1pPr>
              <a:defRPr sz="1600"/>
            </a:lvl1pPr>
          </a:lstStyle>
          <a:p>
            <a:r>
              <a:rPr kumimoji="1" lang="en-US" altLang="ja-JP" dirty="0"/>
              <a:t>Add an image</a:t>
            </a:r>
            <a:endParaRPr kumimoji="1" lang="ja-JP" altLang="en-US" dirty="0"/>
          </a:p>
        </p:txBody>
      </p:sp>
      <p:sp>
        <p:nvSpPr>
          <p:cNvPr id="35" name="図プレースホルダー 8"/>
          <p:cNvSpPr>
            <a:spLocks noGrp="1"/>
          </p:cNvSpPr>
          <p:nvPr>
            <p:ph type="pic" sz="quarter" idx="14" hasCustomPrompt="1"/>
          </p:nvPr>
        </p:nvSpPr>
        <p:spPr>
          <a:xfrm>
            <a:off x="13257470" y="1822452"/>
            <a:ext cx="3314700" cy="4434585"/>
          </a:xfrm>
        </p:spPr>
        <p:txBody>
          <a:bodyPr>
            <a:normAutofit/>
          </a:bodyPr>
          <a:lstStyle>
            <a:lvl1pPr>
              <a:defRPr sz="1600"/>
            </a:lvl1pPr>
          </a:lstStyle>
          <a:p>
            <a:r>
              <a:rPr kumimoji="1" lang="en-US" altLang="ja-JP" dirty="0"/>
              <a:t>Add an image</a:t>
            </a:r>
            <a:endParaRPr kumimoji="1" lang="ja-JP" altLang="en-US" dirty="0"/>
          </a:p>
        </p:txBody>
      </p:sp>
      <p:grpSp>
        <p:nvGrpSpPr>
          <p:cNvPr id="36" name="グループ化 35"/>
          <p:cNvGrpSpPr/>
          <p:nvPr userDrawn="1"/>
        </p:nvGrpSpPr>
        <p:grpSpPr>
          <a:xfrm>
            <a:off x="8190907" y="7678639"/>
            <a:ext cx="1940630" cy="72008"/>
            <a:chOff x="6119664" y="3270498"/>
            <a:chExt cx="1940630" cy="72008"/>
          </a:xfrm>
        </p:grpSpPr>
        <p:sp>
          <p:nvSpPr>
            <p:cNvPr id="37" name="正方形/長方形 36"/>
            <p:cNvSpPr/>
            <p:nvPr userDrawn="1"/>
          </p:nvSpPr>
          <p:spPr>
            <a:xfrm>
              <a:off x="6765355" y="3270498"/>
              <a:ext cx="648072" cy="72008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8" name="正方形/長方形 37"/>
            <p:cNvSpPr/>
            <p:nvPr userDrawn="1"/>
          </p:nvSpPr>
          <p:spPr>
            <a:xfrm>
              <a:off x="6119664" y="3270498"/>
              <a:ext cx="648072" cy="72008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9" name="正方形/長方形 38"/>
            <p:cNvSpPr/>
            <p:nvPr userDrawn="1"/>
          </p:nvSpPr>
          <p:spPr>
            <a:xfrm>
              <a:off x="7412222" y="3270498"/>
              <a:ext cx="648072" cy="72008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40" name="テキスト プレースホルダー 12"/>
          <p:cNvSpPr>
            <a:spLocks noGrp="1"/>
          </p:cNvSpPr>
          <p:nvPr>
            <p:ph type="body" sz="quarter" idx="18" hasCustomPrompt="1"/>
          </p:nvPr>
        </p:nvSpPr>
        <p:spPr>
          <a:xfrm>
            <a:off x="4888291" y="7959431"/>
            <a:ext cx="8545863" cy="1423108"/>
          </a:xfrm>
        </p:spPr>
        <p:txBody>
          <a:bodyPr>
            <a:normAutofit/>
          </a:bodyPr>
          <a:lstStyle>
            <a:lvl1pPr algn="ctr">
              <a:defRPr sz="2000" baseline="0"/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41" name="テキスト プレースホルダー 12"/>
          <p:cNvSpPr>
            <a:spLocks noGrp="1"/>
          </p:cNvSpPr>
          <p:nvPr>
            <p:ph type="body" sz="quarter" idx="19" hasCustomPrompt="1"/>
          </p:nvPr>
        </p:nvSpPr>
        <p:spPr>
          <a:xfrm>
            <a:off x="4888291" y="6839484"/>
            <a:ext cx="8545863" cy="747032"/>
          </a:xfrm>
        </p:spPr>
        <p:txBody>
          <a:bodyPr anchor="ctr">
            <a:no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3600" baseline="0">
                <a:solidFill>
                  <a:schemeClr val="tx2"/>
                </a:solidFill>
                <a:latin typeface="Ubuntu Medium" panose="020B0604030602030204" pitchFamily="34" charset="0"/>
              </a:defRPr>
            </a:lvl1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8496675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4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8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1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500"/>
                            </p:stCondLst>
                            <p:childTnLst>
                              <p:par>
                                <p:cTn id="23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5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8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000"/>
                            </p:stCondLst>
                            <p:childTnLst>
                              <p:par>
                                <p:cTn id="30" presetID="2" presetClass="entr" presetSubtype="4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750" fill="hold"/>
                                        <p:tgtEl>
                                          <p:spTgt spid="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750" fill="hold"/>
                                        <p:tgtEl>
                                          <p:spTgt spid="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2" presetClass="entr" presetSubtype="4" decel="100000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2750"/>
                            </p:stCondLst>
                            <p:childTnLst>
                              <p:par>
                                <p:cTn id="3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/>
      <p:bldP spid="34" grpId="0"/>
      <p:bldP spid="35" grpId="0"/>
      <p:bldP spid="40" grpId="0">
        <p:tmplLst>
          <p:tmpl>
            <p:tnLst>
              <p:par>
                <p:cTn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40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41" grpId="0" build="p">
        <p:tmplLst>
          <p:tmpl lvl="1">
            <p:tnLst>
              <p:par>
                <p:cTn presetID="2" presetClass="entr" presetSubtype="4" decel="10000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41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41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lusto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楕円 34"/>
          <p:cNvSpPr/>
          <p:nvPr userDrawn="1"/>
        </p:nvSpPr>
        <p:spPr>
          <a:xfrm>
            <a:off x="10223622" y="3099867"/>
            <a:ext cx="992116" cy="1008457"/>
          </a:xfrm>
          <a:prstGeom prst="ellipse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3" name="楕円 32"/>
          <p:cNvSpPr/>
          <p:nvPr userDrawn="1"/>
        </p:nvSpPr>
        <p:spPr>
          <a:xfrm>
            <a:off x="13866888" y="6213624"/>
            <a:ext cx="961809" cy="961809"/>
          </a:xfrm>
          <a:prstGeom prst="ellipse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4" name="楕円 23"/>
          <p:cNvSpPr/>
          <p:nvPr userDrawn="1"/>
        </p:nvSpPr>
        <p:spPr>
          <a:xfrm>
            <a:off x="636409" y="6250538"/>
            <a:ext cx="1533779" cy="1533779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1" name="楕円 30"/>
          <p:cNvSpPr/>
          <p:nvPr userDrawn="1"/>
        </p:nvSpPr>
        <p:spPr>
          <a:xfrm>
            <a:off x="7896962" y="7735218"/>
            <a:ext cx="614369" cy="624488"/>
          </a:xfrm>
          <a:prstGeom prst="ellipse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0" name="楕円 29"/>
          <p:cNvSpPr/>
          <p:nvPr userDrawn="1"/>
        </p:nvSpPr>
        <p:spPr>
          <a:xfrm>
            <a:off x="3965059" y="7738314"/>
            <a:ext cx="591738" cy="591738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タイトル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kumimoji="1" lang="en-US" altLang="ja-JP" dirty="0"/>
              <a:t>Slide Title Goes Here</a:t>
            </a:r>
            <a:endParaRPr kumimoji="1" lang="ja-JP" altLang="en-US" dirty="0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The Power of PowerPoint | thepopp.com</a:t>
            </a:r>
            <a:endParaRPr 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3EB59E2-90B9-4CD3-AC74-D672227E13C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楕円 4"/>
          <p:cNvSpPr/>
          <p:nvPr userDrawn="1"/>
        </p:nvSpPr>
        <p:spPr>
          <a:xfrm>
            <a:off x="493213" y="2547535"/>
            <a:ext cx="4973638" cy="4973638"/>
          </a:xfrm>
          <a:prstGeom prst="ellipse">
            <a:avLst/>
          </a:prstGeom>
          <a:solidFill>
            <a:schemeClr val="accent1"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9" name="楕円 18"/>
          <p:cNvSpPr/>
          <p:nvPr userDrawn="1"/>
        </p:nvSpPr>
        <p:spPr>
          <a:xfrm>
            <a:off x="4617888" y="4921333"/>
            <a:ext cx="3785949" cy="3785949"/>
          </a:xfrm>
          <a:prstGeom prst="ellipse">
            <a:avLst/>
          </a:prstGeom>
          <a:solidFill>
            <a:schemeClr val="accent2"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" name="楕円 22"/>
          <p:cNvSpPr/>
          <p:nvPr userDrawn="1"/>
        </p:nvSpPr>
        <p:spPr>
          <a:xfrm>
            <a:off x="7360120" y="3308567"/>
            <a:ext cx="3090795" cy="3090795"/>
          </a:xfrm>
          <a:prstGeom prst="ellipse">
            <a:avLst/>
          </a:prstGeom>
          <a:solidFill>
            <a:schemeClr val="accent3"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5" name="楕円 24"/>
          <p:cNvSpPr/>
          <p:nvPr userDrawn="1"/>
        </p:nvSpPr>
        <p:spPr>
          <a:xfrm>
            <a:off x="9437184" y="5014698"/>
            <a:ext cx="3557109" cy="3557109"/>
          </a:xfrm>
          <a:prstGeom prst="ellipse">
            <a:avLst/>
          </a:prstGeom>
          <a:solidFill>
            <a:schemeClr val="accent4"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6" name="楕円 25"/>
          <p:cNvSpPr/>
          <p:nvPr userDrawn="1"/>
        </p:nvSpPr>
        <p:spPr>
          <a:xfrm>
            <a:off x="12055396" y="2629765"/>
            <a:ext cx="3944488" cy="3944488"/>
          </a:xfrm>
          <a:prstGeom prst="ellipse">
            <a:avLst/>
          </a:prstGeom>
          <a:solidFill>
            <a:schemeClr val="accent5"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7" name="楕円 26"/>
          <p:cNvSpPr/>
          <p:nvPr userDrawn="1"/>
        </p:nvSpPr>
        <p:spPr>
          <a:xfrm>
            <a:off x="14947018" y="5399098"/>
            <a:ext cx="2788308" cy="2788308"/>
          </a:xfrm>
          <a:prstGeom prst="ellipse">
            <a:avLst/>
          </a:prstGeom>
          <a:solidFill>
            <a:schemeClr val="accent6"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8" name="楕円 27"/>
          <p:cNvSpPr/>
          <p:nvPr userDrawn="1"/>
        </p:nvSpPr>
        <p:spPr>
          <a:xfrm>
            <a:off x="5534416" y="3223041"/>
            <a:ext cx="1029225" cy="1029225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9" name="楕円 28"/>
          <p:cNvSpPr/>
          <p:nvPr userDrawn="1"/>
        </p:nvSpPr>
        <p:spPr>
          <a:xfrm>
            <a:off x="493213" y="2370479"/>
            <a:ext cx="855529" cy="855529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2" name="楕円 31"/>
          <p:cNvSpPr/>
          <p:nvPr userDrawn="1"/>
        </p:nvSpPr>
        <p:spPr>
          <a:xfrm>
            <a:off x="13027675" y="7247023"/>
            <a:ext cx="742541" cy="742541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4" name="楕円 33"/>
          <p:cNvSpPr/>
          <p:nvPr userDrawn="1"/>
        </p:nvSpPr>
        <p:spPr>
          <a:xfrm>
            <a:off x="16966759" y="4532006"/>
            <a:ext cx="884808" cy="884808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6" name="テキスト プレースホルダー 12"/>
          <p:cNvSpPr>
            <a:spLocks noGrp="1"/>
          </p:cNvSpPr>
          <p:nvPr>
            <p:ph type="body" sz="quarter" idx="28" hasCustomPrompt="1"/>
          </p:nvPr>
        </p:nvSpPr>
        <p:spPr>
          <a:xfrm>
            <a:off x="675547" y="3719292"/>
            <a:ext cx="4608971" cy="525141"/>
          </a:xfrm>
        </p:spPr>
        <p:txBody>
          <a:bodyPr anchor="b">
            <a:no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2800" baseline="0">
                <a:solidFill>
                  <a:schemeClr val="bg1"/>
                </a:solidFill>
                <a:latin typeface="Ubuntu Medium" panose="020B0604030602030204" pitchFamily="34" charset="0"/>
              </a:defRPr>
            </a:lvl1pPr>
          </a:lstStyle>
          <a:p>
            <a:pPr lvl="0"/>
            <a:r>
              <a:rPr kumimoji="1" lang="en-US" altLang="ja-JP" dirty="0"/>
              <a:t>Word</a:t>
            </a:r>
            <a:endParaRPr kumimoji="1" lang="ja-JP" altLang="en-US" dirty="0"/>
          </a:p>
        </p:txBody>
      </p:sp>
      <p:sp>
        <p:nvSpPr>
          <p:cNvPr id="37" name="テキスト プレースホルダー 12"/>
          <p:cNvSpPr>
            <a:spLocks noGrp="1"/>
          </p:cNvSpPr>
          <p:nvPr>
            <p:ph type="body" sz="quarter" idx="29" hasCustomPrompt="1"/>
          </p:nvPr>
        </p:nvSpPr>
        <p:spPr>
          <a:xfrm>
            <a:off x="12108616" y="3583183"/>
            <a:ext cx="3838048" cy="525141"/>
          </a:xfrm>
        </p:spPr>
        <p:txBody>
          <a:bodyPr anchor="b">
            <a:no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2800" baseline="0">
                <a:solidFill>
                  <a:schemeClr val="bg1"/>
                </a:solidFill>
                <a:latin typeface="Ubuntu Medium" panose="020B0604030602030204" pitchFamily="34" charset="0"/>
              </a:defRPr>
            </a:lvl1pPr>
          </a:lstStyle>
          <a:p>
            <a:pPr lvl="0"/>
            <a:r>
              <a:rPr kumimoji="1" lang="en-US" altLang="ja-JP" dirty="0"/>
              <a:t>Word</a:t>
            </a:r>
            <a:endParaRPr kumimoji="1" lang="ja-JP" altLang="en-US" dirty="0"/>
          </a:p>
        </p:txBody>
      </p:sp>
      <p:sp>
        <p:nvSpPr>
          <p:cNvPr id="38" name="テキスト プレースホルダー 12"/>
          <p:cNvSpPr>
            <a:spLocks noGrp="1"/>
          </p:cNvSpPr>
          <p:nvPr>
            <p:ph type="body" sz="quarter" idx="30" hasCustomPrompt="1"/>
          </p:nvPr>
        </p:nvSpPr>
        <p:spPr>
          <a:xfrm>
            <a:off x="9632132" y="5404718"/>
            <a:ext cx="3167212" cy="1221682"/>
          </a:xfrm>
        </p:spPr>
        <p:txBody>
          <a:bodyPr anchor="b">
            <a:no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2800" baseline="0">
                <a:solidFill>
                  <a:schemeClr val="bg1"/>
                </a:solidFill>
                <a:latin typeface="Ubuntu Medium" panose="020B0604030602030204" pitchFamily="34" charset="0"/>
              </a:defRPr>
            </a:lvl1pPr>
          </a:lstStyle>
          <a:p>
            <a:pPr lvl="0"/>
            <a:r>
              <a:rPr kumimoji="1" lang="en-US" altLang="ja-JP" dirty="0"/>
              <a:t>Word</a:t>
            </a:r>
            <a:endParaRPr kumimoji="1" lang="ja-JP" altLang="en-US" dirty="0"/>
          </a:p>
        </p:txBody>
      </p:sp>
      <p:sp>
        <p:nvSpPr>
          <p:cNvPr id="39" name="テキスト プレースホルダー 12"/>
          <p:cNvSpPr>
            <a:spLocks noGrp="1"/>
          </p:cNvSpPr>
          <p:nvPr>
            <p:ph type="body" sz="quarter" idx="31" hasCustomPrompt="1"/>
          </p:nvPr>
        </p:nvSpPr>
        <p:spPr>
          <a:xfrm>
            <a:off x="4908081" y="5382994"/>
            <a:ext cx="3167212" cy="1221682"/>
          </a:xfrm>
        </p:spPr>
        <p:txBody>
          <a:bodyPr anchor="b">
            <a:no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2800" baseline="0">
                <a:solidFill>
                  <a:schemeClr val="bg1"/>
                </a:solidFill>
                <a:latin typeface="Ubuntu Medium" panose="020B0604030602030204" pitchFamily="34" charset="0"/>
              </a:defRPr>
            </a:lvl1pPr>
          </a:lstStyle>
          <a:p>
            <a:pPr lvl="0"/>
            <a:r>
              <a:rPr kumimoji="1" lang="en-US" altLang="ja-JP" dirty="0"/>
              <a:t>Word</a:t>
            </a:r>
            <a:endParaRPr kumimoji="1" lang="ja-JP" altLang="en-US" dirty="0"/>
          </a:p>
        </p:txBody>
      </p:sp>
      <p:sp>
        <p:nvSpPr>
          <p:cNvPr id="40" name="テキスト プレースホルダー 12"/>
          <p:cNvSpPr>
            <a:spLocks noGrp="1"/>
          </p:cNvSpPr>
          <p:nvPr>
            <p:ph type="body" sz="quarter" idx="16" hasCustomPrompt="1"/>
          </p:nvPr>
        </p:nvSpPr>
        <p:spPr>
          <a:xfrm>
            <a:off x="971550" y="4397766"/>
            <a:ext cx="3936531" cy="1937350"/>
          </a:xfrm>
        </p:spPr>
        <p:txBody>
          <a:bodyPr>
            <a:normAutofit/>
          </a:bodyPr>
          <a:lstStyle>
            <a:lvl1pPr algn="ctr">
              <a:spcBef>
                <a:spcPts val="0"/>
              </a:spcBef>
              <a:defRPr sz="20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41" name="テキスト プレースホルダー 12"/>
          <p:cNvSpPr>
            <a:spLocks noGrp="1"/>
          </p:cNvSpPr>
          <p:nvPr>
            <p:ph type="body" sz="quarter" idx="32" hasCustomPrompt="1"/>
          </p:nvPr>
        </p:nvSpPr>
        <p:spPr>
          <a:xfrm>
            <a:off x="4639094" y="6688663"/>
            <a:ext cx="3705186" cy="1317496"/>
          </a:xfrm>
        </p:spPr>
        <p:txBody>
          <a:bodyPr>
            <a:normAutofit/>
          </a:bodyPr>
          <a:lstStyle>
            <a:lvl1pPr algn="ctr">
              <a:spcBef>
                <a:spcPts val="0"/>
              </a:spcBef>
              <a:defRPr sz="20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42" name="テキスト プレースホルダー 12"/>
          <p:cNvSpPr>
            <a:spLocks noGrp="1"/>
          </p:cNvSpPr>
          <p:nvPr>
            <p:ph type="body" sz="quarter" idx="33" hasCustomPrompt="1"/>
          </p:nvPr>
        </p:nvSpPr>
        <p:spPr>
          <a:xfrm>
            <a:off x="9608595" y="6648520"/>
            <a:ext cx="3214286" cy="1317496"/>
          </a:xfrm>
        </p:spPr>
        <p:txBody>
          <a:bodyPr>
            <a:normAutofit/>
          </a:bodyPr>
          <a:lstStyle>
            <a:lvl1pPr algn="ctr">
              <a:spcBef>
                <a:spcPts val="0"/>
              </a:spcBef>
              <a:defRPr sz="20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43" name="テキスト プレースホルダー 12"/>
          <p:cNvSpPr>
            <a:spLocks noGrp="1"/>
          </p:cNvSpPr>
          <p:nvPr>
            <p:ph type="body" sz="quarter" idx="34" hasCustomPrompt="1"/>
          </p:nvPr>
        </p:nvSpPr>
        <p:spPr>
          <a:xfrm>
            <a:off x="12175047" y="4237086"/>
            <a:ext cx="3705186" cy="1317496"/>
          </a:xfrm>
        </p:spPr>
        <p:txBody>
          <a:bodyPr>
            <a:normAutofit/>
          </a:bodyPr>
          <a:lstStyle>
            <a:lvl1pPr algn="ctr">
              <a:spcBef>
                <a:spcPts val="0"/>
              </a:spcBef>
              <a:defRPr sz="20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44" name="テキスト プレースホルダー 12"/>
          <p:cNvSpPr>
            <a:spLocks noGrp="1"/>
          </p:cNvSpPr>
          <p:nvPr>
            <p:ph type="body" sz="quarter" idx="35" hasCustomPrompt="1"/>
          </p:nvPr>
        </p:nvSpPr>
        <p:spPr>
          <a:xfrm>
            <a:off x="7409364" y="4255782"/>
            <a:ext cx="2992308" cy="1161032"/>
          </a:xfrm>
        </p:spPr>
        <p:txBody>
          <a:bodyPr anchor="ctr">
            <a:no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2400" baseline="0">
                <a:solidFill>
                  <a:schemeClr val="bg1"/>
                </a:solidFill>
                <a:latin typeface="Ubuntu Medium" panose="020B0604030602030204" pitchFamily="34" charset="0"/>
              </a:defRPr>
            </a:lvl1pPr>
          </a:lstStyle>
          <a:p>
            <a:pPr lvl="0"/>
            <a:r>
              <a:rPr kumimoji="1" lang="en-US" altLang="ja-JP" dirty="0"/>
              <a:t>Word</a:t>
            </a:r>
            <a:endParaRPr kumimoji="1" lang="ja-JP" altLang="en-US" dirty="0"/>
          </a:p>
        </p:txBody>
      </p:sp>
      <p:sp>
        <p:nvSpPr>
          <p:cNvPr id="50" name="テキスト プレースホルダー 12"/>
          <p:cNvSpPr>
            <a:spLocks noGrp="1"/>
          </p:cNvSpPr>
          <p:nvPr>
            <p:ph type="body" sz="quarter" idx="36" hasCustomPrompt="1"/>
          </p:nvPr>
        </p:nvSpPr>
        <p:spPr>
          <a:xfrm>
            <a:off x="15070315" y="6146235"/>
            <a:ext cx="2534050" cy="1295109"/>
          </a:xfrm>
        </p:spPr>
        <p:txBody>
          <a:bodyPr anchor="ctr">
            <a:no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2400" baseline="0">
                <a:solidFill>
                  <a:schemeClr val="bg1"/>
                </a:solidFill>
                <a:latin typeface="Ubuntu Medium" panose="020B0604030602030204" pitchFamily="34" charset="0"/>
              </a:defRPr>
            </a:lvl1pPr>
          </a:lstStyle>
          <a:p>
            <a:pPr lvl="0"/>
            <a:r>
              <a:rPr kumimoji="1" lang="en-US" altLang="ja-JP" dirty="0"/>
              <a:t>Word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8416867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" dur="500"/>
                                        <p:tgtEl>
                                          <p:spTgt spid="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4" presetClass="entr" presetSubtype="1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6" dur="500"/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4" presetClass="entr" presetSubtype="1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9" dur="500"/>
                                        <p:tgtEl>
                                          <p:spTgt spid="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4" presetClass="entr" presetSubtype="1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4" presetClass="entr" presetSubtype="1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4" presetClass="entr" presetSubtype="1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8" dur="500"/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4" presetClass="entr" presetSubtype="10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4" presetClass="entr" presetSubtype="10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4" dur="500"/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4" presetClass="entr" presetSubtype="10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7" dur="500"/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4" presetClass="entr" presetSubtype="1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0" dur="500"/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4" presetClass="entr" presetSubtype="1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4" presetClass="entr" presetSubtype="1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6" dur="500"/>
                                        <p:tgtEl>
                                          <p:spTgt spid="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4" presetClass="entr" presetSubtype="10" fill="hold" grpId="0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9" dur="500"/>
                                        <p:tgtEl>
                                          <p:spTgt spid="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4" presetClass="entr" presetSubtype="10" fill="hold" grpId="0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4" presetClass="entr" presetSubtype="10" fill="hold" grpId="0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5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4" presetClass="entr" presetSubtype="10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8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4" presetClass="entr" presetSubtype="10" fill="hold" grpId="0" nodeType="withEffect">
                                  <p:stCondLst>
                                    <p:cond delay="175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4" presetClass="entr" presetSubtype="10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4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14" presetClass="entr" presetSubtype="10" fill="hold" grpId="0" nodeType="withEffect">
                                  <p:stCondLst>
                                    <p:cond delay="225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14" presetClass="entr" presetSubtype="10" fill="hold" grpId="0" nodeType="with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0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14" presetClass="entr" presetSubtype="10" fill="hold" grpId="0" nodeType="withEffect">
                                  <p:stCondLst>
                                    <p:cond delay="275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14" presetClass="entr" presetSubtype="10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6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14" presetClass="entr" presetSubtype="10" fill="hold" grpId="0" nodeType="withEffect">
                                  <p:stCondLst>
                                    <p:cond delay="325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9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 animBg="1"/>
      <p:bldP spid="33" grpId="0" animBg="1"/>
      <p:bldP spid="24" grpId="0" animBg="1"/>
      <p:bldP spid="31" grpId="0" animBg="1"/>
      <p:bldP spid="30" grpId="0" animBg="1"/>
      <p:bldP spid="5" grpId="0" animBg="1"/>
      <p:bldP spid="19" grpId="0" animBg="1"/>
      <p:bldP spid="23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2" grpId="0" animBg="1"/>
      <p:bldP spid="34" grpId="0" animBg="1"/>
      <p:bldP spid="36" grpId="0" build="p">
        <p:tmplLst>
          <p:tmpl lvl="1">
            <p:tnLst>
              <p:par>
                <p:cTn presetID="14" presetClass="entr" presetSubtype="1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randombar(horizontal)">
                      <p:cBhvr>
                        <p:cTn dur="500"/>
                        <p:tgtEl>
                          <p:spTgt spid="36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37" grpId="0" build="p">
        <p:tmplLst>
          <p:tmpl lvl="1">
            <p:tnLst>
              <p:par>
                <p:cTn presetID="14" presetClass="entr" presetSubtype="10" fill="hold" nodeType="withEffect">
                  <p:stCondLst>
                    <p:cond delay="100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randombar(horizontal)">
                      <p:cBhvr>
                        <p:cTn dur="500"/>
                        <p:tgtEl>
                          <p:spTgt spid="37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38" grpId="0" build="p">
        <p:tmplLst>
          <p:tmpl lvl="1">
            <p:tnLst>
              <p:par>
                <p:cTn presetID="14" presetClass="entr" presetSubtype="10" fill="hold" nodeType="withEffect">
                  <p:stCondLst>
                    <p:cond delay="7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randombar(horizontal)">
                      <p:cBhvr>
                        <p:cTn dur="500"/>
                        <p:tgtEl>
                          <p:spTgt spid="38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39" grpId="0" build="p">
        <p:tmplLst>
          <p:tmpl lvl="1">
            <p:tnLst>
              <p:par>
                <p:cTn presetID="14" presetClass="entr" presetSubtype="10" fill="hold" nodeType="withEffect">
                  <p:stCondLst>
                    <p:cond delay="2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randombar(horizontal)">
                      <p:cBhvr>
                        <p:cTn dur="500"/>
                        <p:tgtEl>
                          <p:spTgt spid="39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40" grpId="0" build="p">
        <p:tmplLst>
          <p:tmpl lvl="1">
            <p:tnLst>
              <p:par>
                <p:cTn presetID="14" presetClass="entr" presetSubtype="1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randombar(horizontal)">
                      <p:cBhvr>
                        <p:cTn dur="500"/>
                        <p:tgtEl>
                          <p:spTgt spid="40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41" grpId="0" build="p">
        <p:tmplLst>
          <p:tmpl lvl="1">
            <p:tnLst>
              <p:par>
                <p:cTn presetID="14" presetClass="entr" presetSubtype="10" fill="hold" nodeType="withEffect">
                  <p:stCondLst>
                    <p:cond delay="2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randombar(horizontal)">
                      <p:cBhvr>
                        <p:cTn dur="500"/>
                        <p:tgtEl>
                          <p:spTgt spid="41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42" grpId="0" build="p">
        <p:tmplLst>
          <p:tmpl lvl="1">
            <p:tnLst>
              <p:par>
                <p:cTn presetID="14" presetClass="entr" presetSubtype="10" fill="hold" nodeType="withEffect">
                  <p:stCondLst>
                    <p:cond delay="7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randombar(horizontal)">
                      <p:cBhvr>
                        <p:cTn dur="500"/>
                        <p:tgtEl>
                          <p:spTgt spid="42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43" grpId="0" build="p">
        <p:tmplLst>
          <p:tmpl lvl="1">
            <p:tnLst>
              <p:par>
                <p:cTn presetID="14" presetClass="entr" presetSubtype="10" fill="hold" nodeType="withEffect">
                  <p:stCondLst>
                    <p:cond delay="100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randombar(horizontal)">
                      <p:cBhvr>
                        <p:cTn dur="500"/>
                        <p:tgtEl>
                          <p:spTgt spid="43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44" grpId="0" build="p">
        <p:tmplLst>
          <p:tmpl lvl="1">
            <p:tnLst>
              <p:par>
                <p:cTn presetID="14" presetClass="entr" presetSubtype="10" fill="hold" nodeType="withEffect">
                  <p:stCondLst>
                    <p:cond delay="50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randombar(horizontal)">
                      <p:cBhvr>
                        <p:cTn dur="500"/>
                        <p:tgtEl>
                          <p:spTgt spid="44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50" grpId="0" build="p">
        <p:tmplLst>
          <p:tmpl lvl="1">
            <p:tnLst>
              <p:par>
                <p:cTn presetID="14" presetClass="entr" presetSubtype="10" fill="hold" nodeType="withEffect">
                  <p:stCondLst>
                    <p:cond delay="12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randombar(horizontal)">
                      <p:cBhvr>
                        <p:cTn dur="500"/>
                        <p:tgtEl>
                          <p:spTgt spid="50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  <p:extLst mod="1">
    <p:ext uri="{DCECCB84-F9BA-43D5-87BE-67443E8EF086}">
      <p15:sldGuideLst xmlns:p15="http://schemas.microsoft.com/office/powerpoint/2012/main" xmlns="">
        <p15:guide id="1" orient="horz" pos="3239">
          <p15:clr>
            <a:srgbClr val="FBAE40"/>
          </p15:clr>
        </p15:guide>
        <p15:guide id="2" pos="5760">
          <p15:clr>
            <a:srgbClr val="FBAE40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 Images, Headings &amp; Tex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kumimoji="1" lang="en-US" altLang="ja-JP" dirty="0"/>
              <a:t>Slide Title Goes Here</a:t>
            </a:r>
            <a:endParaRPr kumimoji="1" lang="ja-JP" altLang="en-US" dirty="0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The Power of PowerPoint | thepopp.com</a:t>
            </a:r>
            <a:endParaRPr 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3EB59E2-90B9-4CD3-AC74-D672227E13C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3" name="図プレースホルダー 32"/>
          <p:cNvSpPr>
            <a:spLocks noGrp="1"/>
          </p:cNvSpPr>
          <p:nvPr>
            <p:ph type="pic" sz="quarter" idx="13" hasCustomPrompt="1"/>
          </p:nvPr>
        </p:nvSpPr>
        <p:spPr>
          <a:xfrm>
            <a:off x="8513005" y="2520949"/>
            <a:ext cx="9776571" cy="3957682"/>
          </a:xfrm>
          <a:custGeom>
            <a:avLst/>
            <a:gdLst>
              <a:gd name="connsiteX0" fmla="*/ 0 w 9776571"/>
              <a:gd name="connsiteY0" fmla="*/ 45 h 3957682"/>
              <a:gd name="connsiteX1" fmla="*/ 648000 w 9776571"/>
              <a:gd name="connsiteY1" fmla="*/ 45 h 3957682"/>
              <a:gd name="connsiteX2" fmla="*/ 648000 w 9776571"/>
              <a:gd name="connsiteY2" fmla="*/ 648045 h 3957682"/>
              <a:gd name="connsiteX3" fmla="*/ 1294067 w 9776571"/>
              <a:gd name="connsiteY3" fmla="*/ 648045 h 3957682"/>
              <a:gd name="connsiteX4" fmla="*/ 1294067 w 9776571"/>
              <a:gd name="connsiteY4" fmla="*/ 1296045 h 3957682"/>
              <a:gd name="connsiteX5" fmla="*/ 646067 w 9776571"/>
              <a:gd name="connsiteY5" fmla="*/ 1296045 h 3957682"/>
              <a:gd name="connsiteX6" fmla="*/ 646067 w 9776571"/>
              <a:gd name="connsiteY6" fmla="*/ 648045 h 3957682"/>
              <a:gd name="connsiteX7" fmla="*/ 0 w 9776571"/>
              <a:gd name="connsiteY7" fmla="*/ 648045 h 3957682"/>
              <a:gd name="connsiteX8" fmla="*/ 5685585 w 9776571"/>
              <a:gd name="connsiteY8" fmla="*/ 0 h 3957682"/>
              <a:gd name="connsiteX9" fmla="*/ 9776571 w 9776571"/>
              <a:gd name="connsiteY9" fmla="*/ 0 h 3957682"/>
              <a:gd name="connsiteX10" fmla="*/ 9776571 w 9776571"/>
              <a:gd name="connsiteY10" fmla="*/ 3957638 h 3957682"/>
              <a:gd name="connsiteX11" fmla="*/ 9735449 w 9776571"/>
              <a:gd name="connsiteY11" fmla="*/ 3957638 h 3957682"/>
              <a:gd name="connsiteX12" fmla="*/ 9735449 w 9776571"/>
              <a:gd name="connsiteY12" fmla="*/ 3957682 h 3957682"/>
              <a:gd name="connsiteX13" fmla="*/ 1942067 w 9776571"/>
              <a:gd name="connsiteY13" fmla="*/ 3957682 h 3957682"/>
              <a:gd name="connsiteX14" fmla="*/ 1942067 w 9776571"/>
              <a:gd name="connsiteY14" fmla="*/ 1944045 h 3957682"/>
              <a:gd name="connsiteX15" fmla="*/ 1294067 w 9776571"/>
              <a:gd name="connsiteY15" fmla="*/ 1944045 h 3957682"/>
              <a:gd name="connsiteX16" fmla="*/ 1294067 w 9776571"/>
              <a:gd name="connsiteY16" fmla="*/ 1296045 h 3957682"/>
              <a:gd name="connsiteX17" fmla="*/ 1942067 w 9776571"/>
              <a:gd name="connsiteY17" fmla="*/ 1296045 h 3957682"/>
              <a:gd name="connsiteX18" fmla="*/ 1942067 w 9776571"/>
              <a:gd name="connsiteY18" fmla="*/ 648045 h 3957682"/>
              <a:gd name="connsiteX19" fmla="*/ 1294067 w 9776571"/>
              <a:gd name="connsiteY19" fmla="*/ 648045 h 3957682"/>
              <a:gd name="connsiteX20" fmla="*/ 1294067 w 9776571"/>
              <a:gd name="connsiteY20" fmla="*/ 45 h 3957682"/>
              <a:gd name="connsiteX21" fmla="*/ 1942067 w 9776571"/>
              <a:gd name="connsiteY21" fmla="*/ 45 h 3957682"/>
              <a:gd name="connsiteX22" fmla="*/ 5685585 w 9776571"/>
              <a:gd name="connsiteY22" fmla="*/ 45 h 39576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</a:cxnLst>
            <a:rect l="l" t="t" r="r" b="b"/>
            <a:pathLst>
              <a:path w="9776571" h="3957682">
                <a:moveTo>
                  <a:pt x="0" y="45"/>
                </a:moveTo>
                <a:lnTo>
                  <a:pt x="648000" y="45"/>
                </a:lnTo>
                <a:lnTo>
                  <a:pt x="648000" y="648045"/>
                </a:lnTo>
                <a:lnTo>
                  <a:pt x="1294067" y="648045"/>
                </a:lnTo>
                <a:lnTo>
                  <a:pt x="1294067" y="1296045"/>
                </a:lnTo>
                <a:lnTo>
                  <a:pt x="646067" y="1296045"/>
                </a:lnTo>
                <a:lnTo>
                  <a:pt x="646067" y="648045"/>
                </a:lnTo>
                <a:lnTo>
                  <a:pt x="0" y="648045"/>
                </a:lnTo>
                <a:close/>
                <a:moveTo>
                  <a:pt x="5685585" y="0"/>
                </a:moveTo>
                <a:lnTo>
                  <a:pt x="9776571" y="0"/>
                </a:lnTo>
                <a:lnTo>
                  <a:pt x="9776571" y="3957638"/>
                </a:lnTo>
                <a:lnTo>
                  <a:pt x="9735449" y="3957638"/>
                </a:lnTo>
                <a:lnTo>
                  <a:pt x="9735449" y="3957682"/>
                </a:lnTo>
                <a:lnTo>
                  <a:pt x="1942067" y="3957682"/>
                </a:lnTo>
                <a:lnTo>
                  <a:pt x="1942067" y="1944045"/>
                </a:lnTo>
                <a:lnTo>
                  <a:pt x="1294067" y="1944045"/>
                </a:lnTo>
                <a:lnTo>
                  <a:pt x="1294067" y="1296045"/>
                </a:lnTo>
                <a:lnTo>
                  <a:pt x="1942067" y="1296045"/>
                </a:lnTo>
                <a:lnTo>
                  <a:pt x="1942067" y="648045"/>
                </a:lnTo>
                <a:lnTo>
                  <a:pt x="1294067" y="648045"/>
                </a:lnTo>
                <a:lnTo>
                  <a:pt x="1294067" y="45"/>
                </a:lnTo>
                <a:lnTo>
                  <a:pt x="1942067" y="45"/>
                </a:lnTo>
                <a:lnTo>
                  <a:pt x="5685585" y="45"/>
                </a:lnTo>
                <a:close/>
              </a:path>
            </a:pathLst>
          </a:custGeom>
          <a:solidFill>
            <a:schemeClr val="accent2">
              <a:lumMod val="20000"/>
              <a:lumOff val="80000"/>
            </a:schemeClr>
          </a:solidFill>
        </p:spPr>
        <p:txBody>
          <a:bodyPr wrap="square">
            <a:noAutofit/>
          </a:bodyPr>
          <a:lstStyle>
            <a:lvl1pPr>
              <a:defRPr sz="1800"/>
            </a:lvl1pPr>
          </a:lstStyle>
          <a:p>
            <a:r>
              <a:rPr kumimoji="1" lang="en-US" altLang="ja-JP" dirty="0"/>
              <a:t>                      Insert an image</a:t>
            </a:r>
            <a:endParaRPr kumimoji="1" lang="ja-JP" altLang="en-US" dirty="0"/>
          </a:p>
        </p:txBody>
      </p:sp>
      <p:sp>
        <p:nvSpPr>
          <p:cNvPr id="34" name="図プレースホルダー 33"/>
          <p:cNvSpPr>
            <a:spLocks noGrp="1"/>
          </p:cNvSpPr>
          <p:nvPr>
            <p:ph type="pic" sz="quarter" idx="16" hasCustomPrompt="1"/>
          </p:nvPr>
        </p:nvSpPr>
        <p:spPr>
          <a:xfrm>
            <a:off x="-1" y="2520949"/>
            <a:ext cx="9776572" cy="3957682"/>
          </a:xfrm>
          <a:custGeom>
            <a:avLst/>
            <a:gdLst>
              <a:gd name="connsiteX0" fmla="*/ 9128572 w 9776572"/>
              <a:gd name="connsiteY0" fmla="*/ 3309682 h 3957682"/>
              <a:gd name="connsiteX1" fmla="*/ 9776572 w 9776572"/>
              <a:gd name="connsiteY1" fmla="*/ 3309682 h 3957682"/>
              <a:gd name="connsiteX2" fmla="*/ 9776572 w 9776572"/>
              <a:gd name="connsiteY2" fmla="*/ 3957682 h 3957682"/>
              <a:gd name="connsiteX3" fmla="*/ 9128572 w 9776572"/>
              <a:gd name="connsiteY3" fmla="*/ 3957682 h 3957682"/>
              <a:gd name="connsiteX4" fmla="*/ 8480572 w 9776572"/>
              <a:gd name="connsiteY4" fmla="*/ 2661682 h 3957682"/>
              <a:gd name="connsiteX5" fmla="*/ 9128572 w 9776572"/>
              <a:gd name="connsiteY5" fmla="*/ 2661682 h 3957682"/>
              <a:gd name="connsiteX6" fmla="*/ 9128572 w 9776572"/>
              <a:gd name="connsiteY6" fmla="*/ 3309682 h 3957682"/>
              <a:gd name="connsiteX7" fmla="*/ 8480572 w 9776572"/>
              <a:gd name="connsiteY7" fmla="*/ 3309682 h 3957682"/>
              <a:gd name="connsiteX8" fmla="*/ 0 w 9776572"/>
              <a:gd name="connsiteY8" fmla="*/ 0 h 3957682"/>
              <a:gd name="connsiteX9" fmla="*/ 4090987 w 9776572"/>
              <a:gd name="connsiteY9" fmla="*/ 0 h 3957682"/>
              <a:gd name="connsiteX10" fmla="*/ 4090987 w 9776572"/>
              <a:gd name="connsiteY10" fmla="*/ 45 h 3957682"/>
              <a:gd name="connsiteX11" fmla="*/ 7832572 w 9776572"/>
              <a:gd name="connsiteY11" fmla="*/ 45 h 3957682"/>
              <a:gd name="connsiteX12" fmla="*/ 7832572 w 9776572"/>
              <a:gd name="connsiteY12" fmla="*/ 2012050 h 3957682"/>
              <a:gd name="connsiteX13" fmla="*/ 8480572 w 9776572"/>
              <a:gd name="connsiteY13" fmla="*/ 2012050 h 3957682"/>
              <a:gd name="connsiteX14" fmla="*/ 8480572 w 9776572"/>
              <a:gd name="connsiteY14" fmla="*/ 2660050 h 3957682"/>
              <a:gd name="connsiteX15" fmla="*/ 7832572 w 9776572"/>
              <a:gd name="connsiteY15" fmla="*/ 2660050 h 3957682"/>
              <a:gd name="connsiteX16" fmla="*/ 7832572 w 9776572"/>
              <a:gd name="connsiteY16" fmla="*/ 3309682 h 3957682"/>
              <a:gd name="connsiteX17" fmla="*/ 8480572 w 9776572"/>
              <a:gd name="connsiteY17" fmla="*/ 3309682 h 3957682"/>
              <a:gd name="connsiteX18" fmla="*/ 8480572 w 9776572"/>
              <a:gd name="connsiteY18" fmla="*/ 3957682 h 3957682"/>
              <a:gd name="connsiteX19" fmla="*/ 7832572 w 9776572"/>
              <a:gd name="connsiteY19" fmla="*/ 3957682 h 3957682"/>
              <a:gd name="connsiteX20" fmla="*/ 39189 w 9776572"/>
              <a:gd name="connsiteY20" fmla="*/ 3957682 h 3957682"/>
              <a:gd name="connsiteX21" fmla="*/ 39189 w 9776572"/>
              <a:gd name="connsiteY21" fmla="*/ 3957638 h 3957682"/>
              <a:gd name="connsiteX22" fmla="*/ 0 w 9776572"/>
              <a:gd name="connsiteY22" fmla="*/ 3957638 h 39576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</a:cxnLst>
            <a:rect l="l" t="t" r="r" b="b"/>
            <a:pathLst>
              <a:path w="9776572" h="3957682">
                <a:moveTo>
                  <a:pt x="9128572" y="3309682"/>
                </a:moveTo>
                <a:lnTo>
                  <a:pt x="9776572" y="3309682"/>
                </a:lnTo>
                <a:lnTo>
                  <a:pt x="9776572" y="3957682"/>
                </a:lnTo>
                <a:lnTo>
                  <a:pt x="9128572" y="3957682"/>
                </a:lnTo>
                <a:close/>
                <a:moveTo>
                  <a:pt x="8480572" y="2661682"/>
                </a:moveTo>
                <a:lnTo>
                  <a:pt x="9128572" y="2661682"/>
                </a:lnTo>
                <a:lnTo>
                  <a:pt x="9128572" y="3309682"/>
                </a:lnTo>
                <a:lnTo>
                  <a:pt x="8480572" y="3309682"/>
                </a:lnTo>
                <a:close/>
                <a:moveTo>
                  <a:pt x="0" y="0"/>
                </a:moveTo>
                <a:lnTo>
                  <a:pt x="4090987" y="0"/>
                </a:lnTo>
                <a:lnTo>
                  <a:pt x="4090987" y="45"/>
                </a:lnTo>
                <a:lnTo>
                  <a:pt x="7832572" y="45"/>
                </a:lnTo>
                <a:lnTo>
                  <a:pt x="7832572" y="2012050"/>
                </a:lnTo>
                <a:lnTo>
                  <a:pt x="8480572" y="2012050"/>
                </a:lnTo>
                <a:lnTo>
                  <a:pt x="8480572" y="2660050"/>
                </a:lnTo>
                <a:lnTo>
                  <a:pt x="7832572" y="2660050"/>
                </a:lnTo>
                <a:lnTo>
                  <a:pt x="7832572" y="3309682"/>
                </a:lnTo>
                <a:lnTo>
                  <a:pt x="8480572" y="3309682"/>
                </a:lnTo>
                <a:lnTo>
                  <a:pt x="8480572" y="3957682"/>
                </a:lnTo>
                <a:lnTo>
                  <a:pt x="7832572" y="3957682"/>
                </a:lnTo>
                <a:lnTo>
                  <a:pt x="39189" y="3957682"/>
                </a:lnTo>
                <a:lnTo>
                  <a:pt x="39189" y="3957638"/>
                </a:lnTo>
                <a:lnTo>
                  <a:pt x="0" y="3957638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wrap="square">
            <a:noAutofit/>
          </a:bodyPr>
          <a:lstStyle>
            <a:lvl1pPr>
              <a:defRPr sz="1800" baseline="0"/>
            </a:lvl1pPr>
          </a:lstStyle>
          <a:p>
            <a:r>
              <a:rPr kumimoji="1" lang="en-US" altLang="ja-JP" dirty="0"/>
              <a:t>Insert an image</a:t>
            </a:r>
            <a:endParaRPr kumimoji="1" lang="ja-JP" altLang="en-US" dirty="0"/>
          </a:p>
        </p:txBody>
      </p:sp>
      <p:sp>
        <p:nvSpPr>
          <p:cNvPr id="24" name="テキスト プレースホルダー 12"/>
          <p:cNvSpPr>
            <a:spLocks noGrp="1"/>
          </p:cNvSpPr>
          <p:nvPr>
            <p:ph type="body" sz="quarter" idx="12" hasCustomPrompt="1"/>
          </p:nvPr>
        </p:nvSpPr>
        <p:spPr>
          <a:xfrm>
            <a:off x="1351485" y="7642973"/>
            <a:ext cx="6400609" cy="1716691"/>
          </a:xfrm>
        </p:spPr>
        <p:txBody>
          <a:bodyPr>
            <a:normAutofit/>
          </a:bodyPr>
          <a:lstStyle>
            <a:lvl1pPr algn="l">
              <a:defRPr sz="2000" baseline="0"/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25" name="テキスト プレースホルダー 12"/>
          <p:cNvSpPr>
            <a:spLocks noGrp="1"/>
          </p:cNvSpPr>
          <p:nvPr>
            <p:ph type="body" sz="quarter" idx="17" hasCustomPrompt="1"/>
          </p:nvPr>
        </p:nvSpPr>
        <p:spPr>
          <a:xfrm>
            <a:off x="1351485" y="6701778"/>
            <a:ext cx="6400609" cy="747032"/>
          </a:xfrm>
        </p:spPr>
        <p:txBody>
          <a:bodyPr anchor="ctr">
            <a:noAutofit/>
          </a:bodyPr>
          <a:lstStyle>
            <a:lvl1pPr algn="l">
              <a:lnSpc>
                <a:spcPct val="100000"/>
              </a:lnSpc>
              <a:spcBef>
                <a:spcPts val="0"/>
              </a:spcBef>
              <a:defRPr sz="2800" baseline="0">
                <a:solidFill>
                  <a:schemeClr val="tx2"/>
                </a:solidFill>
                <a:latin typeface="Ubuntu Medium" panose="020B0604030602030204" pitchFamily="34" charset="0"/>
              </a:defRPr>
            </a:lvl1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26" name="正方形/長方形 25"/>
          <p:cNvSpPr/>
          <p:nvPr userDrawn="1"/>
        </p:nvSpPr>
        <p:spPr>
          <a:xfrm>
            <a:off x="1456909" y="7418818"/>
            <a:ext cx="1827899" cy="7200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7" name="テキスト プレースホルダー 12"/>
          <p:cNvSpPr>
            <a:spLocks noGrp="1"/>
          </p:cNvSpPr>
          <p:nvPr>
            <p:ph type="body" sz="quarter" idx="18" hasCustomPrompt="1"/>
          </p:nvPr>
        </p:nvSpPr>
        <p:spPr>
          <a:xfrm>
            <a:off x="10408210" y="7642973"/>
            <a:ext cx="6400609" cy="1716691"/>
          </a:xfrm>
        </p:spPr>
        <p:txBody>
          <a:bodyPr>
            <a:normAutofit/>
          </a:bodyPr>
          <a:lstStyle>
            <a:lvl1pPr algn="l">
              <a:defRPr sz="2000" baseline="0"/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28" name="テキスト プレースホルダー 12"/>
          <p:cNvSpPr>
            <a:spLocks noGrp="1"/>
          </p:cNvSpPr>
          <p:nvPr>
            <p:ph type="body" sz="quarter" idx="19" hasCustomPrompt="1"/>
          </p:nvPr>
        </p:nvSpPr>
        <p:spPr>
          <a:xfrm>
            <a:off x="10408210" y="6701778"/>
            <a:ext cx="6400609" cy="747032"/>
          </a:xfrm>
        </p:spPr>
        <p:txBody>
          <a:bodyPr anchor="ctr">
            <a:noAutofit/>
          </a:bodyPr>
          <a:lstStyle>
            <a:lvl1pPr algn="l">
              <a:lnSpc>
                <a:spcPct val="100000"/>
              </a:lnSpc>
              <a:spcBef>
                <a:spcPts val="0"/>
              </a:spcBef>
              <a:defRPr sz="2800" baseline="0">
                <a:solidFill>
                  <a:schemeClr val="tx2"/>
                </a:solidFill>
                <a:latin typeface="Ubuntu Medium" panose="020B0604030602030204" pitchFamily="34" charset="0"/>
              </a:defRPr>
            </a:lvl1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29" name="正方形/長方形 28"/>
          <p:cNvSpPr/>
          <p:nvPr userDrawn="1"/>
        </p:nvSpPr>
        <p:spPr>
          <a:xfrm>
            <a:off x="10513634" y="7418818"/>
            <a:ext cx="1827899" cy="7200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326400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5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entr" presetSubtype="4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decel="100000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100"/>
                            </p:stCondLst>
                            <p:childTnLst>
                              <p:par>
                                <p:cTn id="1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600"/>
                            </p:stCondLst>
                            <p:childTnLst>
                              <p:par>
                                <p:cTn id="22" presetID="14" presetClass="entr" presetSubtype="5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24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100"/>
                            </p:stCondLst>
                            <p:childTnLst>
                              <p:par>
                                <p:cTn id="26" presetID="2" presetClass="entr" presetSubtype="4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2" presetClass="entr" presetSubtype="4" decel="100000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700"/>
                            </p:stCondLst>
                            <p:childTnLst>
                              <p:par>
                                <p:cTn id="3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animBg="1"/>
      <p:bldP spid="34" grpId="0" animBg="1"/>
      <p:bldP spid="24" grpId="0">
        <p:tmplLst>
          <p:tmpl>
            <p:tnLst>
              <p:par>
                <p:cTn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24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25" grpId="0" build="p">
        <p:tmplLst>
          <p:tmpl lvl="1">
            <p:tnLst>
              <p:par>
                <p:cTn presetID="2" presetClass="entr" presetSubtype="4" decel="10000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25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25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26" grpId="0" animBg="1"/>
      <p:bldP spid="27" grpId="0">
        <p:tmplLst>
          <p:tmpl>
            <p:tnLst>
              <p:par>
                <p:cTn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27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28" grpId="0" build="p">
        <p:tmplLst>
          <p:tmpl lvl="1">
            <p:tnLst>
              <p:par>
                <p:cTn presetID="2" presetClass="entr" presetSubtype="4" decel="10000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28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28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29" grpId="0" animBg="1"/>
    </p:bld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 Images, Headings &amp; Texts -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kumimoji="1" lang="en-US" altLang="ja-JP" dirty="0"/>
              <a:t>Slide Title Goes Here</a:t>
            </a:r>
            <a:endParaRPr kumimoji="1" lang="ja-JP" altLang="en-US" dirty="0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0"/>
          </p:nvPr>
        </p:nvSpPr>
        <p:spPr>
          <a:xfrm>
            <a:off x="6057900" y="9582811"/>
            <a:ext cx="6172200" cy="547603"/>
          </a:xfrm>
          <a:prstGeom prst="rect">
            <a:avLst/>
          </a:prstGeom>
        </p:spPr>
        <p:txBody>
          <a:bodyPr/>
          <a:lstStyle/>
          <a:p>
            <a:r>
              <a:rPr lang="en-US"/>
              <a:t>The Power of PowerPoint | thepopp.com</a:t>
            </a:r>
            <a:endParaRPr 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1"/>
          </p:nvPr>
        </p:nvSpPr>
        <p:spPr>
          <a:xfrm>
            <a:off x="17110868" y="9600055"/>
            <a:ext cx="1176775" cy="489036"/>
          </a:xfrm>
          <a:prstGeom prst="rect">
            <a:avLst/>
          </a:prstGeom>
        </p:spPr>
        <p:txBody>
          <a:bodyPr/>
          <a:lstStyle/>
          <a:p>
            <a:fld id="{03EB59E2-90B9-4CD3-AC74-D672227E13C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4" name="テキスト プレースホルダー 12"/>
          <p:cNvSpPr>
            <a:spLocks noGrp="1"/>
          </p:cNvSpPr>
          <p:nvPr>
            <p:ph type="body" sz="quarter" idx="12" hasCustomPrompt="1"/>
          </p:nvPr>
        </p:nvSpPr>
        <p:spPr>
          <a:xfrm>
            <a:off x="6057900" y="3646421"/>
            <a:ext cx="8877300" cy="1716691"/>
          </a:xfrm>
        </p:spPr>
        <p:txBody>
          <a:bodyPr>
            <a:normAutofit/>
          </a:bodyPr>
          <a:lstStyle>
            <a:lvl1pPr marL="342900" indent="-342900" algn="l">
              <a:spcBef>
                <a:spcPts val="0"/>
              </a:spcBef>
              <a:buFont typeface="Wingdings" panose="05000000000000000000" pitchFamily="2" charset="2"/>
              <a:buChar char="n"/>
              <a:defRPr sz="2000" baseline="0"/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25" name="テキスト プレースホルダー 12"/>
          <p:cNvSpPr>
            <a:spLocks noGrp="1"/>
          </p:cNvSpPr>
          <p:nvPr>
            <p:ph type="body" sz="quarter" idx="17" hasCustomPrompt="1"/>
          </p:nvPr>
        </p:nvSpPr>
        <p:spPr>
          <a:xfrm>
            <a:off x="6057900" y="2705226"/>
            <a:ext cx="8877300" cy="747032"/>
          </a:xfrm>
        </p:spPr>
        <p:txBody>
          <a:bodyPr anchor="ctr">
            <a:noAutofit/>
          </a:bodyPr>
          <a:lstStyle>
            <a:lvl1pPr algn="l">
              <a:lnSpc>
                <a:spcPct val="100000"/>
              </a:lnSpc>
              <a:spcBef>
                <a:spcPts val="0"/>
              </a:spcBef>
              <a:defRPr sz="2800" baseline="0">
                <a:solidFill>
                  <a:schemeClr val="tx2"/>
                </a:solidFill>
                <a:latin typeface="Ubuntu Medium" panose="020B0604030602030204" pitchFamily="34" charset="0"/>
              </a:defRPr>
            </a:lvl1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26" name="正方形/長方形 25"/>
          <p:cNvSpPr/>
          <p:nvPr userDrawn="1"/>
        </p:nvSpPr>
        <p:spPr>
          <a:xfrm>
            <a:off x="6163324" y="3422266"/>
            <a:ext cx="1827899" cy="7200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図プレースホルダー 64"/>
          <p:cNvSpPr>
            <a:spLocks noGrp="1"/>
          </p:cNvSpPr>
          <p:nvPr>
            <p:ph type="pic" sz="quarter" idx="43" hasCustomPrompt="1"/>
          </p:nvPr>
        </p:nvSpPr>
        <p:spPr>
          <a:xfrm>
            <a:off x="2857481" y="2578957"/>
            <a:ext cx="2888231" cy="2886903"/>
          </a:xfrm>
          <a:solidFill>
            <a:schemeClr val="accent1">
              <a:lumMod val="20000"/>
              <a:lumOff val="80000"/>
            </a:schemeClr>
          </a:solidFill>
          <a:ln w="57150">
            <a:solidFill>
              <a:schemeClr val="bg1"/>
            </a:solidFill>
          </a:ln>
          <a:effectLst>
            <a:outerShdw sx="102000" sy="102000" algn="ctr" rotWithShape="0">
              <a:prstClr val="black">
                <a:alpha val="15000"/>
              </a:prstClr>
            </a:outerShdw>
          </a:effectLst>
        </p:spPr>
        <p:txBody>
          <a:bodyPr/>
          <a:lstStyle>
            <a:lvl1pPr>
              <a:defRPr sz="1800" baseline="0"/>
            </a:lvl1pPr>
          </a:lstStyle>
          <a:p>
            <a:r>
              <a:rPr kumimoji="1" lang="en-US" altLang="ja-JP" dirty="0"/>
              <a:t>Insert an image</a:t>
            </a:r>
            <a:endParaRPr kumimoji="1" lang="ja-JP" altLang="en-US" dirty="0"/>
          </a:p>
        </p:txBody>
      </p:sp>
      <p:sp>
        <p:nvSpPr>
          <p:cNvPr id="18" name="テキスト プレースホルダー 12"/>
          <p:cNvSpPr>
            <a:spLocks noGrp="1"/>
          </p:cNvSpPr>
          <p:nvPr>
            <p:ph type="body" sz="quarter" idx="44" hasCustomPrompt="1"/>
          </p:nvPr>
        </p:nvSpPr>
        <p:spPr>
          <a:xfrm>
            <a:off x="6057900" y="7054075"/>
            <a:ext cx="8877300" cy="1716691"/>
          </a:xfrm>
        </p:spPr>
        <p:txBody>
          <a:bodyPr>
            <a:normAutofit/>
          </a:bodyPr>
          <a:lstStyle>
            <a:lvl1pPr marL="342900" indent="-342900" algn="l">
              <a:spcBef>
                <a:spcPts val="0"/>
              </a:spcBef>
              <a:buFont typeface="Wingdings" panose="05000000000000000000" pitchFamily="2" charset="2"/>
              <a:buChar char="n"/>
              <a:defRPr sz="2000" baseline="0"/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19" name="テキスト プレースホルダー 12"/>
          <p:cNvSpPr>
            <a:spLocks noGrp="1"/>
          </p:cNvSpPr>
          <p:nvPr>
            <p:ph type="body" sz="quarter" idx="45" hasCustomPrompt="1"/>
          </p:nvPr>
        </p:nvSpPr>
        <p:spPr>
          <a:xfrm>
            <a:off x="6057900" y="6112880"/>
            <a:ext cx="8877300" cy="747032"/>
          </a:xfrm>
        </p:spPr>
        <p:txBody>
          <a:bodyPr anchor="ctr">
            <a:noAutofit/>
          </a:bodyPr>
          <a:lstStyle>
            <a:lvl1pPr algn="l">
              <a:lnSpc>
                <a:spcPct val="100000"/>
              </a:lnSpc>
              <a:spcBef>
                <a:spcPts val="0"/>
              </a:spcBef>
              <a:defRPr sz="2800" baseline="0">
                <a:solidFill>
                  <a:schemeClr val="tx2"/>
                </a:solidFill>
                <a:latin typeface="Ubuntu Medium" panose="020B0604030602030204" pitchFamily="34" charset="0"/>
              </a:defRPr>
            </a:lvl1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20" name="正方形/長方形 19"/>
          <p:cNvSpPr/>
          <p:nvPr userDrawn="1"/>
        </p:nvSpPr>
        <p:spPr>
          <a:xfrm>
            <a:off x="6163324" y="6829920"/>
            <a:ext cx="1827899" cy="72008"/>
          </a:xfrm>
          <a:prstGeom prst="rect">
            <a:avLst/>
          </a:prstGeom>
          <a:solidFill>
            <a:schemeClr val="accent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" name="図プレースホルダー 64"/>
          <p:cNvSpPr>
            <a:spLocks noGrp="1"/>
          </p:cNvSpPr>
          <p:nvPr>
            <p:ph type="pic" sz="quarter" idx="46" hasCustomPrompt="1"/>
          </p:nvPr>
        </p:nvSpPr>
        <p:spPr>
          <a:xfrm>
            <a:off x="2857481" y="5986611"/>
            <a:ext cx="2888231" cy="2886903"/>
          </a:xfrm>
          <a:solidFill>
            <a:schemeClr val="accent2">
              <a:lumMod val="20000"/>
              <a:lumOff val="80000"/>
            </a:schemeClr>
          </a:solidFill>
          <a:ln w="57150">
            <a:solidFill>
              <a:schemeClr val="bg1"/>
            </a:solidFill>
          </a:ln>
          <a:effectLst>
            <a:outerShdw sx="102000" sy="102000" algn="ctr" rotWithShape="0">
              <a:prstClr val="black">
                <a:alpha val="15000"/>
              </a:prstClr>
            </a:outerShdw>
          </a:effectLst>
        </p:spPr>
        <p:txBody>
          <a:bodyPr/>
          <a:lstStyle>
            <a:lvl1pPr>
              <a:defRPr sz="1800" baseline="0"/>
            </a:lvl1pPr>
          </a:lstStyle>
          <a:p>
            <a:r>
              <a:rPr kumimoji="1" lang="en-US" altLang="ja-JP" dirty="0"/>
              <a:t>Insert an image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1150107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entr" presetSubtype="4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decel="100000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100"/>
                            </p:stCondLst>
                            <p:childTnLst>
                              <p:par>
                                <p:cTn id="1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600"/>
                            </p:stCondLst>
                            <p:childTnLst>
                              <p:par>
                                <p:cTn id="22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100"/>
                            </p:stCondLst>
                            <p:childTnLst>
                              <p:par>
                                <p:cTn id="26" presetID="2" presetClass="entr" presetSubtype="4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2" presetClass="entr" presetSubtype="4" decel="100000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700"/>
                            </p:stCondLst>
                            <p:childTnLst>
                              <p:par>
                                <p:cTn id="3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>
        <p:tmplLst>
          <p:tmpl>
            <p:tnLst>
              <p:par>
                <p:cTn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24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25" grpId="0" build="p">
        <p:tmplLst>
          <p:tmpl lvl="1">
            <p:tnLst>
              <p:par>
                <p:cTn presetID="2" presetClass="entr" presetSubtype="4" decel="10000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25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25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26" grpId="0" animBg="1"/>
      <p:bldP spid="13" grpId="0" animBg="1"/>
      <p:bldP spid="18" grpId="0">
        <p:tmplLst>
          <p:tmpl>
            <p:tnLst>
              <p:par>
                <p:cTn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18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19" grpId="0" build="p">
        <p:tmplLst>
          <p:tmpl lvl="1">
            <p:tnLst>
              <p:par>
                <p:cTn presetID="2" presetClass="entr" presetSubtype="4" decel="10000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19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19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20" grpId="0" animBg="1"/>
      <p:bldP spid="21" grpId="0" animBg="1"/>
    </p:bld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Main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 hasCustomPrompt="1"/>
          </p:nvPr>
        </p:nvSpPr>
        <p:spPr>
          <a:xfrm>
            <a:off x="5615301" y="1614859"/>
            <a:ext cx="10148871" cy="4425419"/>
          </a:xfrm>
        </p:spPr>
        <p:txBody>
          <a:bodyPr anchor="b">
            <a:noAutofit/>
          </a:bodyPr>
          <a:lstStyle>
            <a:lvl1pPr algn="l">
              <a:lnSpc>
                <a:spcPts val="9000"/>
              </a:lnSpc>
              <a:defRPr sz="9600"/>
            </a:lvl1pPr>
          </a:lstStyle>
          <a:p>
            <a:r>
              <a:rPr lang="en-US" altLang="ja-JP" dirty="0" smtClean="0"/>
              <a:t>Presentation</a:t>
            </a:r>
            <a:br>
              <a:rPr lang="en-US" altLang="ja-JP" dirty="0" smtClean="0"/>
            </a:br>
            <a:r>
              <a:rPr lang="en-US" altLang="ja-JP" dirty="0" smtClean="0"/>
              <a:t>Title Here</a:t>
            </a:r>
            <a:endParaRPr lang="en-US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 hasCustomPrompt="1"/>
          </p:nvPr>
        </p:nvSpPr>
        <p:spPr>
          <a:xfrm>
            <a:off x="5759330" y="6438650"/>
            <a:ext cx="10154009" cy="1583932"/>
          </a:xfrm>
        </p:spPr>
        <p:txBody>
          <a:bodyPr>
            <a:noAutofit/>
          </a:bodyPr>
          <a:lstStyle>
            <a:lvl1pPr marL="0" indent="0" algn="l">
              <a:lnSpc>
                <a:spcPts val="3000"/>
              </a:lnSpc>
              <a:buNone/>
              <a:defRPr sz="3600" i="0" baseline="0">
                <a:solidFill>
                  <a:schemeClr val="tx1">
                    <a:tint val="75000"/>
                  </a:schemeClr>
                </a:solidFill>
                <a:latin typeface="Aleo-LightItalic" pitchFamily="34" charset="0"/>
              </a:defRPr>
            </a:lvl1pPr>
            <a:lvl2pPr marL="8163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63275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244912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326550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40818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489825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57146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65310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altLang="ja-JP" dirty="0" smtClean="0"/>
              <a:t>Sub Title Here</a:t>
            </a:r>
          </a:p>
          <a:p>
            <a:r>
              <a:rPr lang="en-US" dirty="0" smtClean="0"/>
              <a:t>Sub Title Here</a:t>
            </a:r>
            <a:endParaRPr lang="en-US" dirty="0"/>
          </a:p>
        </p:txBody>
      </p:sp>
      <p:sp>
        <p:nvSpPr>
          <p:cNvPr id="8" name="正方形/長方形 7"/>
          <p:cNvSpPr/>
          <p:nvPr userDrawn="1"/>
        </p:nvSpPr>
        <p:spPr>
          <a:xfrm rot="18000000">
            <a:off x="-5373894" y="4057331"/>
            <a:ext cx="18381176" cy="46806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正方形/長方形 8"/>
          <p:cNvSpPr/>
          <p:nvPr userDrawn="1"/>
        </p:nvSpPr>
        <p:spPr>
          <a:xfrm rot="18000000">
            <a:off x="-7101700" y="4241185"/>
            <a:ext cx="18360127" cy="140382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10" name="正方形/長方形 9"/>
          <p:cNvSpPr/>
          <p:nvPr userDrawn="1"/>
        </p:nvSpPr>
        <p:spPr>
          <a:xfrm rot="18000000">
            <a:off x="-8104627" y="4043341"/>
            <a:ext cx="18381176" cy="216043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11" name="正方形/長方形 10"/>
          <p:cNvSpPr/>
          <p:nvPr userDrawn="1"/>
        </p:nvSpPr>
        <p:spPr>
          <a:xfrm rot="18000000">
            <a:off x="-9064710" y="3923668"/>
            <a:ext cx="18336574" cy="617379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14" name="正方形/長方形 13"/>
          <p:cNvSpPr/>
          <p:nvPr userDrawn="1"/>
        </p:nvSpPr>
        <p:spPr>
          <a:xfrm rot="18000000">
            <a:off x="10536045" y="5974127"/>
            <a:ext cx="18360127" cy="140382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15" name="正方形/長方形 14"/>
          <p:cNvSpPr/>
          <p:nvPr userDrawn="1"/>
        </p:nvSpPr>
        <p:spPr>
          <a:xfrm rot="18000000">
            <a:off x="9533119" y="5807482"/>
            <a:ext cx="18381176" cy="216043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16" name="正方形/長方形 15"/>
          <p:cNvSpPr/>
          <p:nvPr userDrawn="1"/>
        </p:nvSpPr>
        <p:spPr>
          <a:xfrm rot="18000000">
            <a:off x="8573036" y="5687809"/>
            <a:ext cx="18336574" cy="617379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20" name="正方形/長方形 19"/>
          <p:cNvSpPr/>
          <p:nvPr userDrawn="1"/>
        </p:nvSpPr>
        <p:spPr>
          <a:xfrm rot="18000000">
            <a:off x="-22244626" y="4076045"/>
            <a:ext cx="18336574" cy="617379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22" name="正方形/長方形 21"/>
          <p:cNvSpPr/>
          <p:nvPr userDrawn="1"/>
        </p:nvSpPr>
        <p:spPr>
          <a:xfrm rot="18000000">
            <a:off x="-20596526" y="3917331"/>
            <a:ext cx="18381176" cy="46806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正方形/長方形 22"/>
          <p:cNvSpPr/>
          <p:nvPr userDrawn="1"/>
        </p:nvSpPr>
        <p:spPr>
          <a:xfrm>
            <a:off x="5615301" y="6078666"/>
            <a:ext cx="10154009" cy="143994"/>
          </a:xfrm>
          <a:prstGeom prst="rect">
            <a:avLst/>
          </a:prstGeom>
          <a:blipFill dpi="0" rotWithShape="1">
            <a:blip r:embed="rId2"/>
            <a:srcRect/>
            <a:tile tx="0" ty="0" sx="50000" sy="5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50713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2" fill="hold" grpId="0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2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2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8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8" fill="hold" grpId="0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8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2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2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47" presetClass="entr" presetSubtype="0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7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7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7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47" presetClass="entr" presetSubtype="0" fill="hold" grpId="0" nodeType="withEffect">
                                  <p:stCondLst>
                                    <p:cond delay="225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42" presetClass="entr" presetSubtype="0" fill="hold" grpId="0" nodeType="withEffect">
                                  <p:stCondLst>
                                    <p:cond delay="225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7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75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75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6" presetID="42" presetClass="entr" presetSubtype="0" fill="hold" grpId="0" nodeType="withEffect">
                                  <p:stCondLst>
                                    <p:cond delay="225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75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75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75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>
        <p:tmplLst>
          <p:tmpl lvl="1">
            <p:tnLst>
              <p:par>
                <p:cTn presetID="42" presetClass="entr" presetSubtype="0" fill="hold" nodeType="withEffect">
                  <p:stCondLst>
                    <p:cond delay="22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750"/>
                        <p:tgtEl>
                          <p:spTgt spid="3"/>
                        </p:tgtEl>
                      </p:cBhvr>
                    </p:animEffect>
                    <p:anim calcmode="lin" valueType="num">
                      <p:cBhvr>
                        <p:cTn dur="750" fill="hold"/>
                        <p:tgtEl>
                          <p:spTgt spid="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750" fill="hold"/>
                        <p:tgtEl>
                          <p:spTgt spid="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8" grpId="0" animBg="1"/>
      <p:bldP spid="9" grpId="0" animBg="1"/>
      <p:bldP spid="10" grpId="0" animBg="1"/>
      <p:bldP spid="11" grpId="0" animBg="1"/>
      <p:bldP spid="14" grpId="0" animBg="1"/>
      <p:bldP spid="15" grpId="0" animBg="1"/>
      <p:bldP spid="16" grpId="0" animBg="1"/>
      <p:bldP spid="20" grpId="0" animBg="1"/>
      <p:bldP spid="22" grpId="0" animBg="1"/>
      <p:bldP spid="23" grpId="0" animBg="1"/>
    </p:bld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Image &amp; 4 Optio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図プレースホルダー 26"/>
          <p:cNvSpPr>
            <a:spLocks noGrp="1"/>
          </p:cNvSpPr>
          <p:nvPr>
            <p:ph type="pic" sz="quarter" idx="32" hasCustomPrompt="1"/>
          </p:nvPr>
        </p:nvSpPr>
        <p:spPr>
          <a:xfrm>
            <a:off x="0" y="0"/>
            <a:ext cx="9144000" cy="10285413"/>
          </a:xfrm>
        </p:spPr>
        <p:txBody>
          <a:bodyPr/>
          <a:lstStyle>
            <a:lvl1pPr>
              <a:defRPr/>
            </a:lvl1pPr>
          </a:lstStyle>
          <a:p>
            <a:r>
              <a:rPr kumimoji="1" lang="en-US" altLang="ja-JP" dirty="0"/>
              <a:t>Insert an image</a:t>
            </a:r>
            <a:endParaRPr kumimoji="1" lang="ja-JP" altLang="en-US" dirty="0"/>
          </a:p>
        </p:txBody>
      </p:sp>
      <p:sp>
        <p:nvSpPr>
          <p:cNvPr id="2" name="タイトル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kumimoji="1" lang="en-US" altLang="ja-JP" dirty="0"/>
              <a:t>Slide Title Goes Here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3EB59E2-90B9-4CD3-AC74-D672227E13C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6" name="テキスト プレースホルダー 60"/>
          <p:cNvSpPr>
            <a:spLocks noGrp="1"/>
          </p:cNvSpPr>
          <p:nvPr>
            <p:ph type="body" sz="quarter" idx="25" hasCustomPrompt="1"/>
          </p:nvPr>
        </p:nvSpPr>
        <p:spPr>
          <a:xfrm>
            <a:off x="8583647" y="2478585"/>
            <a:ext cx="1137600" cy="1137600"/>
          </a:xfrm>
          <a:solidFill>
            <a:schemeClr val="accent1"/>
          </a:solidFill>
          <a:ln w="57150">
            <a:solidFill>
              <a:schemeClr val="bg1"/>
            </a:solidFill>
          </a:ln>
          <a:effectLst>
            <a:outerShdw sx="102000" sy="102000" algn="ctr" rotWithShape="0">
              <a:prstClr val="black">
                <a:alpha val="15000"/>
              </a:prstClr>
            </a:outerShdw>
          </a:effectLst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kumimoji="1" lang="en-US" altLang="ja-JP" dirty="0"/>
              <a:t> </a:t>
            </a:r>
            <a:endParaRPr kumimoji="1" lang="ja-JP" altLang="en-US" dirty="0"/>
          </a:p>
        </p:txBody>
      </p:sp>
      <p:sp>
        <p:nvSpPr>
          <p:cNvPr id="18" name="テキスト プレースホルダー 12"/>
          <p:cNvSpPr>
            <a:spLocks noGrp="1"/>
          </p:cNvSpPr>
          <p:nvPr>
            <p:ph type="body" sz="quarter" idx="17" hasCustomPrompt="1"/>
          </p:nvPr>
        </p:nvSpPr>
        <p:spPr>
          <a:xfrm>
            <a:off x="9864171" y="2984726"/>
            <a:ext cx="7246697" cy="865983"/>
          </a:xfrm>
        </p:spPr>
        <p:txBody>
          <a:bodyPr>
            <a:normAutofit/>
          </a:bodyPr>
          <a:lstStyle>
            <a:lvl1pPr algn="l">
              <a:lnSpc>
                <a:spcPct val="130000"/>
              </a:lnSpc>
              <a:spcBef>
                <a:spcPts val="0"/>
              </a:spcBef>
              <a:defRPr sz="2000" baseline="0"/>
            </a:lvl1pPr>
          </a:lstStyle>
          <a:p>
            <a:pPr lvl="0"/>
            <a:r>
              <a:rPr kumimoji="1" lang="en-US" altLang="ja-JP" dirty="0"/>
              <a:t>Text goes here</a:t>
            </a:r>
          </a:p>
        </p:txBody>
      </p:sp>
      <p:sp>
        <p:nvSpPr>
          <p:cNvPr id="19" name="テキスト プレースホルダー 12"/>
          <p:cNvSpPr>
            <a:spLocks noGrp="1"/>
          </p:cNvSpPr>
          <p:nvPr>
            <p:ph type="body" sz="quarter" idx="18" hasCustomPrompt="1"/>
          </p:nvPr>
        </p:nvSpPr>
        <p:spPr>
          <a:xfrm>
            <a:off x="9864171" y="2430198"/>
            <a:ext cx="7246697" cy="747032"/>
          </a:xfrm>
        </p:spPr>
        <p:txBody>
          <a:bodyPr anchor="ctr">
            <a:noAutofit/>
          </a:bodyPr>
          <a:lstStyle>
            <a:lvl1pPr algn="l">
              <a:lnSpc>
                <a:spcPct val="100000"/>
              </a:lnSpc>
              <a:spcBef>
                <a:spcPts val="0"/>
              </a:spcBef>
              <a:defRPr sz="2800" baseline="0">
                <a:solidFill>
                  <a:schemeClr val="tx2"/>
                </a:solidFill>
                <a:latin typeface="Ubuntu Medium" panose="020B0604030602030204" pitchFamily="34" charset="0"/>
              </a:defRPr>
            </a:lvl1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31" name="テキスト プレースホルダー 60"/>
          <p:cNvSpPr>
            <a:spLocks noGrp="1"/>
          </p:cNvSpPr>
          <p:nvPr>
            <p:ph type="body" sz="quarter" idx="33" hasCustomPrompt="1"/>
          </p:nvPr>
        </p:nvSpPr>
        <p:spPr>
          <a:xfrm>
            <a:off x="8583647" y="4196976"/>
            <a:ext cx="1137600" cy="1137600"/>
          </a:xfrm>
          <a:solidFill>
            <a:schemeClr val="accent2"/>
          </a:solidFill>
          <a:ln w="57150">
            <a:solidFill>
              <a:schemeClr val="bg1"/>
            </a:solidFill>
          </a:ln>
          <a:effectLst>
            <a:outerShdw sx="102000" sy="102000" algn="ctr" rotWithShape="0">
              <a:prstClr val="black">
                <a:alpha val="15000"/>
              </a:prstClr>
            </a:outerShdw>
          </a:effectLst>
        </p:spPr>
        <p:txBody>
          <a:bodyPr/>
          <a:lstStyle/>
          <a:p>
            <a:pPr lvl="0"/>
            <a:r>
              <a:rPr kumimoji="1" lang="en-US" altLang="ja-JP" dirty="0"/>
              <a:t> </a:t>
            </a:r>
            <a:endParaRPr kumimoji="1" lang="ja-JP" altLang="en-US" dirty="0"/>
          </a:p>
        </p:txBody>
      </p:sp>
      <p:sp>
        <p:nvSpPr>
          <p:cNvPr id="32" name="テキスト プレースホルダー 12"/>
          <p:cNvSpPr>
            <a:spLocks noGrp="1"/>
          </p:cNvSpPr>
          <p:nvPr>
            <p:ph type="body" sz="quarter" idx="34" hasCustomPrompt="1"/>
          </p:nvPr>
        </p:nvSpPr>
        <p:spPr>
          <a:xfrm>
            <a:off x="9864171" y="4722200"/>
            <a:ext cx="7246697" cy="865983"/>
          </a:xfrm>
        </p:spPr>
        <p:txBody>
          <a:bodyPr>
            <a:normAutofit/>
          </a:bodyPr>
          <a:lstStyle>
            <a:lvl1pPr algn="l">
              <a:lnSpc>
                <a:spcPct val="130000"/>
              </a:lnSpc>
              <a:spcBef>
                <a:spcPts val="0"/>
              </a:spcBef>
              <a:defRPr sz="2000" baseline="0"/>
            </a:lvl1pPr>
          </a:lstStyle>
          <a:p>
            <a:pPr lvl="0"/>
            <a:r>
              <a:rPr kumimoji="1" lang="en-US" altLang="ja-JP" dirty="0"/>
              <a:t>Text goes here</a:t>
            </a:r>
          </a:p>
        </p:txBody>
      </p:sp>
      <p:sp>
        <p:nvSpPr>
          <p:cNvPr id="33" name="テキスト プレースホルダー 12"/>
          <p:cNvSpPr>
            <a:spLocks noGrp="1"/>
          </p:cNvSpPr>
          <p:nvPr>
            <p:ph type="body" sz="quarter" idx="35" hasCustomPrompt="1"/>
          </p:nvPr>
        </p:nvSpPr>
        <p:spPr>
          <a:xfrm>
            <a:off x="9864171" y="4167672"/>
            <a:ext cx="7246697" cy="747032"/>
          </a:xfrm>
        </p:spPr>
        <p:txBody>
          <a:bodyPr anchor="ctr">
            <a:noAutofit/>
          </a:bodyPr>
          <a:lstStyle>
            <a:lvl1pPr algn="l">
              <a:lnSpc>
                <a:spcPct val="100000"/>
              </a:lnSpc>
              <a:spcBef>
                <a:spcPts val="0"/>
              </a:spcBef>
              <a:defRPr sz="2800" baseline="0">
                <a:solidFill>
                  <a:schemeClr val="tx2"/>
                </a:solidFill>
                <a:latin typeface="Ubuntu Medium" panose="020B0604030602030204" pitchFamily="34" charset="0"/>
              </a:defRPr>
            </a:lvl1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40" name="テキスト プレースホルダー 60"/>
          <p:cNvSpPr>
            <a:spLocks noGrp="1"/>
          </p:cNvSpPr>
          <p:nvPr>
            <p:ph type="body" sz="quarter" idx="36" hasCustomPrompt="1"/>
          </p:nvPr>
        </p:nvSpPr>
        <p:spPr>
          <a:xfrm>
            <a:off x="8583647" y="5886324"/>
            <a:ext cx="1137600" cy="1137600"/>
          </a:xfrm>
          <a:solidFill>
            <a:schemeClr val="accent3"/>
          </a:solidFill>
          <a:ln w="57150">
            <a:solidFill>
              <a:schemeClr val="bg1"/>
            </a:solidFill>
          </a:ln>
          <a:effectLst>
            <a:outerShdw sx="102000" sy="102000" algn="ctr" rotWithShape="0">
              <a:prstClr val="black">
                <a:alpha val="15000"/>
              </a:prstClr>
            </a:outerShdw>
          </a:effectLst>
        </p:spPr>
        <p:txBody>
          <a:bodyPr/>
          <a:lstStyle/>
          <a:p>
            <a:pPr lvl="0"/>
            <a:r>
              <a:rPr kumimoji="1" lang="en-US" altLang="ja-JP" dirty="0"/>
              <a:t> </a:t>
            </a:r>
            <a:endParaRPr kumimoji="1" lang="ja-JP" altLang="en-US" dirty="0"/>
          </a:p>
        </p:txBody>
      </p:sp>
      <p:sp>
        <p:nvSpPr>
          <p:cNvPr id="41" name="テキスト プレースホルダー 12"/>
          <p:cNvSpPr>
            <a:spLocks noGrp="1"/>
          </p:cNvSpPr>
          <p:nvPr>
            <p:ph type="body" sz="quarter" idx="37" hasCustomPrompt="1"/>
          </p:nvPr>
        </p:nvSpPr>
        <p:spPr>
          <a:xfrm>
            <a:off x="9864171" y="6411548"/>
            <a:ext cx="7246697" cy="865983"/>
          </a:xfrm>
        </p:spPr>
        <p:txBody>
          <a:bodyPr>
            <a:normAutofit/>
          </a:bodyPr>
          <a:lstStyle>
            <a:lvl1pPr algn="l">
              <a:lnSpc>
                <a:spcPct val="130000"/>
              </a:lnSpc>
              <a:spcBef>
                <a:spcPts val="0"/>
              </a:spcBef>
              <a:defRPr sz="2000" baseline="0"/>
            </a:lvl1pPr>
          </a:lstStyle>
          <a:p>
            <a:pPr lvl="0"/>
            <a:r>
              <a:rPr kumimoji="1" lang="en-US" altLang="ja-JP" dirty="0"/>
              <a:t>Text goes here</a:t>
            </a:r>
          </a:p>
        </p:txBody>
      </p:sp>
      <p:sp>
        <p:nvSpPr>
          <p:cNvPr id="42" name="テキスト プレースホルダー 12"/>
          <p:cNvSpPr>
            <a:spLocks noGrp="1"/>
          </p:cNvSpPr>
          <p:nvPr>
            <p:ph type="body" sz="quarter" idx="38" hasCustomPrompt="1"/>
          </p:nvPr>
        </p:nvSpPr>
        <p:spPr>
          <a:xfrm>
            <a:off x="9864171" y="5857020"/>
            <a:ext cx="7246697" cy="747032"/>
          </a:xfrm>
        </p:spPr>
        <p:txBody>
          <a:bodyPr anchor="ctr">
            <a:noAutofit/>
          </a:bodyPr>
          <a:lstStyle>
            <a:lvl1pPr algn="l">
              <a:lnSpc>
                <a:spcPct val="100000"/>
              </a:lnSpc>
              <a:spcBef>
                <a:spcPts val="0"/>
              </a:spcBef>
              <a:defRPr sz="2800" baseline="0">
                <a:solidFill>
                  <a:schemeClr val="tx2"/>
                </a:solidFill>
                <a:latin typeface="Ubuntu Medium" panose="020B0604030602030204" pitchFamily="34" charset="0"/>
              </a:defRPr>
            </a:lvl1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43" name="テキスト プレースホルダー 60"/>
          <p:cNvSpPr>
            <a:spLocks noGrp="1"/>
          </p:cNvSpPr>
          <p:nvPr>
            <p:ph type="body" sz="quarter" idx="39" hasCustomPrompt="1"/>
          </p:nvPr>
        </p:nvSpPr>
        <p:spPr>
          <a:xfrm>
            <a:off x="8583647" y="7575672"/>
            <a:ext cx="1137600" cy="1137600"/>
          </a:xfrm>
          <a:solidFill>
            <a:schemeClr val="accent5"/>
          </a:solidFill>
          <a:ln w="57150">
            <a:solidFill>
              <a:schemeClr val="bg1"/>
            </a:solidFill>
          </a:ln>
          <a:effectLst>
            <a:outerShdw sx="102000" sy="102000" algn="ctr" rotWithShape="0">
              <a:prstClr val="black">
                <a:alpha val="15000"/>
              </a:prstClr>
            </a:outerShdw>
          </a:effectLst>
        </p:spPr>
        <p:txBody>
          <a:bodyPr/>
          <a:lstStyle/>
          <a:p>
            <a:pPr lvl="0"/>
            <a:r>
              <a:rPr kumimoji="1" lang="en-US" altLang="ja-JP" dirty="0"/>
              <a:t> </a:t>
            </a:r>
            <a:endParaRPr kumimoji="1" lang="ja-JP" altLang="en-US" dirty="0"/>
          </a:p>
        </p:txBody>
      </p:sp>
      <p:sp>
        <p:nvSpPr>
          <p:cNvPr id="44" name="テキスト プレースホルダー 12"/>
          <p:cNvSpPr>
            <a:spLocks noGrp="1"/>
          </p:cNvSpPr>
          <p:nvPr>
            <p:ph type="body" sz="quarter" idx="40" hasCustomPrompt="1"/>
          </p:nvPr>
        </p:nvSpPr>
        <p:spPr>
          <a:xfrm>
            <a:off x="9864171" y="8100896"/>
            <a:ext cx="7246697" cy="865983"/>
          </a:xfrm>
        </p:spPr>
        <p:txBody>
          <a:bodyPr>
            <a:normAutofit/>
          </a:bodyPr>
          <a:lstStyle>
            <a:lvl1pPr algn="l">
              <a:lnSpc>
                <a:spcPct val="130000"/>
              </a:lnSpc>
              <a:spcBef>
                <a:spcPts val="0"/>
              </a:spcBef>
              <a:defRPr sz="2000" baseline="0"/>
            </a:lvl1pPr>
          </a:lstStyle>
          <a:p>
            <a:pPr lvl="0"/>
            <a:r>
              <a:rPr kumimoji="1" lang="en-US" altLang="ja-JP" dirty="0"/>
              <a:t>Text goes here</a:t>
            </a:r>
          </a:p>
        </p:txBody>
      </p:sp>
      <p:sp>
        <p:nvSpPr>
          <p:cNvPr id="45" name="テキスト プレースホルダー 12"/>
          <p:cNvSpPr>
            <a:spLocks noGrp="1"/>
          </p:cNvSpPr>
          <p:nvPr>
            <p:ph type="body" sz="quarter" idx="41" hasCustomPrompt="1"/>
          </p:nvPr>
        </p:nvSpPr>
        <p:spPr>
          <a:xfrm>
            <a:off x="9864171" y="7546368"/>
            <a:ext cx="7246697" cy="747032"/>
          </a:xfrm>
        </p:spPr>
        <p:txBody>
          <a:bodyPr anchor="ctr">
            <a:noAutofit/>
          </a:bodyPr>
          <a:lstStyle>
            <a:lvl1pPr algn="l">
              <a:lnSpc>
                <a:spcPct val="100000"/>
              </a:lnSpc>
              <a:spcBef>
                <a:spcPts val="0"/>
              </a:spcBef>
              <a:defRPr sz="2800" baseline="0">
                <a:solidFill>
                  <a:schemeClr val="tx2"/>
                </a:solidFill>
                <a:latin typeface="Ubuntu Medium" panose="020B0604030602030204" pitchFamily="34" charset="0"/>
              </a:defRPr>
            </a:lvl1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46" name="テキスト プレースホルダー 12"/>
          <p:cNvSpPr>
            <a:spLocks noGrp="1"/>
          </p:cNvSpPr>
          <p:nvPr>
            <p:ph type="body" sz="quarter" idx="42" hasCustomPrompt="1"/>
          </p:nvPr>
        </p:nvSpPr>
        <p:spPr>
          <a:xfrm>
            <a:off x="8596315" y="2614394"/>
            <a:ext cx="1112265" cy="865983"/>
          </a:xfrm>
        </p:spPr>
        <p:txBody>
          <a:bodyPr anchor="ctr">
            <a:no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40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kumimoji="1" lang="en-US" altLang="ja-JP" dirty="0"/>
              <a:t>00</a:t>
            </a:r>
          </a:p>
        </p:txBody>
      </p:sp>
      <p:sp>
        <p:nvSpPr>
          <p:cNvPr id="47" name="テキスト プレースホルダー 12"/>
          <p:cNvSpPr>
            <a:spLocks noGrp="1"/>
          </p:cNvSpPr>
          <p:nvPr>
            <p:ph type="body" sz="quarter" idx="43" hasCustomPrompt="1"/>
          </p:nvPr>
        </p:nvSpPr>
        <p:spPr>
          <a:xfrm>
            <a:off x="8596315" y="4332785"/>
            <a:ext cx="1112265" cy="865983"/>
          </a:xfrm>
        </p:spPr>
        <p:txBody>
          <a:bodyPr anchor="ctr">
            <a:no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40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kumimoji="1" lang="en-US" altLang="ja-JP" dirty="0"/>
              <a:t>00</a:t>
            </a:r>
          </a:p>
        </p:txBody>
      </p:sp>
      <p:sp>
        <p:nvSpPr>
          <p:cNvPr id="48" name="テキスト プレースホルダー 12"/>
          <p:cNvSpPr>
            <a:spLocks noGrp="1"/>
          </p:cNvSpPr>
          <p:nvPr>
            <p:ph type="body" sz="quarter" idx="44" hasCustomPrompt="1"/>
          </p:nvPr>
        </p:nvSpPr>
        <p:spPr>
          <a:xfrm>
            <a:off x="8596315" y="6022133"/>
            <a:ext cx="1112265" cy="865983"/>
          </a:xfrm>
        </p:spPr>
        <p:txBody>
          <a:bodyPr anchor="ctr">
            <a:no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40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kumimoji="1" lang="en-US" altLang="ja-JP" dirty="0"/>
              <a:t>00</a:t>
            </a:r>
          </a:p>
        </p:txBody>
      </p:sp>
      <p:sp>
        <p:nvSpPr>
          <p:cNvPr id="50" name="テキスト プレースホルダー 12"/>
          <p:cNvSpPr>
            <a:spLocks noGrp="1"/>
          </p:cNvSpPr>
          <p:nvPr>
            <p:ph type="body" sz="quarter" idx="45" hasCustomPrompt="1"/>
          </p:nvPr>
        </p:nvSpPr>
        <p:spPr>
          <a:xfrm>
            <a:off x="8596315" y="7711481"/>
            <a:ext cx="1112265" cy="865983"/>
          </a:xfrm>
        </p:spPr>
        <p:txBody>
          <a:bodyPr anchor="ctr">
            <a:no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40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kumimoji="1" lang="en-US" altLang="ja-JP" dirty="0"/>
              <a:t>00</a:t>
            </a:r>
          </a:p>
        </p:txBody>
      </p:sp>
    </p:spTree>
    <p:extLst>
      <p:ext uri="{BB962C8B-B14F-4D97-AF65-F5344CB8AC3E}">
        <p14:creationId xmlns:p14="http://schemas.microsoft.com/office/powerpoint/2010/main" val="37034265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entr" presetSubtype="1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1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2" decel="100000" fill="hold" grpId="0" nodeType="with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1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600"/>
                            </p:stCondLst>
                            <p:childTnLst>
                              <p:par>
                                <p:cTn id="26" presetID="2" presetClass="entr" presetSubtype="1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2" presetClass="entr" presetSubtype="1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2" presetClass="entr" presetSubtype="2" decel="100000" fill="hold" grpId="0" nodeType="with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2200"/>
                            </p:stCondLst>
                            <p:childTnLst>
                              <p:par>
                                <p:cTn id="3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2700"/>
                            </p:stCondLst>
                            <p:childTnLst>
                              <p:par>
                                <p:cTn id="43" presetID="2" presetClass="entr" presetSubtype="1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" presetClass="entr" presetSubtype="1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2" presetClass="entr" presetSubtype="2" decel="100000" fill="hold" grpId="0" nodeType="with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3300"/>
                            </p:stCondLst>
                            <p:childTnLst>
                              <p:par>
                                <p:cTn id="5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3800"/>
                            </p:stCondLst>
                            <p:childTnLst>
                              <p:par>
                                <p:cTn id="60" presetID="2" presetClass="entr" presetSubtype="1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4" presetID="2" presetClass="entr" presetSubtype="1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8" presetID="2" presetClass="entr" presetSubtype="2" decel="100000" fill="hold" grpId="0" nodeType="with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4400"/>
                            </p:stCondLst>
                            <p:childTnLst>
                              <p:par>
                                <p:cTn id="7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/>
      <p:bldP spid="16" grpId="0" animBg="1">
        <p:tmplLst>
          <p:tmpl>
            <p:tnLst>
              <p:par>
                <p:cTn presetID="2" presetClass="entr" presetSubtype="1" decel="10000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16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16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0-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18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8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19" grpId="0">
        <p:tmplLst>
          <p:tmpl>
            <p:tnLst>
              <p:par>
                <p:cTn presetID="2" presetClass="entr" presetSubtype="2" decel="100000" fill="hold" nodeType="withEffect">
                  <p:stCondLst>
                    <p:cond delay="0"/>
                  </p:stCondLst>
                  <p:iterate type="wd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19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19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31" grpId="0" animBg="1">
        <p:tmplLst>
          <p:tmpl>
            <p:tnLst>
              <p:par>
                <p:cTn presetID="2" presetClass="entr" presetSubtype="1" decel="10000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31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31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0-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32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2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33" grpId="0">
        <p:tmplLst>
          <p:tmpl>
            <p:tnLst>
              <p:par>
                <p:cTn presetID="2" presetClass="entr" presetSubtype="2" decel="100000" fill="hold" nodeType="withEffect">
                  <p:stCondLst>
                    <p:cond delay="0"/>
                  </p:stCondLst>
                  <p:iterate type="wd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3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3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40" grpId="0" animBg="1">
        <p:tmplLst>
          <p:tmpl>
            <p:tnLst>
              <p:par>
                <p:cTn presetID="2" presetClass="entr" presetSubtype="1" decel="10000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40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40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0-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41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41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42" grpId="0">
        <p:tmplLst>
          <p:tmpl>
            <p:tnLst>
              <p:par>
                <p:cTn presetID="2" presetClass="entr" presetSubtype="2" decel="100000" fill="hold" nodeType="withEffect">
                  <p:stCondLst>
                    <p:cond delay="0"/>
                  </p:stCondLst>
                  <p:iterate type="wd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42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42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43" grpId="0" animBg="1">
        <p:tmplLst>
          <p:tmpl>
            <p:tnLst>
              <p:par>
                <p:cTn presetID="2" presetClass="entr" presetSubtype="1" decel="10000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4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4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0-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44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44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45" grpId="0">
        <p:tmplLst>
          <p:tmpl>
            <p:tnLst>
              <p:par>
                <p:cTn presetID="2" presetClass="entr" presetSubtype="2" decel="100000" fill="hold" nodeType="withEffect">
                  <p:stCondLst>
                    <p:cond delay="0"/>
                  </p:stCondLst>
                  <p:iterate type="wd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45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45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46" grpId="0" build="p">
        <p:tmplLst>
          <p:tmpl lvl="1">
            <p:tnLst>
              <p:par>
                <p:cTn presetID="2" presetClass="entr" presetSubtype="1" decel="10000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46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46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0-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47" grpId="0" build="p">
        <p:tmplLst>
          <p:tmpl lvl="1">
            <p:tnLst>
              <p:par>
                <p:cTn presetID="2" presetClass="entr" presetSubtype="1" decel="10000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47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47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0-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48" grpId="0" build="p">
        <p:tmplLst>
          <p:tmpl lvl="1">
            <p:tnLst>
              <p:par>
                <p:cTn presetID="2" presetClass="entr" presetSubtype="1" decel="10000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48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48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0-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50" grpId="0" build="p">
        <p:tmplLst>
          <p:tmpl lvl="1">
            <p:tnLst>
              <p:par>
                <p:cTn presetID="2" presetClass="entr" presetSubtype="1" decel="10000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50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50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0-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s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正方形/長方形 9"/>
          <p:cNvSpPr/>
          <p:nvPr userDrawn="1"/>
        </p:nvSpPr>
        <p:spPr>
          <a:xfrm>
            <a:off x="7396828" y="4969665"/>
            <a:ext cx="648072" cy="7200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正方形/長方形 8"/>
          <p:cNvSpPr/>
          <p:nvPr userDrawn="1"/>
        </p:nvSpPr>
        <p:spPr>
          <a:xfrm>
            <a:off x="6751137" y="4969665"/>
            <a:ext cx="648072" cy="7200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/>
          <p:cNvSpPr/>
          <p:nvPr userDrawn="1"/>
        </p:nvSpPr>
        <p:spPr>
          <a:xfrm>
            <a:off x="8043695" y="4969665"/>
            <a:ext cx="648072" cy="72008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 userDrawn="1">
            <p:ph type="ftr" sz="quarter" idx="10"/>
          </p:nvPr>
        </p:nvSpPr>
        <p:spPr>
          <a:xfrm>
            <a:off x="6057900" y="9582811"/>
            <a:ext cx="6172200" cy="547603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The Power of PowerPoint | thepopp.com</a:t>
            </a:r>
            <a:endParaRPr 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 userDrawn="1">
            <p:ph type="sldNum" sz="quarter" idx="11"/>
          </p:nvPr>
        </p:nvSpPr>
        <p:spPr>
          <a:xfrm>
            <a:off x="17110868" y="9600055"/>
            <a:ext cx="1176775" cy="489036"/>
          </a:xfrm>
          <a:prstGeom prst="rect">
            <a:avLst/>
          </a:prstGeom>
        </p:spPr>
        <p:txBody>
          <a:bodyPr/>
          <a:lstStyle/>
          <a:p>
            <a:fld id="{03EB59E2-90B9-4CD3-AC74-D672227E13C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3" name="テキスト プレースホルダー 12"/>
          <p:cNvSpPr>
            <a:spLocks noGrp="1"/>
          </p:cNvSpPr>
          <p:nvPr userDrawn="1">
            <p:ph type="body" sz="quarter" idx="12" hasCustomPrompt="1"/>
          </p:nvPr>
        </p:nvSpPr>
        <p:spPr>
          <a:xfrm>
            <a:off x="6669212" y="5250457"/>
            <a:ext cx="8545863" cy="2366282"/>
          </a:xfrm>
        </p:spPr>
        <p:txBody>
          <a:bodyPr>
            <a:normAutofit/>
          </a:bodyPr>
          <a:lstStyle>
            <a:lvl1pPr>
              <a:defRPr sz="2000" baseline="0"/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14" name="テキスト プレースホルダー 12"/>
          <p:cNvSpPr>
            <a:spLocks noGrp="1"/>
          </p:cNvSpPr>
          <p:nvPr userDrawn="1">
            <p:ph type="body" sz="quarter" idx="13" hasCustomPrompt="1"/>
          </p:nvPr>
        </p:nvSpPr>
        <p:spPr>
          <a:xfrm>
            <a:off x="2233749" y="2732842"/>
            <a:ext cx="6574129" cy="2144700"/>
          </a:xfrm>
        </p:spPr>
        <p:txBody>
          <a:bodyPr anchor="b">
            <a:noAutofit/>
          </a:bodyPr>
          <a:lstStyle>
            <a:lvl1pPr algn="r">
              <a:lnSpc>
                <a:spcPct val="100000"/>
              </a:lnSpc>
              <a:spcBef>
                <a:spcPts val="0"/>
              </a:spcBef>
              <a:defRPr sz="7200" baseline="0">
                <a:solidFill>
                  <a:schemeClr val="tx2"/>
                </a:solidFill>
                <a:latin typeface="Ubuntu Medium" panose="020B0604030602030204" pitchFamily="34" charset="0"/>
              </a:defRPr>
            </a:lvl1pPr>
          </a:lstStyle>
          <a:p>
            <a:pPr lvl="0"/>
            <a:r>
              <a:rPr kumimoji="1" lang="en-US" altLang="ja-JP" dirty="0"/>
              <a:t>Put a Word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8381762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decel="100000" fill="hold" grpId="0" nodeType="with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900"/>
                            </p:stCondLst>
                            <p:childTnLst>
                              <p:par>
                                <p:cTn id="10" presetID="2" presetClass="entr" presetSubtype="4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" presetClass="entr" presetSubtype="4" decel="100000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2" presetClass="entr" presetSubtype="4" decel="100000" fill="hold" grpId="0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600"/>
                            </p:stCondLst>
                            <p:childTnLst>
                              <p:par>
                                <p:cTn id="23" presetID="22" presetClass="entr" presetSubtype="8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9" grpId="0" animBg="1"/>
      <p:bldP spid="11" grpId="0" animBg="1"/>
      <p:bldP spid="13" grpId="0">
        <p:tmplLst>
          <p:tmpl>
            <p:tnLst>
              <p:par>
                <p:cTn presetID="22" presetClass="entr" presetSubtype="8" fill="hold" nodeType="afterEffect">
                  <p:stCondLst>
                    <p:cond delay="2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13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14" grpId="0" build="p">
        <p:tmplLst>
          <p:tmpl lvl="1">
            <p:tnLst>
              <p:par>
                <p:cTn presetID="2" presetClass="entr" presetSubtype="9" decel="100000" fill="hold" nodeType="withEffect">
                  <p:stCondLst>
                    <p:cond delay="0"/>
                  </p:stCondLst>
                  <p:iterate type="wd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14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14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0-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Final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 hasCustomPrompt="1"/>
          </p:nvPr>
        </p:nvSpPr>
        <p:spPr>
          <a:xfrm>
            <a:off x="475989" y="3650343"/>
            <a:ext cx="17336022" cy="1280040"/>
          </a:xfrm>
        </p:spPr>
        <p:txBody>
          <a:bodyPr anchor="b">
            <a:normAutofit/>
          </a:bodyPr>
          <a:lstStyle>
            <a:lvl1pPr>
              <a:defRPr sz="6000"/>
            </a:lvl1pPr>
          </a:lstStyle>
          <a:p>
            <a:r>
              <a:rPr kumimoji="1" lang="en-US" altLang="ja-JP" dirty="0"/>
              <a:t>Presentation Title</a:t>
            </a:r>
            <a:endParaRPr kumimoji="1" lang="ja-JP" altLang="en-US" dirty="0"/>
          </a:p>
        </p:txBody>
      </p:sp>
      <p:sp>
        <p:nvSpPr>
          <p:cNvPr id="9" name="正方形/長方形 8"/>
          <p:cNvSpPr/>
          <p:nvPr userDrawn="1"/>
        </p:nvSpPr>
        <p:spPr>
          <a:xfrm>
            <a:off x="8171304" y="5074275"/>
            <a:ext cx="648072" cy="7200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正方形/長方形 9"/>
          <p:cNvSpPr/>
          <p:nvPr userDrawn="1"/>
        </p:nvSpPr>
        <p:spPr>
          <a:xfrm>
            <a:off x="8819376" y="5074275"/>
            <a:ext cx="648072" cy="7200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/>
          <p:cNvSpPr/>
          <p:nvPr userDrawn="1"/>
        </p:nvSpPr>
        <p:spPr>
          <a:xfrm>
            <a:off x="9468624" y="5074275"/>
            <a:ext cx="648072" cy="72008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テキスト プレースホルダー 12"/>
          <p:cNvSpPr>
            <a:spLocks noGrp="1"/>
          </p:cNvSpPr>
          <p:nvPr userDrawn="1">
            <p:ph type="body" sz="quarter" idx="13" hasCustomPrompt="1"/>
          </p:nvPr>
        </p:nvSpPr>
        <p:spPr>
          <a:xfrm>
            <a:off x="3200400" y="5346700"/>
            <a:ext cx="11887200" cy="747032"/>
          </a:xfrm>
        </p:spPr>
        <p:txBody>
          <a:bodyPr anchor="t">
            <a:no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2800" baseline="0">
                <a:solidFill>
                  <a:schemeClr val="tx2"/>
                </a:solidFill>
                <a:latin typeface="Ubuntu Medium" panose="020B0604030602030204" pitchFamily="34" charset="0"/>
              </a:defRPr>
            </a:lvl1pPr>
          </a:lstStyle>
          <a:p>
            <a:pPr lvl="0"/>
            <a:r>
              <a:rPr kumimoji="1" lang="en-US" altLang="ja-JP" dirty="0"/>
              <a:t>Subtitle Goes Here</a:t>
            </a:r>
            <a:endParaRPr kumimoji="1" lang="ja-JP" altLang="en-US" dirty="0"/>
          </a:p>
        </p:txBody>
      </p:sp>
      <p:sp>
        <p:nvSpPr>
          <p:cNvPr id="15" name="テキスト プレースホルダー 12"/>
          <p:cNvSpPr>
            <a:spLocks noGrp="1"/>
          </p:cNvSpPr>
          <p:nvPr userDrawn="1">
            <p:ph type="body" sz="quarter" idx="12" hasCustomPrompt="1"/>
          </p:nvPr>
        </p:nvSpPr>
        <p:spPr>
          <a:xfrm>
            <a:off x="3200400" y="8280400"/>
            <a:ext cx="11887200" cy="1654996"/>
          </a:xfrm>
        </p:spPr>
        <p:txBody>
          <a:bodyPr anchor="b">
            <a:normAutofit/>
          </a:bodyPr>
          <a:lstStyle>
            <a:lvl1pPr algn="ctr">
              <a:spcBef>
                <a:spcPts val="0"/>
              </a:spcBef>
              <a:defRPr sz="2000" baseline="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5276904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750"/>
                            </p:stCondLst>
                            <p:childTnLst>
                              <p:par>
                                <p:cTn id="1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250"/>
                            </p:stCondLst>
                            <p:childTnLst>
                              <p:par>
                                <p:cTn id="1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750"/>
                            </p:stCondLst>
                            <p:childTnLst>
                              <p:par>
                                <p:cTn id="1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250"/>
                            </p:stCondLst>
                            <p:childTnLst>
                              <p:par>
                                <p:cTn id="22" presetID="2" presetClass="entr" presetSubtype="4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750"/>
                            </p:stCondLst>
                            <p:childTnLst>
                              <p:par>
                                <p:cTn id="27" presetID="10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9" grpId="0" animBg="1"/>
      <p:bldP spid="10" grpId="0" animBg="1"/>
      <p:bldP spid="11" grpId="0" animBg="1"/>
      <p:bldP spid="12" grpId="0" build="p">
        <p:tmplLst>
          <p:tmpl lvl="1">
            <p:tnLst>
              <p:par>
                <p:cTn presetID="2" presetClass="entr" presetSubtype="4" decel="10000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12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12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15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2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5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 Heading &amp;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kumimoji="1" lang="en-US" altLang="ja-JP" dirty="0"/>
              <a:t>Slide Title Goes Here</a:t>
            </a:r>
            <a:endParaRPr kumimoji="1" lang="ja-JP" altLang="en-US" dirty="0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The Power of PowerPoint | thepopp.com</a:t>
            </a:r>
            <a:endParaRPr 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3EB59E2-90B9-4CD3-AC74-D672227E13C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テキスト プレースホルダー 12"/>
          <p:cNvSpPr>
            <a:spLocks noGrp="1"/>
          </p:cNvSpPr>
          <p:nvPr>
            <p:ph type="body" sz="quarter" idx="12" hasCustomPrompt="1"/>
          </p:nvPr>
        </p:nvSpPr>
        <p:spPr>
          <a:xfrm>
            <a:off x="3200400" y="4698914"/>
            <a:ext cx="11887200" cy="2366282"/>
          </a:xfrm>
        </p:spPr>
        <p:txBody>
          <a:bodyPr>
            <a:normAutofit/>
          </a:bodyPr>
          <a:lstStyle>
            <a:lvl1pPr>
              <a:defRPr sz="2000" baseline="0"/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6" name="テキスト プレースホルダー 12"/>
          <p:cNvSpPr>
            <a:spLocks noGrp="1"/>
          </p:cNvSpPr>
          <p:nvPr>
            <p:ph type="body" sz="quarter" idx="13" hasCustomPrompt="1"/>
          </p:nvPr>
        </p:nvSpPr>
        <p:spPr>
          <a:xfrm>
            <a:off x="3200400" y="3578967"/>
            <a:ext cx="11887200" cy="747032"/>
          </a:xfrm>
        </p:spPr>
        <p:txBody>
          <a:bodyPr anchor="ctr"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defRPr sz="3600" baseline="0">
                <a:solidFill>
                  <a:schemeClr val="tx2"/>
                </a:solidFill>
                <a:latin typeface="Ubuntu Medium" panose="020B0604030602030204" pitchFamily="34" charset="0"/>
              </a:defRPr>
            </a:lvl1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7" name="正方形/長方形 6"/>
          <p:cNvSpPr/>
          <p:nvPr userDrawn="1"/>
        </p:nvSpPr>
        <p:spPr>
          <a:xfrm>
            <a:off x="3311352" y="4416703"/>
            <a:ext cx="1209420" cy="7200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165833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>
        <p:tmplLst>
          <p:tmpl>
            <p:tnLst>
              <p:par>
                <p:cTn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5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6" grpId="0" build="p">
        <p:tmplLst>
          <p:tmpl lvl="1">
            <p:tnLst>
              <p:par>
                <p:cTn presetID="2" presetClass="entr" presetSubtype="8" decel="10000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6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6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7" grpId="0" animBg="1"/>
    </p:bld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able of contents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フッター プレースホルダー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The Power of PowerPoint | thepopp.com</a:t>
            </a:r>
            <a:endParaRPr 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3EB59E2-90B9-4CD3-AC74-D672227E13C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テキスト プレースホルダー 5"/>
          <p:cNvSpPr>
            <a:spLocks noGrp="1"/>
          </p:cNvSpPr>
          <p:nvPr>
            <p:ph type="body" sz="quarter" idx="12" hasCustomPrompt="1"/>
          </p:nvPr>
        </p:nvSpPr>
        <p:spPr>
          <a:xfrm>
            <a:off x="10175068" y="962594"/>
            <a:ext cx="5631544" cy="537027"/>
          </a:xfrm>
        </p:spPr>
        <p:txBody>
          <a:bodyPr numCol="1" spcCol="360000" anchor="t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3200" baseline="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7" name="タイトル 1"/>
          <p:cNvSpPr>
            <a:spLocks noGrp="1"/>
          </p:cNvSpPr>
          <p:nvPr>
            <p:ph type="title" hasCustomPrompt="1"/>
          </p:nvPr>
        </p:nvSpPr>
        <p:spPr>
          <a:xfrm>
            <a:off x="972457" y="1499621"/>
            <a:ext cx="6937829" cy="7286170"/>
          </a:xfrm>
        </p:spPr>
        <p:txBody>
          <a:bodyPr anchor="ctr">
            <a:normAutofit/>
          </a:bodyPr>
          <a:lstStyle>
            <a:lvl1pPr algn="ctr">
              <a:lnSpc>
                <a:spcPct val="80000"/>
              </a:lnSpc>
              <a:defRPr sz="9600" baseline="0">
                <a:latin typeface="+mj-lt"/>
              </a:defRPr>
            </a:lvl1pPr>
          </a:lstStyle>
          <a:p>
            <a:r>
              <a:rPr kumimoji="1" lang="en-US" altLang="ja-JP" dirty="0"/>
              <a:t>Slide Title </a:t>
            </a:r>
            <a:br>
              <a:rPr kumimoji="1" lang="en-US" altLang="ja-JP" dirty="0"/>
            </a:br>
            <a:r>
              <a:rPr kumimoji="1" lang="en-US" altLang="ja-JP" dirty="0"/>
              <a:t>Goes Here</a:t>
            </a:r>
            <a:endParaRPr kumimoji="1" lang="ja-JP" altLang="en-US" dirty="0"/>
          </a:p>
        </p:txBody>
      </p:sp>
      <p:sp>
        <p:nvSpPr>
          <p:cNvPr id="8" name="テキスト プレースホルダー 5"/>
          <p:cNvSpPr>
            <a:spLocks noGrp="1"/>
          </p:cNvSpPr>
          <p:nvPr>
            <p:ph type="body" sz="quarter" idx="13" hasCustomPrompt="1"/>
          </p:nvPr>
        </p:nvSpPr>
        <p:spPr>
          <a:xfrm>
            <a:off x="8774441" y="831966"/>
            <a:ext cx="1255486" cy="1161141"/>
          </a:xfrm>
        </p:spPr>
        <p:txBody>
          <a:bodyPr numCol="1" spcCol="360000" anchor="ctr">
            <a:noAutofit/>
          </a:bodyPr>
          <a:lstStyle>
            <a:lvl1pPr marL="0" indent="0" algn="r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7200" i="1">
                <a:solidFill>
                  <a:schemeClr val="accent1"/>
                </a:solidFill>
              </a:defRPr>
            </a:lvl1pPr>
          </a:lstStyle>
          <a:p>
            <a:pPr lvl="0"/>
            <a:r>
              <a:rPr kumimoji="1" lang="en-US" altLang="ja-JP" dirty="0"/>
              <a:t>00</a:t>
            </a:r>
            <a:endParaRPr kumimoji="1" lang="ja-JP" altLang="en-US" dirty="0"/>
          </a:p>
        </p:txBody>
      </p:sp>
      <p:sp>
        <p:nvSpPr>
          <p:cNvPr id="9" name="テキスト プレースホルダー 5"/>
          <p:cNvSpPr>
            <a:spLocks noGrp="1"/>
          </p:cNvSpPr>
          <p:nvPr>
            <p:ph type="body" sz="quarter" idx="14" hasCustomPrompt="1"/>
          </p:nvPr>
        </p:nvSpPr>
        <p:spPr>
          <a:xfrm>
            <a:off x="10175068" y="1456082"/>
            <a:ext cx="5631544" cy="391883"/>
          </a:xfrm>
        </p:spPr>
        <p:txBody>
          <a:bodyPr numCol="1" spcCol="360000" anchor="t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28" name="テキスト プレースホルダー 5"/>
          <p:cNvSpPr>
            <a:spLocks noGrp="1"/>
          </p:cNvSpPr>
          <p:nvPr>
            <p:ph type="body" sz="quarter" idx="15" hasCustomPrompt="1"/>
          </p:nvPr>
        </p:nvSpPr>
        <p:spPr>
          <a:xfrm>
            <a:off x="10175068" y="2415361"/>
            <a:ext cx="5631544" cy="537027"/>
          </a:xfrm>
        </p:spPr>
        <p:txBody>
          <a:bodyPr numCol="1" spcCol="360000" anchor="t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3200" baseline="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29" name="テキスト プレースホルダー 5"/>
          <p:cNvSpPr>
            <a:spLocks noGrp="1"/>
          </p:cNvSpPr>
          <p:nvPr>
            <p:ph type="body" sz="quarter" idx="16" hasCustomPrompt="1"/>
          </p:nvPr>
        </p:nvSpPr>
        <p:spPr>
          <a:xfrm>
            <a:off x="8774441" y="2284733"/>
            <a:ext cx="1255486" cy="1161141"/>
          </a:xfrm>
        </p:spPr>
        <p:txBody>
          <a:bodyPr numCol="1" spcCol="360000" anchor="ctr">
            <a:noAutofit/>
          </a:bodyPr>
          <a:lstStyle>
            <a:lvl1pPr marL="0" indent="0" algn="r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7200" i="1">
                <a:solidFill>
                  <a:schemeClr val="accent1"/>
                </a:solidFill>
              </a:defRPr>
            </a:lvl1pPr>
          </a:lstStyle>
          <a:p>
            <a:pPr lvl="0"/>
            <a:r>
              <a:rPr kumimoji="1" lang="en-US" altLang="ja-JP" dirty="0"/>
              <a:t>00</a:t>
            </a:r>
            <a:endParaRPr kumimoji="1" lang="ja-JP" altLang="en-US" dirty="0"/>
          </a:p>
        </p:txBody>
      </p:sp>
      <p:sp>
        <p:nvSpPr>
          <p:cNvPr id="30" name="テキスト プレースホルダー 5"/>
          <p:cNvSpPr>
            <a:spLocks noGrp="1"/>
          </p:cNvSpPr>
          <p:nvPr>
            <p:ph type="body" sz="quarter" idx="17" hasCustomPrompt="1"/>
          </p:nvPr>
        </p:nvSpPr>
        <p:spPr>
          <a:xfrm>
            <a:off x="10175068" y="2908849"/>
            <a:ext cx="5631544" cy="391883"/>
          </a:xfrm>
        </p:spPr>
        <p:txBody>
          <a:bodyPr numCol="1" spcCol="360000" anchor="t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31" name="テキスト プレースホルダー 5"/>
          <p:cNvSpPr>
            <a:spLocks noGrp="1"/>
          </p:cNvSpPr>
          <p:nvPr>
            <p:ph type="body" sz="quarter" idx="18" hasCustomPrompt="1"/>
          </p:nvPr>
        </p:nvSpPr>
        <p:spPr>
          <a:xfrm>
            <a:off x="10175068" y="3868128"/>
            <a:ext cx="5631544" cy="537027"/>
          </a:xfrm>
        </p:spPr>
        <p:txBody>
          <a:bodyPr numCol="1" spcCol="360000" anchor="t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3200" baseline="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32" name="テキスト プレースホルダー 5"/>
          <p:cNvSpPr>
            <a:spLocks noGrp="1"/>
          </p:cNvSpPr>
          <p:nvPr>
            <p:ph type="body" sz="quarter" idx="19" hasCustomPrompt="1"/>
          </p:nvPr>
        </p:nvSpPr>
        <p:spPr>
          <a:xfrm>
            <a:off x="8774441" y="3737500"/>
            <a:ext cx="1255486" cy="1161141"/>
          </a:xfrm>
        </p:spPr>
        <p:txBody>
          <a:bodyPr numCol="1" spcCol="360000" anchor="ctr">
            <a:noAutofit/>
          </a:bodyPr>
          <a:lstStyle>
            <a:lvl1pPr marL="0" indent="0" algn="r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7200" i="1">
                <a:solidFill>
                  <a:schemeClr val="accent1"/>
                </a:solidFill>
              </a:defRPr>
            </a:lvl1pPr>
          </a:lstStyle>
          <a:p>
            <a:pPr lvl="0"/>
            <a:r>
              <a:rPr kumimoji="1" lang="en-US" altLang="ja-JP" dirty="0"/>
              <a:t>00</a:t>
            </a:r>
            <a:endParaRPr kumimoji="1" lang="ja-JP" altLang="en-US" dirty="0"/>
          </a:p>
        </p:txBody>
      </p:sp>
      <p:sp>
        <p:nvSpPr>
          <p:cNvPr id="33" name="テキスト プレースホルダー 5"/>
          <p:cNvSpPr>
            <a:spLocks noGrp="1"/>
          </p:cNvSpPr>
          <p:nvPr>
            <p:ph type="body" sz="quarter" idx="20" hasCustomPrompt="1"/>
          </p:nvPr>
        </p:nvSpPr>
        <p:spPr>
          <a:xfrm>
            <a:off x="10175068" y="4361616"/>
            <a:ext cx="5631544" cy="391883"/>
          </a:xfrm>
        </p:spPr>
        <p:txBody>
          <a:bodyPr numCol="1" spcCol="360000" anchor="t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34" name="テキスト プレースホルダー 5"/>
          <p:cNvSpPr>
            <a:spLocks noGrp="1"/>
          </p:cNvSpPr>
          <p:nvPr>
            <p:ph type="body" sz="quarter" idx="21" hasCustomPrompt="1"/>
          </p:nvPr>
        </p:nvSpPr>
        <p:spPr>
          <a:xfrm>
            <a:off x="10175068" y="5320895"/>
            <a:ext cx="5631544" cy="537027"/>
          </a:xfrm>
        </p:spPr>
        <p:txBody>
          <a:bodyPr numCol="1" spcCol="360000" anchor="t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3200" baseline="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35" name="テキスト プレースホルダー 5"/>
          <p:cNvSpPr>
            <a:spLocks noGrp="1"/>
          </p:cNvSpPr>
          <p:nvPr>
            <p:ph type="body" sz="quarter" idx="22" hasCustomPrompt="1"/>
          </p:nvPr>
        </p:nvSpPr>
        <p:spPr>
          <a:xfrm>
            <a:off x="8774441" y="5190267"/>
            <a:ext cx="1255486" cy="1161141"/>
          </a:xfrm>
        </p:spPr>
        <p:txBody>
          <a:bodyPr numCol="1" spcCol="360000" anchor="ctr">
            <a:noAutofit/>
          </a:bodyPr>
          <a:lstStyle>
            <a:lvl1pPr marL="0" indent="0" algn="r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7200" i="1">
                <a:solidFill>
                  <a:schemeClr val="accent1"/>
                </a:solidFill>
              </a:defRPr>
            </a:lvl1pPr>
          </a:lstStyle>
          <a:p>
            <a:pPr lvl="0"/>
            <a:r>
              <a:rPr kumimoji="1" lang="en-US" altLang="ja-JP" dirty="0"/>
              <a:t>00</a:t>
            </a:r>
            <a:endParaRPr kumimoji="1" lang="ja-JP" altLang="en-US" dirty="0"/>
          </a:p>
        </p:txBody>
      </p:sp>
      <p:sp>
        <p:nvSpPr>
          <p:cNvPr id="36" name="テキスト プレースホルダー 5"/>
          <p:cNvSpPr>
            <a:spLocks noGrp="1"/>
          </p:cNvSpPr>
          <p:nvPr>
            <p:ph type="body" sz="quarter" idx="23" hasCustomPrompt="1"/>
          </p:nvPr>
        </p:nvSpPr>
        <p:spPr>
          <a:xfrm>
            <a:off x="10175068" y="5814383"/>
            <a:ext cx="5631544" cy="391883"/>
          </a:xfrm>
        </p:spPr>
        <p:txBody>
          <a:bodyPr numCol="1" spcCol="360000" anchor="t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37" name="テキスト プレースホルダー 5"/>
          <p:cNvSpPr>
            <a:spLocks noGrp="1"/>
          </p:cNvSpPr>
          <p:nvPr>
            <p:ph type="body" sz="quarter" idx="24" hasCustomPrompt="1"/>
          </p:nvPr>
        </p:nvSpPr>
        <p:spPr>
          <a:xfrm>
            <a:off x="10175068" y="6773662"/>
            <a:ext cx="5631544" cy="537027"/>
          </a:xfrm>
        </p:spPr>
        <p:txBody>
          <a:bodyPr numCol="1" spcCol="360000" anchor="t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3200" baseline="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38" name="テキスト プレースホルダー 5"/>
          <p:cNvSpPr>
            <a:spLocks noGrp="1"/>
          </p:cNvSpPr>
          <p:nvPr>
            <p:ph type="body" sz="quarter" idx="25" hasCustomPrompt="1"/>
          </p:nvPr>
        </p:nvSpPr>
        <p:spPr>
          <a:xfrm>
            <a:off x="8774441" y="6643034"/>
            <a:ext cx="1255486" cy="1161141"/>
          </a:xfrm>
        </p:spPr>
        <p:txBody>
          <a:bodyPr numCol="1" spcCol="360000" anchor="ctr">
            <a:noAutofit/>
          </a:bodyPr>
          <a:lstStyle>
            <a:lvl1pPr marL="0" indent="0" algn="r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7200" i="1">
                <a:solidFill>
                  <a:schemeClr val="accent1"/>
                </a:solidFill>
              </a:defRPr>
            </a:lvl1pPr>
          </a:lstStyle>
          <a:p>
            <a:pPr lvl="0"/>
            <a:r>
              <a:rPr kumimoji="1" lang="en-US" altLang="ja-JP" dirty="0"/>
              <a:t>00</a:t>
            </a:r>
            <a:endParaRPr kumimoji="1" lang="ja-JP" altLang="en-US" dirty="0"/>
          </a:p>
        </p:txBody>
      </p:sp>
      <p:sp>
        <p:nvSpPr>
          <p:cNvPr id="39" name="テキスト プレースホルダー 5"/>
          <p:cNvSpPr>
            <a:spLocks noGrp="1"/>
          </p:cNvSpPr>
          <p:nvPr>
            <p:ph type="body" sz="quarter" idx="26" hasCustomPrompt="1"/>
          </p:nvPr>
        </p:nvSpPr>
        <p:spPr>
          <a:xfrm>
            <a:off x="10175068" y="7267150"/>
            <a:ext cx="5631544" cy="391883"/>
          </a:xfrm>
        </p:spPr>
        <p:txBody>
          <a:bodyPr numCol="1" spcCol="360000" anchor="t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40" name="テキスト プレースホルダー 5"/>
          <p:cNvSpPr>
            <a:spLocks noGrp="1"/>
          </p:cNvSpPr>
          <p:nvPr>
            <p:ph type="body" sz="quarter" idx="27" hasCustomPrompt="1"/>
          </p:nvPr>
        </p:nvSpPr>
        <p:spPr>
          <a:xfrm>
            <a:off x="10175068" y="8226430"/>
            <a:ext cx="5631544" cy="537027"/>
          </a:xfrm>
        </p:spPr>
        <p:txBody>
          <a:bodyPr numCol="1" spcCol="360000" anchor="t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3200" baseline="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41" name="テキスト プレースホルダー 5"/>
          <p:cNvSpPr>
            <a:spLocks noGrp="1"/>
          </p:cNvSpPr>
          <p:nvPr>
            <p:ph type="body" sz="quarter" idx="28" hasCustomPrompt="1"/>
          </p:nvPr>
        </p:nvSpPr>
        <p:spPr>
          <a:xfrm>
            <a:off x="8774441" y="8095802"/>
            <a:ext cx="1255486" cy="1161141"/>
          </a:xfrm>
        </p:spPr>
        <p:txBody>
          <a:bodyPr numCol="1" spcCol="360000" anchor="ctr">
            <a:noAutofit/>
          </a:bodyPr>
          <a:lstStyle>
            <a:lvl1pPr marL="0" indent="0" algn="r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7200" i="1">
                <a:solidFill>
                  <a:schemeClr val="accent1"/>
                </a:solidFill>
              </a:defRPr>
            </a:lvl1pPr>
          </a:lstStyle>
          <a:p>
            <a:pPr lvl="0"/>
            <a:r>
              <a:rPr kumimoji="1" lang="en-US" altLang="ja-JP" dirty="0"/>
              <a:t>00</a:t>
            </a:r>
            <a:endParaRPr kumimoji="1" lang="ja-JP" altLang="en-US" dirty="0"/>
          </a:p>
        </p:txBody>
      </p:sp>
      <p:sp>
        <p:nvSpPr>
          <p:cNvPr id="42" name="テキスト プレースホルダー 5"/>
          <p:cNvSpPr>
            <a:spLocks noGrp="1"/>
          </p:cNvSpPr>
          <p:nvPr>
            <p:ph type="body" sz="quarter" idx="29" hasCustomPrompt="1"/>
          </p:nvPr>
        </p:nvSpPr>
        <p:spPr>
          <a:xfrm>
            <a:off x="10175068" y="8719918"/>
            <a:ext cx="5631544" cy="391883"/>
          </a:xfrm>
        </p:spPr>
        <p:txBody>
          <a:bodyPr numCol="1" spcCol="360000" anchor="t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Tx/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295045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decel="100000" fill="hold" grpId="0" nodeType="with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975"/>
                            </p:stCondLst>
                            <p:childTnLst>
                              <p:par>
                                <p:cTn id="10" presetID="2" presetClass="entr" presetSubtype="1" decel="10000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75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75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" presetClass="entr" presetSubtype="2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75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75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2" presetClass="entr" presetSubtype="2" decel="100000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75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75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825"/>
                            </p:stCondLst>
                            <p:childTnLst>
                              <p:par>
                                <p:cTn id="23" presetID="2" presetClass="entr" presetSubtype="1" decel="10000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750" fill="hold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750" fill="hold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2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750" fill="hold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750" fill="hold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2" decel="100000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750" fill="hold"/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750" fill="hold"/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2675"/>
                            </p:stCondLst>
                            <p:childTnLst>
                              <p:par>
                                <p:cTn id="36" presetID="2" presetClass="entr" presetSubtype="1" decel="10000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750" fill="hold"/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750" fill="hold"/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2" presetClass="entr" presetSubtype="2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750" fill="hold"/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750" fill="hold"/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2" presetClass="entr" presetSubtype="2" decel="100000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75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75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3525"/>
                            </p:stCondLst>
                            <p:childTnLst>
                              <p:par>
                                <p:cTn id="49" presetID="2" presetClass="entr" presetSubtype="1" decel="10000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750" fill="hold"/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750" fill="hold"/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" presetClass="entr" presetSubtype="2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750" fill="hold"/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750" fill="hold"/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2" presetClass="entr" presetSubtype="2" decel="100000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750" fill="hold"/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750" fill="hold"/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4375"/>
                            </p:stCondLst>
                            <p:childTnLst>
                              <p:par>
                                <p:cTn id="62" presetID="2" presetClass="entr" presetSubtype="1" decel="10000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4" dur="750" fill="hold"/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750" fill="hold"/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6" presetID="2" presetClass="entr" presetSubtype="2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750" fill="hold"/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750" fill="hold"/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0" presetID="2" presetClass="entr" presetSubtype="2" decel="100000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2" dur="750" fill="hold"/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750" fill="hold"/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5225"/>
                            </p:stCondLst>
                            <p:childTnLst>
                              <p:par>
                                <p:cTn id="75" presetID="2" presetClass="entr" presetSubtype="1" decel="10000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750" fill="hold"/>
                                        <p:tgtEl>
                                          <p:spTgt spid="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750" fill="hold"/>
                                        <p:tgtEl>
                                          <p:spTgt spid="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9" presetID="2" presetClass="entr" presetSubtype="2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1" dur="750" fill="hold"/>
                                        <p:tgtEl>
                                          <p:spTgt spid="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" dur="750" fill="hold"/>
                                        <p:tgtEl>
                                          <p:spTgt spid="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3" presetID="2" presetClass="entr" presetSubtype="2" decel="100000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750" fill="hold"/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750" fill="hold"/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>
        <p:tmplLst>
          <p:tmpl lvl="1">
            <p:tnLst>
              <p:par>
                <p:cTn presetID="2" presetClass="entr" presetSubtype="2" decel="10000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6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6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7" grpId="0"/>
      <p:bldP spid="8" grpId="0" build="p">
        <p:tmplLst>
          <p:tmpl lvl="1">
            <p:tnLst>
              <p:par>
                <p:cTn presetID="2" presetClass="entr" presetSubtype="1" decel="100000" fill="hold" nodeType="afterEffect">
                  <p:stCondLst>
                    <p:cond delay="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8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8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0-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9" grpId="0" build="p">
        <p:tmplLst>
          <p:tmpl lvl="1">
            <p:tnLst>
              <p:par>
                <p:cTn presetID="2" presetClass="entr" presetSubtype="2" decel="100000" fill="hold" nodeType="withEffect">
                  <p:stCondLst>
                    <p:cond delay="10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9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9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28" grpId="0" build="p">
        <p:tmplLst>
          <p:tmpl lvl="1">
            <p:tnLst>
              <p:par>
                <p:cTn presetID="2" presetClass="entr" presetSubtype="2" decel="10000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28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28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29" grpId="0" build="p">
        <p:tmplLst>
          <p:tmpl lvl="1">
            <p:tnLst>
              <p:par>
                <p:cTn presetID="2" presetClass="entr" presetSubtype="1" decel="100000" fill="hold" nodeType="afterEffect">
                  <p:stCondLst>
                    <p:cond delay="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29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29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0-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30" grpId="0" build="p">
        <p:tmplLst>
          <p:tmpl lvl="1">
            <p:tnLst>
              <p:par>
                <p:cTn presetID="2" presetClass="entr" presetSubtype="2" decel="100000" fill="hold" nodeType="withEffect">
                  <p:stCondLst>
                    <p:cond delay="10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30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30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31" grpId="0" build="p">
        <p:tmplLst>
          <p:tmpl lvl="1">
            <p:tnLst>
              <p:par>
                <p:cTn presetID="2" presetClass="entr" presetSubtype="2" decel="10000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31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31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32" grpId="0" build="p">
        <p:tmplLst>
          <p:tmpl lvl="1">
            <p:tnLst>
              <p:par>
                <p:cTn presetID="2" presetClass="entr" presetSubtype="1" decel="100000" fill="hold" nodeType="afterEffect">
                  <p:stCondLst>
                    <p:cond delay="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32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32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0-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33" grpId="0" build="p">
        <p:tmplLst>
          <p:tmpl lvl="1">
            <p:tnLst>
              <p:par>
                <p:cTn presetID="2" presetClass="entr" presetSubtype="2" decel="100000" fill="hold" nodeType="withEffect">
                  <p:stCondLst>
                    <p:cond delay="10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3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3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34" grpId="0" build="p">
        <p:tmplLst>
          <p:tmpl lvl="1">
            <p:tnLst>
              <p:par>
                <p:cTn presetID="2" presetClass="entr" presetSubtype="2" decel="10000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34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34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35" grpId="0" build="p">
        <p:tmplLst>
          <p:tmpl lvl="1">
            <p:tnLst>
              <p:par>
                <p:cTn presetID="2" presetClass="entr" presetSubtype="1" decel="100000" fill="hold" nodeType="afterEffect">
                  <p:stCondLst>
                    <p:cond delay="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35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35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0-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36" grpId="0" build="p">
        <p:tmplLst>
          <p:tmpl lvl="1">
            <p:tnLst>
              <p:par>
                <p:cTn presetID="2" presetClass="entr" presetSubtype="2" decel="100000" fill="hold" nodeType="withEffect">
                  <p:stCondLst>
                    <p:cond delay="10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36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36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37" grpId="0" build="p">
        <p:tmplLst>
          <p:tmpl lvl="1">
            <p:tnLst>
              <p:par>
                <p:cTn presetID="2" presetClass="entr" presetSubtype="2" decel="10000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37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37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38" grpId="0" build="p">
        <p:tmplLst>
          <p:tmpl lvl="1">
            <p:tnLst>
              <p:par>
                <p:cTn presetID="2" presetClass="entr" presetSubtype="1" decel="100000" fill="hold" nodeType="afterEffect">
                  <p:stCondLst>
                    <p:cond delay="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38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38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0-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39" grpId="0" build="p">
        <p:tmplLst>
          <p:tmpl lvl="1">
            <p:tnLst>
              <p:par>
                <p:cTn presetID="2" presetClass="entr" presetSubtype="2" decel="100000" fill="hold" nodeType="withEffect">
                  <p:stCondLst>
                    <p:cond delay="10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39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39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40" grpId="0" build="p">
        <p:tmplLst>
          <p:tmpl lvl="1">
            <p:tnLst>
              <p:par>
                <p:cTn presetID="2" presetClass="entr" presetSubtype="2" decel="10000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40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40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41" grpId="0" build="p">
        <p:tmplLst>
          <p:tmpl lvl="1">
            <p:tnLst>
              <p:par>
                <p:cTn presetID="2" presetClass="entr" presetSubtype="1" decel="100000" fill="hold" nodeType="afterEffect">
                  <p:stCondLst>
                    <p:cond delay="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41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41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0-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42" grpId="0" build="p">
        <p:tmplLst>
          <p:tmpl lvl="1">
            <p:tnLst>
              <p:par>
                <p:cTn presetID="2" presetClass="entr" presetSubtype="2" decel="100000" fill="hold" nodeType="withEffect">
                  <p:stCondLst>
                    <p:cond delay="10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42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42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  <p:extLst mod="1">
    <p:ext uri="{DCECCB84-F9BA-43D5-87BE-67443E8EF086}">
      <p15:sldGuideLst xmlns="" xmlns:p15="http://schemas.microsoft.com/office/powerpoint/2012/main">
        <p15:guide id="1" orient="horz" pos="3239" userDrawn="1">
          <p15:clr>
            <a:srgbClr val="FBAE40"/>
          </p15:clr>
        </p15:guide>
        <p15:guide id="2" pos="5760" userDrawn="1">
          <p15:clr>
            <a:srgbClr val="FBAE40"/>
          </p15:clr>
        </p15:guide>
      </p15:sldGuideLst>
    </p:ext>
  </p:extLs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- Sim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 hasCustomPrompt="1"/>
          </p:nvPr>
        </p:nvSpPr>
        <p:spPr>
          <a:xfrm>
            <a:off x="475989" y="3650343"/>
            <a:ext cx="17336022" cy="1280040"/>
          </a:xfrm>
        </p:spPr>
        <p:txBody>
          <a:bodyPr anchor="b">
            <a:normAutofit/>
          </a:bodyPr>
          <a:lstStyle>
            <a:lvl1pPr>
              <a:defRPr sz="6000"/>
            </a:lvl1pPr>
          </a:lstStyle>
          <a:p>
            <a:r>
              <a:rPr kumimoji="1" lang="en-US" altLang="ja-JP" dirty="0"/>
              <a:t>Presentation Title</a:t>
            </a:r>
            <a:endParaRPr kumimoji="1" lang="ja-JP" altLang="en-US" dirty="0"/>
          </a:p>
        </p:txBody>
      </p:sp>
      <p:sp>
        <p:nvSpPr>
          <p:cNvPr id="9" name="正方形/長方形 8"/>
          <p:cNvSpPr/>
          <p:nvPr userDrawn="1"/>
        </p:nvSpPr>
        <p:spPr>
          <a:xfrm>
            <a:off x="8171304" y="5074275"/>
            <a:ext cx="648072" cy="7200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正方形/長方形 9"/>
          <p:cNvSpPr/>
          <p:nvPr userDrawn="1"/>
        </p:nvSpPr>
        <p:spPr>
          <a:xfrm>
            <a:off x="8819376" y="5074275"/>
            <a:ext cx="648072" cy="7200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/>
          <p:cNvSpPr/>
          <p:nvPr userDrawn="1"/>
        </p:nvSpPr>
        <p:spPr>
          <a:xfrm>
            <a:off x="9468624" y="5074275"/>
            <a:ext cx="648072" cy="72008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テキスト プレースホルダー 12"/>
          <p:cNvSpPr>
            <a:spLocks noGrp="1"/>
          </p:cNvSpPr>
          <p:nvPr userDrawn="1">
            <p:ph type="body" sz="quarter" idx="13" hasCustomPrompt="1"/>
          </p:nvPr>
        </p:nvSpPr>
        <p:spPr>
          <a:xfrm>
            <a:off x="3200400" y="5346700"/>
            <a:ext cx="11887200" cy="747032"/>
          </a:xfrm>
        </p:spPr>
        <p:txBody>
          <a:bodyPr anchor="t">
            <a:no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2800" baseline="0">
                <a:solidFill>
                  <a:schemeClr val="tx2"/>
                </a:solidFill>
                <a:latin typeface="Ubuntu Medium" panose="020B0604030602030204" pitchFamily="34" charset="0"/>
              </a:defRPr>
            </a:lvl1pPr>
          </a:lstStyle>
          <a:p>
            <a:pPr lvl="0"/>
            <a:r>
              <a:rPr kumimoji="1" lang="en-US" altLang="ja-JP" dirty="0"/>
              <a:t>Subtitle Goes Here</a:t>
            </a:r>
            <a:endParaRPr kumimoji="1" lang="ja-JP" altLang="en-US" dirty="0"/>
          </a:p>
        </p:txBody>
      </p:sp>
      <p:sp>
        <p:nvSpPr>
          <p:cNvPr id="15" name="テキスト プレースホルダー 12"/>
          <p:cNvSpPr>
            <a:spLocks noGrp="1"/>
          </p:cNvSpPr>
          <p:nvPr userDrawn="1">
            <p:ph type="body" sz="quarter" idx="12" hasCustomPrompt="1"/>
          </p:nvPr>
        </p:nvSpPr>
        <p:spPr>
          <a:xfrm>
            <a:off x="3200400" y="8280400"/>
            <a:ext cx="11887200" cy="1654996"/>
          </a:xfrm>
        </p:spPr>
        <p:txBody>
          <a:bodyPr anchor="b">
            <a:normAutofit/>
          </a:bodyPr>
          <a:lstStyle>
            <a:lvl1pPr algn="ctr">
              <a:spcBef>
                <a:spcPts val="0"/>
              </a:spcBef>
              <a:defRPr sz="2000" baseline="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6578305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750"/>
                            </p:stCondLst>
                            <p:childTnLst>
                              <p:par>
                                <p:cTn id="1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250"/>
                            </p:stCondLst>
                            <p:childTnLst>
                              <p:par>
                                <p:cTn id="1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750"/>
                            </p:stCondLst>
                            <p:childTnLst>
                              <p:par>
                                <p:cTn id="1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250"/>
                            </p:stCondLst>
                            <p:childTnLst>
                              <p:par>
                                <p:cTn id="22" presetID="2" presetClass="entr" presetSubtype="4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750"/>
                            </p:stCondLst>
                            <p:childTnLst>
                              <p:par>
                                <p:cTn id="27" presetID="10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9" grpId="0" animBg="1"/>
      <p:bldP spid="10" grpId="0" animBg="1"/>
      <p:bldP spid="11" grpId="0" animBg="1"/>
      <p:bldP spid="12" grpId="0" build="p">
        <p:tmplLst>
          <p:tmpl lvl="1">
            <p:tnLst>
              <p:par>
                <p:cTn presetID="2" presetClass="entr" presetSubtype="4" decel="10000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12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12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15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2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5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- Full Animat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正方形/長方形 17"/>
          <p:cNvSpPr/>
          <p:nvPr userDrawn="1"/>
        </p:nvSpPr>
        <p:spPr>
          <a:xfrm>
            <a:off x="0" y="0"/>
            <a:ext cx="18288000" cy="10285413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正方形/長方形 2"/>
          <p:cNvSpPr/>
          <p:nvPr userDrawn="1"/>
        </p:nvSpPr>
        <p:spPr>
          <a:xfrm>
            <a:off x="0" y="0"/>
            <a:ext cx="18288000" cy="10285413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" name="正方形/長方形 3"/>
          <p:cNvSpPr/>
          <p:nvPr userDrawn="1"/>
        </p:nvSpPr>
        <p:spPr>
          <a:xfrm rot="10800000">
            <a:off x="14510655" y="-14515"/>
            <a:ext cx="6110514" cy="10299927"/>
          </a:xfrm>
          <a:custGeom>
            <a:avLst/>
            <a:gdLst>
              <a:gd name="connsiteX0" fmla="*/ 0 w 3831771"/>
              <a:gd name="connsiteY0" fmla="*/ 0 h 10285413"/>
              <a:gd name="connsiteX1" fmla="*/ 3831771 w 3831771"/>
              <a:gd name="connsiteY1" fmla="*/ 0 h 10285413"/>
              <a:gd name="connsiteX2" fmla="*/ 3831771 w 3831771"/>
              <a:gd name="connsiteY2" fmla="*/ 10285413 h 10285413"/>
              <a:gd name="connsiteX3" fmla="*/ 0 w 3831771"/>
              <a:gd name="connsiteY3" fmla="*/ 10285413 h 10285413"/>
              <a:gd name="connsiteX4" fmla="*/ 0 w 3831771"/>
              <a:gd name="connsiteY4" fmla="*/ 0 h 10285413"/>
              <a:gd name="connsiteX0" fmla="*/ 0 w 5936343"/>
              <a:gd name="connsiteY0" fmla="*/ 0 h 10299927"/>
              <a:gd name="connsiteX1" fmla="*/ 5936343 w 5936343"/>
              <a:gd name="connsiteY1" fmla="*/ 14514 h 10299927"/>
              <a:gd name="connsiteX2" fmla="*/ 5936343 w 5936343"/>
              <a:gd name="connsiteY2" fmla="*/ 10299927 h 10299927"/>
              <a:gd name="connsiteX3" fmla="*/ 2104572 w 5936343"/>
              <a:gd name="connsiteY3" fmla="*/ 10299927 h 10299927"/>
              <a:gd name="connsiteX4" fmla="*/ 0 w 5936343"/>
              <a:gd name="connsiteY4" fmla="*/ 0 h 10299927"/>
              <a:gd name="connsiteX0" fmla="*/ 0 w 8215086"/>
              <a:gd name="connsiteY0" fmla="*/ 0 h 10299927"/>
              <a:gd name="connsiteX1" fmla="*/ 5936343 w 8215086"/>
              <a:gd name="connsiteY1" fmla="*/ 14514 h 10299927"/>
              <a:gd name="connsiteX2" fmla="*/ 8215086 w 8215086"/>
              <a:gd name="connsiteY2" fmla="*/ 10299927 h 10299927"/>
              <a:gd name="connsiteX3" fmla="*/ 2104572 w 8215086"/>
              <a:gd name="connsiteY3" fmla="*/ 10299927 h 10299927"/>
              <a:gd name="connsiteX4" fmla="*/ 0 w 8215086"/>
              <a:gd name="connsiteY4" fmla="*/ 0 h 10299927"/>
              <a:gd name="connsiteX0" fmla="*/ 1059543 w 6110514"/>
              <a:gd name="connsiteY0" fmla="*/ 0 h 10299927"/>
              <a:gd name="connsiteX1" fmla="*/ 3831771 w 6110514"/>
              <a:gd name="connsiteY1" fmla="*/ 14514 h 10299927"/>
              <a:gd name="connsiteX2" fmla="*/ 6110514 w 6110514"/>
              <a:gd name="connsiteY2" fmla="*/ 10299927 h 10299927"/>
              <a:gd name="connsiteX3" fmla="*/ 0 w 6110514"/>
              <a:gd name="connsiteY3" fmla="*/ 10299927 h 10299927"/>
              <a:gd name="connsiteX4" fmla="*/ 1059543 w 6110514"/>
              <a:gd name="connsiteY4" fmla="*/ 0 h 10299927"/>
              <a:gd name="connsiteX0" fmla="*/ 1059543 w 6110514"/>
              <a:gd name="connsiteY0" fmla="*/ 0 h 10299927"/>
              <a:gd name="connsiteX1" fmla="*/ 4746171 w 6110514"/>
              <a:gd name="connsiteY1" fmla="*/ 0 h 10299927"/>
              <a:gd name="connsiteX2" fmla="*/ 6110514 w 6110514"/>
              <a:gd name="connsiteY2" fmla="*/ 10299927 h 10299927"/>
              <a:gd name="connsiteX3" fmla="*/ 0 w 6110514"/>
              <a:gd name="connsiteY3" fmla="*/ 10299927 h 10299927"/>
              <a:gd name="connsiteX4" fmla="*/ 1059543 w 6110514"/>
              <a:gd name="connsiteY4" fmla="*/ 0 h 102999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110514" h="10299927">
                <a:moveTo>
                  <a:pt x="1059543" y="0"/>
                </a:moveTo>
                <a:lnTo>
                  <a:pt x="4746171" y="0"/>
                </a:lnTo>
                <a:lnTo>
                  <a:pt x="6110514" y="10299927"/>
                </a:lnTo>
                <a:lnTo>
                  <a:pt x="0" y="10299927"/>
                </a:lnTo>
                <a:lnTo>
                  <a:pt x="1059543" y="0"/>
                </a:lnTo>
                <a:close/>
              </a:path>
            </a:pathLst>
          </a:cu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6" name="正方形/長方形 3"/>
          <p:cNvSpPr/>
          <p:nvPr userDrawn="1"/>
        </p:nvSpPr>
        <p:spPr>
          <a:xfrm>
            <a:off x="-1988456" y="0"/>
            <a:ext cx="9760856" cy="10314442"/>
          </a:xfrm>
          <a:custGeom>
            <a:avLst/>
            <a:gdLst>
              <a:gd name="connsiteX0" fmla="*/ 0 w 3831771"/>
              <a:gd name="connsiteY0" fmla="*/ 0 h 10285413"/>
              <a:gd name="connsiteX1" fmla="*/ 3831771 w 3831771"/>
              <a:gd name="connsiteY1" fmla="*/ 0 h 10285413"/>
              <a:gd name="connsiteX2" fmla="*/ 3831771 w 3831771"/>
              <a:gd name="connsiteY2" fmla="*/ 10285413 h 10285413"/>
              <a:gd name="connsiteX3" fmla="*/ 0 w 3831771"/>
              <a:gd name="connsiteY3" fmla="*/ 10285413 h 10285413"/>
              <a:gd name="connsiteX4" fmla="*/ 0 w 3831771"/>
              <a:gd name="connsiteY4" fmla="*/ 0 h 10285413"/>
              <a:gd name="connsiteX0" fmla="*/ 0 w 5936343"/>
              <a:gd name="connsiteY0" fmla="*/ 0 h 10299927"/>
              <a:gd name="connsiteX1" fmla="*/ 5936343 w 5936343"/>
              <a:gd name="connsiteY1" fmla="*/ 14514 h 10299927"/>
              <a:gd name="connsiteX2" fmla="*/ 5936343 w 5936343"/>
              <a:gd name="connsiteY2" fmla="*/ 10299927 h 10299927"/>
              <a:gd name="connsiteX3" fmla="*/ 2104572 w 5936343"/>
              <a:gd name="connsiteY3" fmla="*/ 10299927 h 10299927"/>
              <a:gd name="connsiteX4" fmla="*/ 0 w 5936343"/>
              <a:gd name="connsiteY4" fmla="*/ 0 h 10299927"/>
              <a:gd name="connsiteX0" fmla="*/ 0 w 8215086"/>
              <a:gd name="connsiteY0" fmla="*/ 0 h 10299927"/>
              <a:gd name="connsiteX1" fmla="*/ 5936343 w 8215086"/>
              <a:gd name="connsiteY1" fmla="*/ 14514 h 10299927"/>
              <a:gd name="connsiteX2" fmla="*/ 8215086 w 8215086"/>
              <a:gd name="connsiteY2" fmla="*/ 10299927 h 10299927"/>
              <a:gd name="connsiteX3" fmla="*/ 2104572 w 8215086"/>
              <a:gd name="connsiteY3" fmla="*/ 10299927 h 10299927"/>
              <a:gd name="connsiteX4" fmla="*/ 0 w 8215086"/>
              <a:gd name="connsiteY4" fmla="*/ 0 h 10299927"/>
              <a:gd name="connsiteX0" fmla="*/ 1059543 w 6110514"/>
              <a:gd name="connsiteY0" fmla="*/ 0 h 10299927"/>
              <a:gd name="connsiteX1" fmla="*/ 3831771 w 6110514"/>
              <a:gd name="connsiteY1" fmla="*/ 14514 h 10299927"/>
              <a:gd name="connsiteX2" fmla="*/ 6110514 w 6110514"/>
              <a:gd name="connsiteY2" fmla="*/ 10299927 h 10299927"/>
              <a:gd name="connsiteX3" fmla="*/ 0 w 6110514"/>
              <a:gd name="connsiteY3" fmla="*/ 10299927 h 10299927"/>
              <a:gd name="connsiteX4" fmla="*/ 1059543 w 6110514"/>
              <a:gd name="connsiteY4" fmla="*/ 0 h 10299927"/>
              <a:gd name="connsiteX0" fmla="*/ 1059543 w 6110514"/>
              <a:gd name="connsiteY0" fmla="*/ 0 h 10299927"/>
              <a:gd name="connsiteX1" fmla="*/ 4746171 w 6110514"/>
              <a:gd name="connsiteY1" fmla="*/ 0 h 10299927"/>
              <a:gd name="connsiteX2" fmla="*/ 6110514 w 6110514"/>
              <a:gd name="connsiteY2" fmla="*/ 10299927 h 10299927"/>
              <a:gd name="connsiteX3" fmla="*/ 0 w 6110514"/>
              <a:gd name="connsiteY3" fmla="*/ 10299927 h 10299927"/>
              <a:gd name="connsiteX4" fmla="*/ 1059543 w 6110514"/>
              <a:gd name="connsiteY4" fmla="*/ 0 h 10299927"/>
              <a:gd name="connsiteX0" fmla="*/ 1059543 w 10566400"/>
              <a:gd name="connsiteY0" fmla="*/ 0 h 10328956"/>
              <a:gd name="connsiteX1" fmla="*/ 4746171 w 10566400"/>
              <a:gd name="connsiteY1" fmla="*/ 0 h 10328956"/>
              <a:gd name="connsiteX2" fmla="*/ 10566400 w 10566400"/>
              <a:gd name="connsiteY2" fmla="*/ 10328956 h 10328956"/>
              <a:gd name="connsiteX3" fmla="*/ 0 w 10566400"/>
              <a:gd name="connsiteY3" fmla="*/ 10299927 h 10328956"/>
              <a:gd name="connsiteX4" fmla="*/ 1059543 w 10566400"/>
              <a:gd name="connsiteY4" fmla="*/ 0 h 10328956"/>
              <a:gd name="connsiteX0" fmla="*/ 1059543 w 6560457"/>
              <a:gd name="connsiteY0" fmla="*/ 0 h 10314442"/>
              <a:gd name="connsiteX1" fmla="*/ 4746171 w 6560457"/>
              <a:gd name="connsiteY1" fmla="*/ 0 h 10314442"/>
              <a:gd name="connsiteX2" fmla="*/ 6560457 w 6560457"/>
              <a:gd name="connsiteY2" fmla="*/ 10314442 h 10314442"/>
              <a:gd name="connsiteX3" fmla="*/ 0 w 6560457"/>
              <a:gd name="connsiteY3" fmla="*/ 10299927 h 10314442"/>
              <a:gd name="connsiteX4" fmla="*/ 1059543 w 6560457"/>
              <a:gd name="connsiteY4" fmla="*/ 0 h 103144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560457" h="10314442">
                <a:moveTo>
                  <a:pt x="1059543" y="0"/>
                </a:moveTo>
                <a:lnTo>
                  <a:pt x="4746171" y="0"/>
                </a:lnTo>
                <a:lnTo>
                  <a:pt x="6560457" y="10314442"/>
                </a:lnTo>
                <a:lnTo>
                  <a:pt x="0" y="10299927"/>
                </a:lnTo>
                <a:lnTo>
                  <a:pt x="1059543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4" name="正方形/長方形 3"/>
          <p:cNvSpPr/>
          <p:nvPr userDrawn="1"/>
        </p:nvSpPr>
        <p:spPr>
          <a:xfrm>
            <a:off x="8772070" y="0"/>
            <a:ext cx="9811657" cy="10314442"/>
          </a:xfrm>
          <a:custGeom>
            <a:avLst/>
            <a:gdLst>
              <a:gd name="connsiteX0" fmla="*/ 0 w 3831771"/>
              <a:gd name="connsiteY0" fmla="*/ 0 h 10285413"/>
              <a:gd name="connsiteX1" fmla="*/ 3831771 w 3831771"/>
              <a:gd name="connsiteY1" fmla="*/ 0 h 10285413"/>
              <a:gd name="connsiteX2" fmla="*/ 3831771 w 3831771"/>
              <a:gd name="connsiteY2" fmla="*/ 10285413 h 10285413"/>
              <a:gd name="connsiteX3" fmla="*/ 0 w 3831771"/>
              <a:gd name="connsiteY3" fmla="*/ 10285413 h 10285413"/>
              <a:gd name="connsiteX4" fmla="*/ 0 w 3831771"/>
              <a:gd name="connsiteY4" fmla="*/ 0 h 10285413"/>
              <a:gd name="connsiteX0" fmla="*/ 0 w 5936343"/>
              <a:gd name="connsiteY0" fmla="*/ 0 h 10299927"/>
              <a:gd name="connsiteX1" fmla="*/ 5936343 w 5936343"/>
              <a:gd name="connsiteY1" fmla="*/ 14514 h 10299927"/>
              <a:gd name="connsiteX2" fmla="*/ 5936343 w 5936343"/>
              <a:gd name="connsiteY2" fmla="*/ 10299927 h 10299927"/>
              <a:gd name="connsiteX3" fmla="*/ 2104572 w 5936343"/>
              <a:gd name="connsiteY3" fmla="*/ 10299927 h 10299927"/>
              <a:gd name="connsiteX4" fmla="*/ 0 w 5936343"/>
              <a:gd name="connsiteY4" fmla="*/ 0 h 10299927"/>
              <a:gd name="connsiteX0" fmla="*/ 0 w 8215086"/>
              <a:gd name="connsiteY0" fmla="*/ 0 h 10299927"/>
              <a:gd name="connsiteX1" fmla="*/ 5936343 w 8215086"/>
              <a:gd name="connsiteY1" fmla="*/ 14514 h 10299927"/>
              <a:gd name="connsiteX2" fmla="*/ 8215086 w 8215086"/>
              <a:gd name="connsiteY2" fmla="*/ 10299927 h 10299927"/>
              <a:gd name="connsiteX3" fmla="*/ 2104572 w 8215086"/>
              <a:gd name="connsiteY3" fmla="*/ 10299927 h 10299927"/>
              <a:gd name="connsiteX4" fmla="*/ 0 w 8215086"/>
              <a:gd name="connsiteY4" fmla="*/ 0 h 10299927"/>
              <a:gd name="connsiteX0" fmla="*/ 1059543 w 6110514"/>
              <a:gd name="connsiteY0" fmla="*/ 0 h 10299927"/>
              <a:gd name="connsiteX1" fmla="*/ 3831771 w 6110514"/>
              <a:gd name="connsiteY1" fmla="*/ 14514 h 10299927"/>
              <a:gd name="connsiteX2" fmla="*/ 6110514 w 6110514"/>
              <a:gd name="connsiteY2" fmla="*/ 10299927 h 10299927"/>
              <a:gd name="connsiteX3" fmla="*/ 0 w 6110514"/>
              <a:gd name="connsiteY3" fmla="*/ 10299927 h 10299927"/>
              <a:gd name="connsiteX4" fmla="*/ 1059543 w 6110514"/>
              <a:gd name="connsiteY4" fmla="*/ 0 h 10299927"/>
              <a:gd name="connsiteX0" fmla="*/ 1059543 w 9811657"/>
              <a:gd name="connsiteY0" fmla="*/ 14515 h 10314442"/>
              <a:gd name="connsiteX1" fmla="*/ 9811657 w 9811657"/>
              <a:gd name="connsiteY1" fmla="*/ 0 h 10314442"/>
              <a:gd name="connsiteX2" fmla="*/ 6110514 w 9811657"/>
              <a:gd name="connsiteY2" fmla="*/ 10314442 h 10314442"/>
              <a:gd name="connsiteX3" fmla="*/ 0 w 9811657"/>
              <a:gd name="connsiteY3" fmla="*/ 10314442 h 10314442"/>
              <a:gd name="connsiteX4" fmla="*/ 1059543 w 9811657"/>
              <a:gd name="connsiteY4" fmla="*/ 14515 h 103144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811657" h="10314442">
                <a:moveTo>
                  <a:pt x="1059543" y="14515"/>
                </a:moveTo>
                <a:lnTo>
                  <a:pt x="9811657" y="0"/>
                </a:lnTo>
                <a:lnTo>
                  <a:pt x="6110514" y="10314442"/>
                </a:lnTo>
                <a:lnTo>
                  <a:pt x="0" y="10314442"/>
                </a:lnTo>
                <a:lnTo>
                  <a:pt x="1059543" y="14515"/>
                </a:lnTo>
                <a:close/>
              </a:path>
            </a:pathLst>
          </a:cu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3" name="正方形/長方形 3"/>
          <p:cNvSpPr/>
          <p:nvPr userDrawn="1"/>
        </p:nvSpPr>
        <p:spPr>
          <a:xfrm rot="10800000">
            <a:off x="4749800" y="0"/>
            <a:ext cx="6110514" cy="10299927"/>
          </a:xfrm>
          <a:custGeom>
            <a:avLst/>
            <a:gdLst>
              <a:gd name="connsiteX0" fmla="*/ 0 w 3831771"/>
              <a:gd name="connsiteY0" fmla="*/ 0 h 10285413"/>
              <a:gd name="connsiteX1" fmla="*/ 3831771 w 3831771"/>
              <a:gd name="connsiteY1" fmla="*/ 0 h 10285413"/>
              <a:gd name="connsiteX2" fmla="*/ 3831771 w 3831771"/>
              <a:gd name="connsiteY2" fmla="*/ 10285413 h 10285413"/>
              <a:gd name="connsiteX3" fmla="*/ 0 w 3831771"/>
              <a:gd name="connsiteY3" fmla="*/ 10285413 h 10285413"/>
              <a:gd name="connsiteX4" fmla="*/ 0 w 3831771"/>
              <a:gd name="connsiteY4" fmla="*/ 0 h 10285413"/>
              <a:gd name="connsiteX0" fmla="*/ 0 w 5936343"/>
              <a:gd name="connsiteY0" fmla="*/ 0 h 10299927"/>
              <a:gd name="connsiteX1" fmla="*/ 5936343 w 5936343"/>
              <a:gd name="connsiteY1" fmla="*/ 14514 h 10299927"/>
              <a:gd name="connsiteX2" fmla="*/ 5936343 w 5936343"/>
              <a:gd name="connsiteY2" fmla="*/ 10299927 h 10299927"/>
              <a:gd name="connsiteX3" fmla="*/ 2104572 w 5936343"/>
              <a:gd name="connsiteY3" fmla="*/ 10299927 h 10299927"/>
              <a:gd name="connsiteX4" fmla="*/ 0 w 5936343"/>
              <a:gd name="connsiteY4" fmla="*/ 0 h 10299927"/>
              <a:gd name="connsiteX0" fmla="*/ 0 w 8215086"/>
              <a:gd name="connsiteY0" fmla="*/ 0 h 10299927"/>
              <a:gd name="connsiteX1" fmla="*/ 5936343 w 8215086"/>
              <a:gd name="connsiteY1" fmla="*/ 14514 h 10299927"/>
              <a:gd name="connsiteX2" fmla="*/ 8215086 w 8215086"/>
              <a:gd name="connsiteY2" fmla="*/ 10299927 h 10299927"/>
              <a:gd name="connsiteX3" fmla="*/ 2104572 w 8215086"/>
              <a:gd name="connsiteY3" fmla="*/ 10299927 h 10299927"/>
              <a:gd name="connsiteX4" fmla="*/ 0 w 8215086"/>
              <a:gd name="connsiteY4" fmla="*/ 0 h 10299927"/>
              <a:gd name="connsiteX0" fmla="*/ 1059543 w 6110514"/>
              <a:gd name="connsiteY0" fmla="*/ 0 h 10299927"/>
              <a:gd name="connsiteX1" fmla="*/ 3831771 w 6110514"/>
              <a:gd name="connsiteY1" fmla="*/ 14514 h 10299927"/>
              <a:gd name="connsiteX2" fmla="*/ 6110514 w 6110514"/>
              <a:gd name="connsiteY2" fmla="*/ 10299927 h 10299927"/>
              <a:gd name="connsiteX3" fmla="*/ 0 w 6110514"/>
              <a:gd name="connsiteY3" fmla="*/ 10299927 h 10299927"/>
              <a:gd name="connsiteX4" fmla="*/ 1059543 w 6110514"/>
              <a:gd name="connsiteY4" fmla="*/ 0 h 10299927"/>
              <a:gd name="connsiteX0" fmla="*/ 1059543 w 6110514"/>
              <a:gd name="connsiteY0" fmla="*/ 0 h 10299927"/>
              <a:gd name="connsiteX1" fmla="*/ 4746171 w 6110514"/>
              <a:gd name="connsiteY1" fmla="*/ 0 h 10299927"/>
              <a:gd name="connsiteX2" fmla="*/ 6110514 w 6110514"/>
              <a:gd name="connsiteY2" fmla="*/ 10299927 h 10299927"/>
              <a:gd name="connsiteX3" fmla="*/ 0 w 6110514"/>
              <a:gd name="connsiteY3" fmla="*/ 10299927 h 10299927"/>
              <a:gd name="connsiteX4" fmla="*/ 1059543 w 6110514"/>
              <a:gd name="connsiteY4" fmla="*/ 0 h 102999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110514" h="10299927">
                <a:moveTo>
                  <a:pt x="1059543" y="0"/>
                </a:moveTo>
                <a:lnTo>
                  <a:pt x="4746171" y="0"/>
                </a:lnTo>
                <a:lnTo>
                  <a:pt x="6110514" y="10299927"/>
                </a:lnTo>
                <a:lnTo>
                  <a:pt x="0" y="10299927"/>
                </a:lnTo>
                <a:lnTo>
                  <a:pt x="1059543" y="0"/>
                </a:lnTo>
                <a:close/>
              </a:path>
            </a:pathLst>
          </a:cu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4" name="正方形/長方形 3"/>
          <p:cNvSpPr/>
          <p:nvPr userDrawn="1"/>
        </p:nvSpPr>
        <p:spPr>
          <a:xfrm rot="10800000">
            <a:off x="8931726" y="-43543"/>
            <a:ext cx="9506857" cy="10328956"/>
          </a:xfrm>
          <a:custGeom>
            <a:avLst/>
            <a:gdLst>
              <a:gd name="connsiteX0" fmla="*/ 0 w 3831771"/>
              <a:gd name="connsiteY0" fmla="*/ 0 h 10285413"/>
              <a:gd name="connsiteX1" fmla="*/ 3831771 w 3831771"/>
              <a:gd name="connsiteY1" fmla="*/ 0 h 10285413"/>
              <a:gd name="connsiteX2" fmla="*/ 3831771 w 3831771"/>
              <a:gd name="connsiteY2" fmla="*/ 10285413 h 10285413"/>
              <a:gd name="connsiteX3" fmla="*/ 0 w 3831771"/>
              <a:gd name="connsiteY3" fmla="*/ 10285413 h 10285413"/>
              <a:gd name="connsiteX4" fmla="*/ 0 w 3831771"/>
              <a:gd name="connsiteY4" fmla="*/ 0 h 10285413"/>
              <a:gd name="connsiteX0" fmla="*/ 0 w 5936343"/>
              <a:gd name="connsiteY0" fmla="*/ 0 h 10299927"/>
              <a:gd name="connsiteX1" fmla="*/ 5936343 w 5936343"/>
              <a:gd name="connsiteY1" fmla="*/ 14514 h 10299927"/>
              <a:gd name="connsiteX2" fmla="*/ 5936343 w 5936343"/>
              <a:gd name="connsiteY2" fmla="*/ 10299927 h 10299927"/>
              <a:gd name="connsiteX3" fmla="*/ 2104572 w 5936343"/>
              <a:gd name="connsiteY3" fmla="*/ 10299927 h 10299927"/>
              <a:gd name="connsiteX4" fmla="*/ 0 w 5936343"/>
              <a:gd name="connsiteY4" fmla="*/ 0 h 10299927"/>
              <a:gd name="connsiteX0" fmla="*/ 0 w 8215086"/>
              <a:gd name="connsiteY0" fmla="*/ 0 h 10299927"/>
              <a:gd name="connsiteX1" fmla="*/ 5936343 w 8215086"/>
              <a:gd name="connsiteY1" fmla="*/ 14514 h 10299927"/>
              <a:gd name="connsiteX2" fmla="*/ 8215086 w 8215086"/>
              <a:gd name="connsiteY2" fmla="*/ 10299927 h 10299927"/>
              <a:gd name="connsiteX3" fmla="*/ 2104572 w 8215086"/>
              <a:gd name="connsiteY3" fmla="*/ 10299927 h 10299927"/>
              <a:gd name="connsiteX4" fmla="*/ 0 w 8215086"/>
              <a:gd name="connsiteY4" fmla="*/ 0 h 10299927"/>
              <a:gd name="connsiteX0" fmla="*/ 1059543 w 6110514"/>
              <a:gd name="connsiteY0" fmla="*/ 0 h 10299927"/>
              <a:gd name="connsiteX1" fmla="*/ 3831771 w 6110514"/>
              <a:gd name="connsiteY1" fmla="*/ 14514 h 10299927"/>
              <a:gd name="connsiteX2" fmla="*/ 6110514 w 6110514"/>
              <a:gd name="connsiteY2" fmla="*/ 10299927 h 10299927"/>
              <a:gd name="connsiteX3" fmla="*/ 0 w 6110514"/>
              <a:gd name="connsiteY3" fmla="*/ 10299927 h 10299927"/>
              <a:gd name="connsiteX4" fmla="*/ 1059543 w 6110514"/>
              <a:gd name="connsiteY4" fmla="*/ 0 h 10299927"/>
              <a:gd name="connsiteX0" fmla="*/ 1059543 w 6110514"/>
              <a:gd name="connsiteY0" fmla="*/ 0 h 10299927"/>
              <a:gd name="connsiteX1" fmla="*/ 4746171 w 6110514"/>
              <a:gd name="connsiteY1" fmla="*/ 0 h 10299927"/>
              <a:gd name="connsiteX2" fmla="*/ 6110514 w 6110514"/>
              <a:gd name="connsiteY2" fmla="*/ 10299927 h 10299927"/>
              <a:gd name="connsiteX3" fmla="*/ 0 w 6110514"/>
              <a:gd name="connsiteY3" fmla="*/ 10299927 h 10299927"/>
              <a:gd name="connsiteX4" fmla="*/ 1059543 w 6110514"/>
              <a:gd name="connsiteY4" fmla="*/ 0 h 10299927"/>
              <a:gd name="connsiteX0" fmla="*/ 1059543 w 10566400"/>
              <a:gd name="connsiteY0" fmla="*/ 0 h 10328956"/>
              <a:gd name="connsiteX1" fmla="*/ 4746171 w 10566400"/>
              <a:gd name="connsiteY1" fmla="*/ 0 h 10328956"/>
              <a:gd name="connsiteX2" fmla="*/ 10566400 w 10566400"/>
              <a:gd name="connsiteY2" fmla="*/ 10328956 h 10328956"/>
              <a:gd name="connsiteX3" fmla="*/ 0 w 10566400"/>
              <a:gd name="connsiteY3" fmla="*/ 10299927 h 10328956"/>
              <a:gd name="connsiteX4" fmla="*/ 1059543 w 10566400"/>
              <a:gd name="connsiteY4" fmla="*/ 0 h 10328956"/>
              <a:gd name="connsiteX0" fmla="*/ 0 w 9506857"/>
              <a:gd name="connsiteY0" fmla="*/ 0 h 10328956"/>
              <a:gd name="connsiteX1" fmla="*/ 3686628 w 9506857"/>
              <a:gd name="connsiteY1" fmla="*/ 0 h 10328956"/>
              <a:gd name="connsiteX2" fmla="*/ 9506857 w 9506857"/>
              <a:gd name="connsiteY2" fmla="*/ 10328956 h 10328956"/>
              <a:gd name="connsiteX3" fmla="*/ 4601028 w 9506857"/>
              <a:gd name="connsiteY3" fmla="*/ 10314441 h 10328956"/>
              <a:gd name="connsiteX4" fmla="*/ 0 w 9506857"/>
              <a:gd name="connsiteY4" fmla="*/ 0 h 103289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506857" h="10328956">
                <a:moveTo>
                  <a:pt x="0" y="0"/>
                </a:moveTo>
                <a:lnTo>
                  <a:pt x="3686628" y="0"/>
                </a:lnTo>
                <a:lnTo>
                  <a:pt x="9506857" y="10328956"/>
                </a:lnTo>
                <a:lnTo>
                  <a:pt x="4601028" y="10314441"/>
                </a:lnTo>
                <a:lnTo>
                  <a:pt x="0" y="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5" name="直角三角形 4"/>
          <p:cNvSpPr/>
          <p:nvPr userDrawn="1"/>
        </p:nvSpPr>
        <p:spPr>
          <a:xfrm rot="5400000">
            <a:off x="3956957" y="-4047444"/>
            <a:ext cx="10414005" cy="18438582"/>
          </a:xfrm>
          <a:prstGeom prst="rtTriangl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" name="直角三角形 18"/>
          <p:cNvSpPr/>
          <p:nvPr userDrawn="1"/>
        </p:nvSpPr>
        <p:spPr>
          <a:xfrm rot="16200000">
            <a:off x="3979522" y="-3986781"/>
            <a:ext cx="10328958" cy="18288001"/>
          </a:xfrm>
          <a:prstGeom prst="rtTriangl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6" name="直角三角形 25"/>
          <p:cNvSpPr/>
          <p:nvPr userDrawn="1"/>
        </p:nvSpPr>
        <p:spPr>
          <a:xfrm rot="5400000">
            <a:off x="3969137" y="-4049777"/>
            <a:ext cx="10391461" cy="18398666"/>
          </a:xfrm>
          <a:prstGeom prst="rtTriangl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7" name="直角三角形 26"/>
          <p:cNvSpPr/>
          <p:nvPr userDrawn="1"/>
        </p:nvSpPr>
        <p:spPr>
          <a:xfrm rot="16200000">
            <a:off x="3979521" y="-4001294"/>
            <a:ext cx="10328958" cy="18288001"/>
          </a:xfrm>
          <a:prstGeom prst="rtTriangl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8" name="直角三角形 27"/>
          <p:cNvSpPr/>
          <p:nvPr userDrawn="1"/>
        </p:nvSpPr>
        <p:spPr>
          <a:xfrm rot="5400000">
            <a:off x="3887541" y="-4034279"/>
            <a:ext cx="10430401" cy="18467612"/>
          </a:xfrm>
          <a:prstGeom prst="rtTriangle">
            <a:avLst/>
          </a:prstGeom>
          <a:solidFill>
            <a:schemeClr val="tx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9" name="直角三角形 28"/>
          <p:cNvSpPr/>
          <p:nvPr userDrawn="1"/>
        </p:nvSpPr>
        <p:spPr>
          <a:xfrm rot="16200000">
            <a:off x="3979521" y="-4001294"/>
            <a:ext cx="10328958" cy="18288001"/>
          </a:xfrm>
          <a:prstGeom prst="rtTriangle">
            <a:avLst/>
          </a:prstGeom>
          <a:solidFill>
            <a:schemeClr val="tx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0" name="正方形/長方形 29"/>
          <p:cNvSpPr/>
          <p:nvPr userDrawn="1"/>
        </p:nvSpPr>
        <p:spPr>
          <a:xfrm>
            <a:off x="0" y="0"/>
            <a:ext cx="18288000" cy="1028541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1" name="タイトル 1"/>
          <p:cNvSpPr>
            <a:spLocks noGrp="1"/>
          </p:cNvSpPr>
          <p:nvPr>
            <p:ph type="title" hasCustomPrompt="1"/>
          </p:nvPr>
        </p:nvSpPr>
        <p:spPr>
          <a:xfrm>
            <a:off x="475989" y="3650343"/>
            <a:ext cx="17336022" cy="1280040"/>
          </a:xfrm>
        </p:spPr>
        <p:txBody>
          <a:bodyPr anchor="b">
            <a:normAutofit/>
          </a:bodyPr>
          <a:lstStyle>
            <a:lvl1pPr>
              <a:defRPr sz="6000"/>
            </a:lvl1pPr>
          </a:lstStyle>
          <a:p>
            <a:r>
              <a:rPr kumimoji="1" lang="en-US" altLang="ja-JP" dirty="0"/>
              <a:t>Presentation Title</a:t>
            </a:r>
            <a:endParaRPr kumimoji="1" lang="ja-JP" altLang="en-US" dirty="0"/>
          </a:p>
        </p:txBody>
      </p:sp>
      <p:sp>
        <p:nvSpPr>
          <p:cNvPr id="32" name="正方形/長方形 31"/>
          <p:cNvSpPr/>
          <p:nvPr userDrawn="1"/>
        </p:nvSpPr>
        <p:spPr>
          <a:xfrm>
            <a:off x="8171304" y="5074275"/>
            <a:ext cx="648072" cy="7200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3" name="正方形/長方形 32"/>
          <p:cNvSpPr/>
          <p:nvPr userDrawn="1"/>
        </p:nvSpPr>
        <p:spPr>
          <a:xfrm>
            <a:off x="8819376" y="5074275"/>
            <a:ext cx="648072" cy="7200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4" name="正方形/長方形 33"/>
          <p:cNvSpPr/>
          <p:nvPr userDrawn="1"/>
        </p:nvSpPr>
        <p:spPr>
          <a:xfrm>
            <a:off x="9468624" y="5074275"/>
            <a:ext cx="648072" cy="72008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5" name="テキスト プレースホルダー 12"/>
          <p:cNvSpPr>
            <a:spLocks noGrp="1"/>
          </p:cNvSpPr>
          <p:nvPr>
            <p:ph type="body" sz="quarter" idx="13" hasCustomPrompt="1"/>
          </p:nvPr>
        </p:nvSpPr>
        <p:spPr>
          <a:xfrm>
            <a:off x="3200400" y="5346700"/>
            <a:ext cx="11887200" cy="747032"/>
          </a:xfrm>
        </p:spPr>
        <p:txBody>
          <a:bodyPr anchor="t">
            <a:no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2800" baseline="0">
                <a:solidFill>
                  <a:schemeClr val="tx2"/>
                </a:solidFill>
                <a:latin typeface="Ubuntu Medium" panose="020B0604030602030204" pitchFamily="34" charset="0"/>
              </a:defRPr>
            </a:lvl1pPr>
          </a:lstStyle>
          <a:p>
            <a:pPr lvl="0"/>
            <a:r>
              <a:rPr kumimoji="1" lang="en-US" altLang="ja-JP" dirty="0"/>
              <a:t>Subtitle Goes Here</a:t>
            </a:r>
            <a:endParaRPr kumimoji="1" lang="ja-JP" altLang="en-US" dirty="0"/>
          </a:p>
        </p:txBody>
      </p:sp>
      <p:sp>
        <p:nvSpPr>
          <p:cNvPr id="36" name="テキスト プレースホルダー 12"/>
          <p:cNvSpPr>
            <a:spLocks noGrp="1"/>
          </p:cNvSpPr>
          <p:nvPr>
            <p:ph type="body" sz="quarter" idx="12" hasCustomPrompt="1"/>
          </p:nvPr>
        </p:nvSpPr>
        <p:spPr>
          <a:xfrm>
            <a:off x="3200400" y="8280400"/>
            <a:ext cx="11887200" cy="1654996"/>
          </a:xfrm>
        </p:spPr>
        <p:txBody>
          <a:bodyPr anchor="b">
            <a:normAutofit/>
          </a:bodyPr>
          <a:lstStyle>
            <a:lvl1pPr algn="ctr">
              <a:spcBef>
                <a:spcPts val="0"/>
              </a:spcBef>
              <a:defRPr sz="2000" baseline="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8600758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grpId="1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75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75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75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75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9" presetClass="entr" presetSubtype="0" decel="100000" fill="hold" grpId="1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7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7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7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7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49" presetClass="entr" presetSubtype="0" decel="100000" fill="hold" grpId="1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7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7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7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7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49" presetClass="entr" presetSubtype="0" decel="100000" fill="hold" grpId="1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7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7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7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75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49" presetClass="entr" presetSubtype="0" decel="100000" fill="hold" grpId="1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7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7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7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75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" presetClass="entr" presetSubtype="12" decel="100000" fill="hold" grpId="2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75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75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8" decel="100000" fill="hold" grpId="2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7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7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8" decel="100000" fill="hold" grpId="2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7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7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" presetClass="entr" presetSubtype="2" decel="100000" fill="hold" grpId="2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7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7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2" presetClass="entr" presetSubtype="2" decel="100000" fill="hold" grpId="2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7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7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1000"/>
                            </p:stCondLst>
                            <p:childTnLst>
                              <p:par>
                                <p:cTn id="56" presetID="2" presetClass="exit" presetSubtype="2" accel="100000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7" dur="5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2" presetClass="exit" presetSubtype="2" accel="100000" fill="hold" grpId="3" nodeType="withEffect">
                                  <p:stCondLst>
                                    <p:cond delay="1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1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2" presetClass="exit" presetSubtype="8" accel="10000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5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2" presetClass="exit" presetSubtype="8" accel="100000" fill="hold" grpId="3" nodeType="withEffect">
                                  <p:stCondLst>
                                    <p:cond delay="1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9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2" presetClass="exit" presetSubtype="8" accel="10000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73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1600"/>
                            </p:stCondLst>
                            <p:childTnLst>
                              <p:par>
                                <p:cTn id="77" presetID="2" presetClass="entr" presetSubtype="6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1" presetID="2" presetClass="entr" presetSubtype="9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5" presetID="2" presetClass="entr" presetSubtype="6" decel="100000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9" presetID="2" presetClass="entr" presetSubtype="9" decel="100000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3" presetID="2" presetClass="entr" presetSubtype="6" decel="10000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5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7" presetID="2" presetClass="entr" presetSubtype="9" decel="10000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9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0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1" presetID="2" presetClass="exit" presetSubtype="9" accel="100000" fill="hold" grpId="1" nodeType="withEffect">
                                  <p:stCondLst>
                                    <p:cond delay="125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02" dur="500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3" dur="500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2" presetClass="exit" presetSubtype="6" accel="100000" fill="hold" grpId="1" nodeType="withEffect">
                                  <p:stCondLst>
                                    <p:cond delay="125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06" dur="500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7" dur="500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9" fill="hold">
                            <p:stCondLst>
                              <p:cond delay="3350"/>
                            </p:stCondLst>
                            <p:childTnLst>
                              <p:par>
                                <p:cTn id="110" presetID="2" presetClass="entr" presetSubtype="4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2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3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4" presetID="2" presetClass="entr" presetSubtype="4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6" dur="75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7" dur="75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8" fill="hold">
                            <p:stCondLst>
                              <p:cond delay="4100"/>
                            </p:stCondLst>
                            <p:childTnLst>
                              <p:par>
                                <p:cTn id="11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2" fill="hold">
                            <p:stCondLst>
                              <p:cond delay="4600"/>
                            </p:stCondLst>
                            <p:childTnLst>
                              <p:par>
                                <p:cTn id="12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5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6" fill="hold">
                            <p:stCondLst>
                              <p:cond delay="5100"/>
                            </p:stCondLst>
                            <p:childTnLst>
                              <p:par>
                                <p:cTn id="12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9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0" fill="hold">
                            <p:stCondLst>
                              <p:cond delay="5600"/>
                            </p:stCondLst>
                            <p:childTnLst>
                              <p:par>
                                <p:cTn id="131" presetID="2" presetClass="entr" presetSubtype="4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3" dur="500" fill="hold"/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4" dur="500" fill="hold"/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5" fill="hold">
                            <p:stCondLst>
                              <p:cond delay="6100"/>
                            </p:stCondLst>
                            <p:childTnLst>
                              <p:par>
                                <p:cTn id="136" presetID="10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8" dur="500"/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1" animBg="1"/>
      <p:bldP spid="17" grpId="2" animBg="1"/>
      <p:bldP spid="17" grpId="3" animBg="1"/>
      <p:bldP spid="16" grpId="1" animBg="1"/>
      <p:bldP spid="16" grpId="2" animBg="1"/>
      <p:bldP spid="16" grpId="3" animBg="1"/>
      <p:bldP spid="4" grpId="1" animBg="1"/>
      <p:bldP spid="4" grpId="2" animBg="1"/>
      <p:bldP spid="4" grpId="3" animBg="1"/>
      <p:bldP spid="13" grpId="1" animBg="1"/>
      <p:bldP spid="13" grpId="2" animBg="1"/>
      <p:bldP spid="13" grpId="3" animBg="1"/>
      <p:bldP spid="14" grpId="1" animBg="1"/>
      <p:bldP spid="14" grpId="2" animBg="1"/>
      <p:bldP spid="14" grpId="3" animBg="1"/>
      <p:bldP spid="5" grpId="0" animBg="1"/>
      <p:bldP spid="19" grpId="0" animBg="1"/>
      <p:bldP spid="26" grpId="0" animBg="1"/>
      <p:bldP spid="27" grpId="0" animBg="1"/>
      <p:bldP spid="28" grpId="0" animBg="1"/>
      <p:bldP spid="28" grpId="1" animBg="1"/>
      <p:bldP spid="29" grpId="0" animBg="1"/>
      <p:bldP spid="29" grpId="1" animBg="1"/>
      <p:bldP spid="30" grpId="0" animBg="1"/>
      <p:bldP spid="31" grpId="0"/>
      <p:bldP spid="32" grpId="0" animBg="1"/>
      <p:bldP spid="33" grpId="0" animBg="1"/>
      <p:bldP spid="34" grpId="0" animBg="1"/>
      <p:bldP spid="35" grpId="0" build="p">
        <p:tmplLst>
          <p:tmpl lvl="1">
            <p:tnLst>
              <p:par>
                <p:cTn presetID="2" presetClass="entr" presetSubtype="4" decel="10000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35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35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36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2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6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inal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 hasCustomPrompt="1"/>
          </p:nvPr>
        </p:nvSpPr>
        <p:spPr>
          <a:xfrm>
            <a:off x="475989" y="3650343"/>
            <a:ext cx="17336022" cy="1280040"/>
          </a:xfrm>
        </p:spPr>
        <p:txBody>
          <a:bodyPr anchor="b">
            <a:normAutofit/>
          </a:bodyPr>
          <a:lstStyle>
            <a:lvl1pPr>
              <a:defRPr sz="6000"/>
            </a:lvl1pPr>
          </a:lstStyle>
          <a:p>
            <a:r>
              <a:rPr kumimoji="1" lang="en-US" altLang="ja-JP" dirty="0"/>
              <a:t>Presentation Title</a:t>
            </a:r>
            <a:endParaRPr kumimoji="1" lang="ja-JP" altLang="en-US" dirty="0"/>
          </a:p>
        </p:txBody>
      </p:sp>
      <p:sp>
        <p:nvSpPr>
          <p:cNvPr id="9" name="正方形/長方形 8"/>
          <p:cNvSpPr/>
          <p:nvPr userDrawn="1"/>
        </p:nvSpPr>
        <p:spPr>
          <a:xfrm>
            <a:off x="8171304" y="5074275"/>
            <a:ext cx="648072" cy="7200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正方形/長方形 9"/>
          <p:cNvSpPr/>
          <p:nvPr userDrawn="1"/>
        </p:nvSpPr>
        <p:spPr>
          <a:xfrm>
            <a:off x="8819376" y="5074275"/>
            <a:ext cx="648072" cy="7200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/>
          <p:cNvSpPr/>
          <p:nvPr userDrawn="1"/>
        </p:nvSpPr>
        <p:spPr>
          <a:xfrm>
            <a:off x="9468624" y="5074275"/>
            <a:ext cx="648072" cy="72008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テキスト プレースホルダー 12"/>
          <p:cNvSpPr>
            <a:spLocks noGrp="1"/>
          </p:cNvSpPr>
          <p:nvPr userDrawn="1">
            <p:ph type="body" sz="quarter" idx="13" hasCustomPrompt="1"/>
          </p:nvPr>
        </p:nvSpPr>
        <p:spPr>
          <a:xfrm>
            <a:off x="3200400" y="5346700"/>
            <a:ext cx="11887200" cy="747032"/>
          </a:xfrm>
        </p:spPr>
        <p:txBody>
          <a:bodyPr anchor="t">
            <a:no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2800" baseline="0">
                <a:solidFill>
                  <a:schemeClr val="tx2"/>
                </a:solidFill>
                <a:latin typeface="Ubuntu Medium" panose="020B0604030602030204" pitchFamily="34" charset="0"/>
              </a:defRPr>
            </a:lvl1pPr>
          </a:lstStyle>
          <a:p>
            <a:pPr lvl="0"/>
            <a:r>
              <a:rPr kumimoji="1" lang="en-US" altLang="ja-JP" dirty="0"/>
              <a:t>Subtitle Goes Here</a:t>
            </a:r>
            <a:endParaRPr kumimoji="1" lang="ja-JP" altLang="en-US" dirty="0"/>
          </a:p>
        </p:txBody>
      </p:sp>
      <p:sp>
        <p:nvSpPr>
          <p:cNvPr id="15" name="テキスト プレースホルダー 12"/>
          <p:cNvSpPr>
            <a:spLocks noGrp="1"/>
          </p:cNvSpPr>
          <p:nvPr userDrawn="1">
            <p:ph type="body" sz="quarter" idx="12" hasCustomPrompt="1"/>
          </p:nvPr>
        </p:nvSpPr>
        <p:spPr>
          <a:xfrm>
            <a:off x="3200400" y="8280400"/>
            <a:ext cx="11887200" cy="1654996"/>
          </a:xfrm>
        </p:spPr>
        <p:txBody>
          <a:bodyPr anchor="b">
            <a:normAutofit/>
          </a:bodyPr>
          <a:lstStyle>
            <a:lvl1pPr algn="ctr">
              <a:spcBef>
                <a:spcPts val="0"/>
              </a:spcBef>
              <a:defRPr sz="2000" baseline="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963864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750"/>
                            </p:stCondLst>
                            <p:childTnLst>
                              <p:par>
                                <p:cTn id="1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250"/>
                            </p:stCondLst>
                            <p:childTnLst>
                              <p:par>
                                <p:cTn id="1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750"/>
                            </p:stCondLst>
                            <p:childTnLst>
                              <p:par>
                                <p:cTn id="1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250"/>
                            </p:stCondLst>
                            <p:childTnLst>
                              <p:par>
                                <p:cTn id="22" presetID="2" presetClass="entr" presetSubtype="4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750"/>
                            </p:stCondLst>
                            <p:childTnLst>
                              <p:par>
                                <p:cTn id="27" presetID="10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9" grpId="0" animBg="1"/>
      <p:bldP spid="10" grpId="0" animBg="1"/>
      <p:bldP spid="11" grpId="0" animBg="1"/>
      <p:bldP spid="12" grpId="0" build="p">
        <p:tmplLst>
          <p:tmpl lvl="1">
            <p:tnLst>
              <p:par>
                <p:cTn presetID="2" presetClass="entr" presetSubtype="4" decel="10000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12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12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15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2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5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Break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図プレースホルダー 3"/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8288000" cy="10285413"/>
          </a:xfrm>
        </p:spPr>
        <p:txBody>
          <a:bodyPr/>
          <a:lstStyle>
            <a:lvl1pPr>
              <a:defRPr baseline="0"/>
            </a:lvl1pPr>
          </a:lstStyle>
          <a:p>
            <a:r>
              <a:rPr kumimoji="1" lang="en-US" altLang="ja-JP" dirty="0"/>
              <a:t>Add a full screen image</a:t>
            </a:r>
            <a:endParaRPr kumimoji="1" lang="ja-JP" altLang="en-US" dirty="0"/>
          </a:p>
        </p:txBody>
      </p:sp>
      <p:sp>
        <p:nvSpPr>
          <p:cNvPr id="6" name="テキスト プレースホルダー 5"/>
          <p:cNvSpPr>
            <a:spLocks noGrp="1"/>
          </p:cNvSpPr>
          <p:nvPr>
            <p:ph type="body" sz="quarter" idx="11" hasCustomPrompt="1"/>
          </p:nvPr>
        </p:nvSpPr>
        <p:spPr>
          <a:xfrm>
            <a:off x="1248229" y="0"/>
            <a:ext cx="6400801" cy="10285413"/>
          </a:xfrm>
          <a:solidFill>
            <a:schemeClr val="accent1">
              <a:alpha val="70000"/>
            </a:schemeClr>
          </a:solidFill>
        </p:spPr>
        <p:txBody>
          <a:bodyPr/>
          <a:lstStyle/>
          <a:p>
            <a:pPr lvl="0"/>
            <a:r>
              <a:rPr kumimoji="1" lang="en-US" altLang="ja-JP" dirty="0"/>
              <a:t> </a:t>
            </a:r>
            <a:endParaRPr kumimoji="1" lang="ja-JP" altLang="en-US" dirty="0"/>
          </a:p>
        </p:txBody>
      </p:sp>
      <p:sp>
        <p:nvSpPr>
          <p:cNvPr id="7" name="テキスト プレースホルダー 5"/>
          <p:cNvSpPr>
            <a:spLocks noGrp="1"/>
          </p:cNvSpPr>
          <p:nvPr>
            <p:ph type="body" sz="quarter" idx="12" hasCustomPrompt="1"/>
          </p:nvPr>
        </p:nvSpPr>
        <p:spPr>
          <a:xfrm>
            <a:off x="1605165" y="1925052"/>
            <a:ext cx="5686928" cy="4347411"/>
          </a:xfrm>
          <a:noFill/>
        </p:spPr>
        <p:txBody>
          <a:bodyPr anchor="b">
            <a:no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30000">
                <a:solidFill>
                  <a:schemeClr val="bg1"/>
                </a:solidFill>
              </a:defRPr>
            </a:lvl1pPr>
          </a:lstStyle>
          <a:p>
            <a:pPr lvl="0"/>
            <a:r>
              <a:rPr kumimoji="1" lang="en-US" altLang="ja-JP" dirty="0"/>
              <a:t>0</a:t>
            </a:r>
            <a:endParaRPr kumimoji="1" lang="ja-JP" altLang="en-US" dirty="0"/>
          </a:p>
        </p:txBody>
      </p:sp>
      <p:sp>
        <p:nvSpPr>
          <p:cNvPr id="8" name="テキスト プレースホルダー 5"/>
          <p:cNvSpPr>
            <a:spLocks noGrp="1"/>
          </p:cNvSpPr>
          <p:nvPr>
            <p:ph type="body" sz="quarter" idx="13" hasCustomPrompt="1"/>
          </p:nvPr>
        </p:nvSpPr>
        <p:spPr>
          <a:xfrm>
            <a:off x="1605165" y="6104021"/>
            <a:ext cx="5686928" cy="1211179"/>
          </a:xfrm>
          <a:noFill/>
        </p:spPr>
        <p:txBody>
          <a:bodyPr anchor="t">
            <a:no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4400">
                <a:solidFill>
                  <a:schemeClr val="bg1"/>
                </a:solidFill>
              </a:defRPr>
            </a:lvl1pPr>
          </a:lstStyle>
          <a:p>
            <a:pPr lvl="0"/>
            <a:r>
              <a:rPr kumimoji="1" lang="en-US" altLang="ja-JP" dirty="0"/>
              <a:t>Section Name</a:t>
            </a:r>
            <a:endParaRPr kumimoji="1" lang="ja-JP" altLang="en-US" dirty="0"/>
          </a:p>
        </p:txBody>
      </p:sp>
      <p:sp>
        <p:nvSpPr>
          <p:cNvPr id="9" name="テキスト プレースホルダー 5"/>
          <p:cNvSpPr>
            <a:spLocks noGrp="1"/>
          </p:cNvSpPr>
          <p:nvPr>
            <p:ph type="body" sz="quarter" idx="24" hasCustomPrompt="1"/>
          </p:nvPr>
        </p:nvSpPr>
        <p:spPr>
          <a:xfrm>
            <a:off x="8945030" y="9637413"/>
            <a:ext cx="648000" cy="648000"/>
          </a:xfrm>
          <a:solidFill>
            <a:schemeClr val="accent1">
              <a:alpha val="70000"/>
            </a:schemeClr>
          </a:solidFill>
        </p:spPr>
        <p:txBody>
          <a:bodyPr/>
          <a:lstStyle/>
          <a:p>
            <a:pPr lvl="0"/>
            <a:r>
              <a:rPr kumimoji="1" lang="en-US" altLang="ja-JP" dirty="0"/>
              <a:t> </a:t>
            </a:r>
            <a:endParaRPr kumimoji="1" lang="ja-JP" altLang="en-US" dirty="0"/>
          </a:p>
        </p:txBody>
      </p:sp>
      <p:sp>
        <p:nvSpPr>
          <p:cNvPr id="10" name="テキスト プレースホルダー 5"/>
          <p:cNvSpPr>
            <a:spLocks noGrp="1"/>
          </p:cNvSpPr>
          <p:nvPr>
            <p:ph type="body" sz="quarter" idx="25" hasCustomPrompt="1"/>
          </p:nvPr>
        </p:nvSpPr>
        <p:spPr>
          <a:xfrm>
            <a:off x="8297030" y="8989413"/>
            <a:ext cx="648000" cy="648000"/>
          </a:xfrm>
          <a:solidFill>
            <a:schemeClr val="accent1">
              <a:alpha val="70000"/>
            </a:schemeClr>
          </a:solidFill>
        </p:spPr>
        <p:txBody>
          <a:bodyPr/>
          <a:lstStyle/>
          <a:p>
            <a:pPr lvl="0"/>
            <a:r>
              <a:rPr kumimoji="1" lang="en-US" altLang="ja-JP" dirty="0"/>
              <a:t> </a:t>
            </a:r>
            <a:endParaRPr kumimoji="1" lang="ja-JP" altLang="en-US" dirty="0"/>
          </a:p>
        </p:txBody>
      </p:sp>
      <p:sp>
        <p:nvSpPr>
          <p:cNvPr id="11" name="テキスト プレースホルダー 5"/>
          <p:cNvSpPr>
            <a:spLocks noGrp="1"/>
          </p:cNvSpPr>
          <p:nvPr>
            <p:ph type="body" sz="quarter" idx="26" hasCustomPrompt="1"/>
          </p:nvPr>
        </p:nvSpPr>
        <p:spPr>
          <a:xfrm>
            <a:off x="7649030" y="8341413"/>
            <a:ext cx="648000" cy="648000"/>
          </a:xfrm>
          <a:solidFill>
            <a:schemeClr val="accent1">
              <a:alpha val="70000"/>
            </a:schemeClr>
          </a:solidFill>
        </p:spPr>
        <p:txBody>
          <a:bodyPr/>
          <a:lstStyle/>
          <a:p>
            <a:pPr lvl="0"/>
            <a:r>
              <a:rPr kumimoji="1" lang="en-US" altLang="ja-JP" dirty="0"/>
              <a:t> </a:t>
            </a:r>
            <a:endParaRPr kumimoji="1" lang="ja-JP" altLang="en-US" dirty="0"/>
          </a:p>
        </p:txBody>
      </p:sp>
      <p:sp>
        <p:nvSpPr>
          <p:cNvPr id="12" name="テキスト プレースホルダー 5"/>
          <p:cNvSpPr>
            <a:spLocks noGrp="1"/>
          </p:cNvSpPr>
          <p:nvPr>
            <p:ph type="body" sz="quarter" idx="27" hasCustomPrompt="1"/>
          </p:nvPr>
        </p:nvSpPr>
        <p:spPr>
          <a:xfrm>
            <a:off x="7649030" y="9637413"/>
            <a:ext cx="648000" cy="648000"/>
          </a:xfrm>
          <a:solidFill>
            <a:schemeClr val="accent1">
              <a:alpha val="70000"/>
            </a:schemeClr>
          </a:solidFill>
        </p:spPr>
        <p:txBody>
          <a:bodyPr/>
          <a:lstStyle/>
          <a:p>
            <a:pPr lvl="0"/>
            <a:r>
              <a:rPr kumimoji="1" lang="en-US" altLang="ja-JP" dirty="0"/>
              <a:t> 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1995879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" presetClass="entr" presetSubtype="2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7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7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2" presetClass="entr" presetSubtype="6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7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7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2" presetClass="entr" presetSubtype="1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7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7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2" presetClass="entr" presetSubtype="3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75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75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250"/>
                            </p:stCondLst>
                            <p:childTnLst>
                              <p:par>
                                <p:cTn id="29" presetID="2" presetClass="entr" presetSubtype="4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45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2" presetClass="entr" presetSubtype="4" decel="10000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75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75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 animBg="1">
        <p:tmplLst>
          <p:tmpl>
            <p:tnLst>
              <p:par>
                <p:cTn presetID="22" presetClass="entr" presetSubtype="4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down)">
                      <p:cBhvr>
                        <p:cTn dur="500"/>
                        <p:tgtEl>
                          <p:spTgt spid="6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7" grpId="0" build="p">
        <p:tmplLst>
          <p:tmpl lvl="1">
            <p:tnLst>
              <p:par>
                <p:cTn presetID="2" presetClass="entr" presetSubtype="4" decel="10000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1000" fill="hold"/>
                        <p:tgtEl>
                          <p:spTgt spid="7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1000" fill="hold"/>
                        <p:tgtEl>
                          <p:spTgt spid="7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7" grpId="1" build="p">
        <p:tmplLst>
          <p:tmpl lvl="1">
            <p:tnLst>
              <p:par>
                <p:cTn presetID="45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7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7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 fmla="#ppt_w*sin(2.5*pi*$)">
                          <p:val>
                            <p:fltVal val="0"/>
                          </p:val>
                        </p:tav>
                        <p:tav tm="100000">
                          <p:val>
                            <p:fltVal val="1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7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strVal val="#ppt_h"/>
                          </p:val>
                        </p:tav>
                        <p:tav tm="100000">
                          <p:val>
                            <p:strVal val="#ppt_h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8" grpId="0" build="p">
        <p:tmplLst>
          <p:tmpl lvl="1">
            <p:tnLst>
              <p:par>
                <p:cTn presetID="2" presetClass="entr" presetSubtype="4" decel="100000" fill="hold" nodeType="withEffect">
                  <p:stCondLst>
                    <p:cond delay="2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8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8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9" grpId="0" animBg="1">
        <p:tmplLst>
          <p:tmpl>
            <p:tnLst>
              <p:par>
                <p:cTn presetID="2" presetClass="entr" presetSubtype="2" decel="10000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9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9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10" grpId="0" animBg="1">
        <p:tmplLst>
          <p:tmpl>
            <p:tnLst>
              <p:par>
                <p:cTn presetID="2" presetClass="entr" presetSubtype="6" decel="10000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10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10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11" grpId="0" animBg="1">
        <p:tmplLst>
          <p:tmpl>
            <p:tnLst>
              <p:par>
                <p:cTn presetID="2" presetClass="entr" presetSubtype="1" decel="10000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11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11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0-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12" grpId="0" animBg="1">
        <p:tmplLst>
          <p:tmpl>
            <p:tnLst>
              <p:par>
                <p:cTn presetID="2" presetClass="entr" presetSubtype="3" decel="10000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12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12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0-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Break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図プレースホルダー 3"/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8288000" cy="10285413"/>
          </a:xfrm>
        </p:spPr>
        <p:txBody>
          <a:bodyPr/>
          <a:lstStyle>
            <a:lvl1pPr>
              <a:defRPr baseline="0"/>
            </a:lvl1pPr>
          </a:lstStyle>
          <a:p>
            <a:r>
              <a:rPr kumimoji="1" lang="en-US" altLang="ja-JP" dirty="0"/>
              <a:t>Add a full screen image</a:t>
            </a:r>
            <a:endParaRPr kumimoji="1" lang="ja-JP" altLang="en-US" dirty="0"/>
          </a:p>
        </p:txBody>
      </p:sp>
      <p:sp>
        <p:nvSpPr>
          <p:cNvPr id="6" name="テキスト プレースホルダー 5"/>
          <p:cNvSpPr>
            <a:spLocks noGrp="1"/>
          </p:cNvSpPr>
          <p:nvPr>
            <p:ph type="body" sz="quarter" idx="11" hasCustomPrompt="1"/>
          </p:nvPr>
        </p:nvSpPr>
        <p:spPr>
          <a:xfrm>
            <a:off x="10568692" y="0"/>
            <a:ext cx="6400801" cy="10285413"/>
          </a:xfrm>
          <a:solidFill>
            <a:schemeClr val="accent2">
              <a:alpha val="70000"/>
            </a:schemeClr>
          </a:solidFill>
        </p:spPr>
        <p:txBody>
          <a:bodyPr/>
          <a:lstStyle/>
          <a:p>
            <a:pPr lvl="0"/>
            <a:r>
              <a:rPr kumimoji="1" lang="en-US" altLang="ja-JP" dirty="0"/>
              <a:t> </a:t>
            </a:r>
            <a:endParaRPr kumimoji="1" lang="ja-JP" altLang="en-US" dirty="0"/>
          </a:p>
        </p:txBody>
      </p:sp>
      <p:sp>
        <p:nvSpPr>
          <p:cNvPr id="7" name="テキスト プレースホルダー 5"/>
          <p:cNvSpPr>
            <a:spLocks noGrp="1"/>
          </p:cNvSpPr>
          <p:nvPr>
            <p:ph type="body" sz="quarter" idx="12" hasCustomPrompt="1"/>
          </p:nvPr>
        </p:nvSpPr>
        <p:spPr>
          <a:xfrm>
            <a:off x="10925628" y="1925052"/>
            <a:ext cx="5686928" cy="4347411"/>
          </a:xfrm>
          <a:noFill/>
        </p:spPr>
        <p:txBody>
          <a:bodyPr anchor="b">
            <a:no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30000">
                <a:solidFill>
                  <a:schemeClr val="bg1"/>
                </a:solidFill>
              </a:defRPr>
            </a:lvl1pPr>
          </a:lstStyle>
          <a:p>
            <a:pPr lvl="0"/>
            <a:r>
              <a:rPr kumimoji="1" lang="en-US" altLang="ja-JP" dirty="0"/>
              <a:t>0</a:t>
            </a:r>
            <a:endParaRPr kumimoji="1" lang="ja-JP" altLang="en-US" dirty="0"/>
          </a:p>
        </p:txBody>
      </p:sp>
      <p:sp>
        <p:nvSpPr>
          <p:cNvPr id="8" name="テキスト プレースホルダー 5"/>
          <p:cNvSpPr>
            <a:spLocks noGrp="1"/>
          </p:cNvSpPr>
          <p:nvPr>
            <p:ph type="body" sz="quarter" idx="13" hasCustomPrompt="1"/>
          </p:nvPr>
        </p:nvSpPr>
        <p:spPr>
          <a:xfrm>
            <a:off x="10925628" y="6104021"/>
            <a:ext cx="5686928" cy="1211179"/>
          </a:xfrm>
          <a:noFill/>
        </p:spPr>
        <p:txBody>
          <a:bodyPr anchor="t">
            <a:no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4400">
                <a:solidFill>
                  <a:schemeClr val="bg1"/>
                </a:solidFill>
              </a:defRPr>
            </a:lvl1pPr>
          </a:lstStyle>
          <a:p>
            <a:pPr lvl="0"/>
            <a:r>
              <a:rPr kumimoji="1" lang="en-US" altLang="ja-JP" dirty="0"/>
              <a:t>Section Name</a:t>
            </a:r>
            <a:endParaRPr kumimoji="1" lang="ja-JP" altLang="en-US" dirty="0"/>
          </a:p>
        </p:txBody>
      </p:sp>
      <p:sp>
        <p:nvSpPr>
          <p:cNvPr id="9" name="テキスト プレースホルダー 5"/>
          <p:cNvSpPr>
            <a:spLocks noGrp="1"/>
          </p:cNvSpPr>
          <p:nvPr>
            <p:ph type="body" sz="quarter" idx="16" hasCustomPrompt="1"/>
          </p:nvPr>
        </p:nvSpPr>
        <p:spPr>
          <a:xfrm>
            <a:off x="9920692" y="9637413"/>
            <a:ext cx="648000" cy="648000"/>
          </a:xfrm>
          <a:solidFill>
            <a:schemeClr val="accent2">
              <a:alpha val="70000"/>
            </a:schemeClr>
          </a:solidFill>
        </p:spPr>
        <p:txBody>
          <a:bodyPr/>
          <a:lstStyle/>
          <a:p>
            <a:pPr lvl="0"/>
            <a:r>
              <a:rPr kumimoji="1" lang="en-US" altLang="ja-JP" dirty="0"/>
              <a:t> </a:t>
            </a:r>
            <a:endParaRPr kumimoji="1" lang="ja-JP" altLang="en-US" dirty="0"/>
          </a:p>
        </p:txBody>
      </p:sp>
      <p:sp>
        <p:nvSpPr>
          <p:cNvPr id="10" name="テキスト プレースホルダー 5"/>
          <p:cNvSpPr>
            <a:spLocks noGrp="1"/>
          </p:cNvSpPr>
          <p:nvPr>
            <p:ph type="body" sz="quarter" idx="17" hasCustomPrompt="1"/>
          </p:nvPr>
        </p:nvSpPr>
        <p:spPr>
          <a:xfrm>
            <a:off x="9272692" y="8989413"/>
            <a:ext cx="648000" cy="648000"/>
          </a:xfrm>
          <a:solidFill>
            <a:schemeClr val="accent2">
              <a:alpha val="70000"/>
            </a:schemeClr>
          </a:solidFill>
        </p:spPr>
        <p:txBody>
          <a:bodyPr/>
          <a:lstStyle/>
          <a:p>
            <a:pPr lvl="0"/>
            <a:r>
              <a:rPr kumimoji="1" lang="en-US" altLang="ja-JP" dirty="0"/>
              <a:t> </a:t>
            </a:r>
            <a:endParaRPr kumimoji="1" lang="ja-JP" altLang="en-US" dirty="0"/>
          </a:p>
        </p:txBody>
      </p:sp>
      <p:sp>
        <p:nvSpPr>
          <p:cNvPr id="11" name="テキスト プレースホルダー 5"/>
          <p:cNvSpPr>
            <a:spLocks noGrp="1"/>
          </p:cNvSpPr>
          <p:nvPr>
            <p:ph type="body" sz="quarter" idx="18" hasCustomPrompt="1"/>
          </p:nvPr>
        </p:nvSpPr>
        <p:spPr>
          <a:xfrm>
            <a:off x="9920692" y="8341413"/>
            <a:ext cx="648000" cy="648000"/>
          </a:xfrm>
          <a:solidFill>
            <a:schemeClr val="accent2">
              <a:alpha val="70000"/>
            </a:schemeClr>
          </a:solidFill>
        </p:spPr>
        <p:txBody>
          <a:bodyPr/>
          <a:lstStyle/>
          <a:p>
            <a:pPr lvl="0"/>
            <a:r>
              <a:rPr kumimoji="1" lang="en-US" altLang="ja-JP" dirty="0"/>
              <a:t> </a:t>
            </a:r>
            <a:endParaRPr kumimoji="1" lang="ja-JP" altLang="en-US" dirty="0"/>
          </a:p>
        </p:txBody>
      </p:sp>
      <p:sp>
        <p:nvSpPr>
          <p:cNvPr id="12" name="テキスト プレースホルダー 5"/>
          <p:cNvSpPr>
            <a:spLocks noGrp="1"/>
          </p:cNvSpPr>
          <p:nvPr>
            <p:ph type="body" sz="quarter" idx="19" hasCustomPrompt="1"/>
          </p:nvPr>
        </p:nvSpPr>
        <p:spPr>
          <a:xfrm>
            <a:off x="8624692" y="9637413"/>
            <a:ext cx="648000" cy="648000"/>
          </a:xfrm>
          <a:solidFill>
            <a:schemeClr val="accent2">
              <a:alpha val="70000"/>
            </a:schemeClr>
          </a:solidFill>
        </p:spPr>
        <p:txBody>
          <a:bodyPr/>
          <a:lstStyle/>
          <a:p>
            <a:pPr lvl="0"/>
            <a:r>
              <a:rPr kumimoji="1" lang="en-US" altLang="ja-JP" dirty="0"/>
              <a:t> 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2937847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" presetClass="entr" presetSubtype="9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7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7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2" presetClass="entr" presetSubtype="12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7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7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2" presetClass="entr" presetSubtype="1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7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7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2" presetClass="entr" presetSubtype="3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75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75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250"/>
                            </p:stCondLst>
                            <p:childTnLst>
                              <p:par>
                                <p:cTn id="29" presetID="2" presetClass="entr" presetSubtype="4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45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2" presetClass="entr" presetSubtype="4" decel="10000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75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75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 animBg="1">
        <p:tmplLst>
          <p:tmpl>
            <p:tnLst>
              <p:par>
                <p:cTn presetID="22" presetClass="entr" presetSubtype="4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down)">
                      <p:cBhvr>
                        <p:cTn dur="500"/>
                        <p:tgtEl>
                          <p:spTgt spid="6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7" grpId="0" build="p">
        <p:tmplLst>
          <p:tmpl lvl="1">
            <p:tnLst>
              <p:par>
                <p:cTn presetID="2" presetClass="entr" presetSubtype="4" decel="10000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1000" fill="hold"/>
                        <p:tgtEl>
                          <p:spTgt spid="7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1000" fill="hold"/>
                        <p:tgtEl>
                          <p:spTgt spid="7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7" grpId="1" build="p">
        <p:tmplLst>
          <p:tmpl lvl="1">
            <p:tnLst>
              <p:par>
                <p:cTn presetID="45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7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7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 fmla="#ppt_w*sin(2.5*pi*$)">
                          <p:val>
                            <p:fltVal val="0"/>
                          </p:val>
                        </p:tav>
                        <p:tav tm="100000">
                          <p:val>
                            <p:fltVal val="1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7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strVal val="#ppt_h"/>
                          </p:val>
                        </p:tav>
                        <p:tav tm="100000">
                          <p:val>
                            <p:strVal val="#ppt_h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8" grpId="0" build="p">
        <p:tmplLst>
          <p:tmpl lvl="1">
            <p:tnLst>
              <p:par>
                <p:cTn presetID="2" presetClass="entr" presetSubtype="4" decel="100000" fill="hold" nodeType="withEffect">
                  <p:stCondLst>
                    <p:cond delay="2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8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8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9" grpId="0" animBg="1">
        <p:tmplLst>
          <p:tmpl>
            <p:tnLst>
              <p:par>
                <p:cTn presetID="2" presetClass="entr" presetSubtype="9" decel="10000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9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9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0-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10" grpId="0" animBg="1">
        <p:tmplLst>
          <p:tmpl>
            <p:tnLst>
              <p:par>
                <p:cTn presetID="2" presetClass="entr" presetSubtype="12" decel="10000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10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10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11" grpId="0" animBg="1">
        <p:tmplLst>
          <p:tmpl>
            <p:tnLst>
              <p:par>
                <p:cTn presetID="2" presetClass="entr" presetSubtype="1" decel="10000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11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11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0-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12" grpId="0" animBg="1">
        <p:tmplLst>
          <p:tmpl>
            <p:tnLst>
              <p:par>
                <p:cTn presetID="2" presetClass="entr" presetSubtype="3" decel="10000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12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12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0-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Break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図プレースホルダー 3"/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8288000" cy="10285413"/>
          </a:xfrm>
        </p:spPr>
        <p:txBody>
          <a:bodyPr/>
          <a:lstStyle>
            <a:lvl1pPr>
              <a:defRPr baseline="0"/>
            </a:lvl1pPr>
          </a:lstStyle>
          <a:p>
            <a:r>
              <a:rPr kumimoji="1" lang="en-US" altLang="ja-JP" dirty="0"/>
              <a:t>Add a full screen image</a:t>
            </a:r>
            <a:endParaRPr kumimoji="1" lang="ja-JP" altLang="en-US" dirty="0"/>
          </a:p>
        </p:txBody>
      </p:sp>
      <p:sp>
        <p:nvSpPr>
          <p:cNvPr id="6" name="テキスト プレースホルダー 5"/>
          <p:cNvSpPr>
            <a:spLocks noGrp="1"/>
          </p:cNvSpPr>
          <p:nvPr>
            <p:ph type="body" sz="quarter" idx="11" hasCustomPrompt="1"/>
          </p:nvPr>
        </p:nvSpPr>
        <p:spPr>
          <a:xfrm>
            <a:off x="1248229" y="0"/>
            <a:ext cx="6400801" cy="10285413"/>
          </a:xfrm>
          <a:solidFill>
            <a:schemeClr val="accent3">
              <a:alpha val="70000"/>
            </a:schemeClr>
          </a:solidFill>
        </p:spPr>
        <p:txBody>
          <a:bodyPr/>
          <a:lstStyle/>
          <a:p>
            <a:pPr lvl="0"/>
            <a:r>
              <a:rPr kumimoji="1" lang="en-US" altLang="ja-JP" dirty="0"/>
              <a:t> </a:t>
            </a:r>
            <a:endParaRPr kumimoji="1" lang="ja-JP" altLang="en-US" dirty="0"/>
          </a:p>
        </p:txBody>
      </p:sp>
      <p:sp>
        <p:nvSpPr>
          <p:cNvPr id="7" name="テキスト プレースホルダー 5"/>
          <p:cNvSpPr>
            <a:spLocks noGrp="1"/>
          </p:cNvSpPr>
          <p:nvPr>
            <p:ph type="body" sz="quarter" idx="12" hasCustomPrompt="1"/>
          </p:nvPr>
        </p:nvSpPr>
        <p:spPr>
          <a:xfrm>
            <a:off x="1605165" y="1925052"/>
            <a:ext cx="5686928" cy="4347411"/>
          </a:xfrm>
          <a:noFill/>
        </p:spPr>
        <p:txBody>
          <a:bodyPr anchor="b">
            <a:no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30000">
                <a:solidFill>
                  <a:schemeClr val="bg1"/>
                </a:solidFill>
              </a:defRPr>
            </a:lvl1pPr>
          </a:lstStyle>
          <a:p>
            <a:pPr lvl="0"/>
            <a:r>
              <a:rPr kumimoji="1" lang="en-US" altLang="ja-JP" dirty="0"/>
              <a:t>0</a:t>
            </a:r>
            <a:endParaRPr kumimoji="1" lang="ja-JP" altLang="en-US" dirty="0"/>
          </a:p>
        </p:txBody>
      </p:sp>
      <p:sp>
        <p:nvSpPr>
          <p:cNvPr id="8" name="テキスト プレースホルダー 5"/>
          <p:cNvSpPr>
            <a:spLocks noGrp="1"/>
          </p:cNvSpPr>
          <p:nvPr>
            <p:ph type="body" sz="quarter" idx="13" hasCustomPrompt="1"/>
          </p:nvPr>
        </p:nvSpPr>
        <p:spPr>
          <a:xfrm>
            <a:off x="1605165" y="6104021"/>
            <a:ext cx="5686928" cy="1211179"/>
          </a:xfrm>
          <a:noFill/>
        </p:spPr>
        <p:txBody>
          <a:bodyPr anchor="t">
            <a:no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4400">
                <a:solidFill>
                  <a:schemeClr val="bg1"/>
                </a:solidFill>
              </a:defRPr>
            </a:lvl1pPr>
          </a:lstStyle>
          <a:p>
            <a:pPr lvl="0"/>
            <a:r>
              <a:rPr kumimoji="1" lang="en-US" altLang="ja-JP" dirty="0"/>
              <a:t>Section Name</a:t>
            </a:r>
            <a:endParaRPr kumimoji="1" lang="ja-JP" altLang="en-US" dirty="0"/>
          </a:p>
        </p:txBody>
      </p:sp>
      <p:sp>
        <p:nvSpPr>
          <p:cNvPr id="9" name="テキスト プレースホルダー 5"/>
          <p:cNvSpPr>
            <a:spLocks noGrp="1"/>
          </p:cNvSpPr>
          <p:nvPr>
            <p:ph type="body" sz="quarter" idx="24" hasCustomPrompt="1"/>
          </p:nvPr>
        </p:nvSpPr>
        <p:spPr>
          <a:xfrm>
            <a:off x="8945030" y="9637413"/>
            <a:ext cx="648000" cy="648000"/>
          </a:xfrm>
          <a:solidFill>
            <a:schemeClr val="accent3">
              <a:alpha val="70000"/>
            </a:schemeClr>
          </a:solidFill>
        </p:spPr>
        <p:txBody>
          <a:bodyPr/>
          <a:lstStyle/>
          <a:p>
            <a:pPr lvl="0"/>
            <a:r>
              <a:rPr kumimoji="1" lang="en-US" altLang="ja-JP" dirty="0"/>
              <a:t> </a:t>
            </a:r>
            <a:endParaRPr kumimoji="1" lang="ja-JP" altLang="en-US" dirty="0"/>
          </a:p>
        </p:txBody>
      </p:sp>
      <p:sp>
        <p:nvSpPr>
          <p:cNvPr id="10" name="テキスト プレースホルダー 5"/>
          <p:cNvSpPr>
            <a:spLocks noGrp="1"/>
          </p:cNvSpPr>
          <p:nvPr>
            <p:ph type="body" sz="quarter" idx="25" hasCustomPrompt="1"/>
          </p:nvPr>
        </p:nvSpPr>
        <p:spPr>
          <a:xfrm>
            <a:off x="8297030" y="8989413"/>
            <a:ext cx="648000" cy="648000"/>
          </a:xfrm>
          <a:solidFill>
            <a:schemeClr val="accent3">
              <a:alpha val="70000"/>
            </a:schemeClr>
          </a:solidFill>
        </p:spPr>
        <p:txBody>
          <a:bodyPr/>
          <a:lstStyle/>
          <a:p>
            <a:pPr lvl="0"/>
            <a:r>
              <a:rPr kumimoji="1" lang="en-US" altLang="ja-JP" dirty="0"/>
              <a:t> </a:t>
            </a:r>
            <a:endParaRPr kumimoji="1" lang="ja-JP" altLang="en-US" dirty="0"/>
          </a:p>
        </p:txBody>
      </p:sp>
      <p:sp>
        <p:nvSpPr>
          <p:cNvPr id="11" name="テキスト プレースホルダー 5"/>
          <p:cNvSpPr>
            <a:spLocks noGrp="1"/>
          </p:cNvSpPr>
          <p:nvPr>
            <p:ph type="body" sz="quarter" idx="26" hasCustomPrompt="1"/>
          </p:nvPr>
        </p:nvSpPr>
        <p:spPr>
          <a:xfrm>
            <a:off x="7649030" y="8341413"/>
            <a:ext cx="648000" cy="648000"/>
          </a:xfrm>
          <a:solidFill>
            <a:schemeClr val="accent3">
              <a:alpha val="70000"/>
            </a:schemeClr>
          </a:solidFill>
        </p:spPr>
        <p:txBody>
          <a:bodyPr/>
          <a:lstStyle/>
          <a:p>
            <a:pPr lvl="0"/>
            <a:r>
              <a:rPr kumimoji="1" lang="en-US" altLang="ja-JP" dirty="0"/>
              <a:t> </a:t>
            </a:r>
            <a:endParaRPr kumimoji="1" lang="ja-JP" altLang="en-US" dirty="0"/>
          </a:p>
        </p:txBody>
      </p:sp>
      <p:sp>
        <p:nvSpPr>
          <p:cNvPr id="12" name="テキスト プレースホルダー 5"/>
          <p:cNvSpPr>
            <a:spLocks noGrp="1"/>
          </p:cNvSpPr>
          <p:nvPr>
            <p:ph type="body" sz="quarter" idx="27" hasCustomPrompt="1"/>
          </p:nvPr>
        </p:nvSpPr>
        <p:spPr>
          <a:xfrm>
            <a:off x="7649030" y="9637413"/>
            <a:ext cx="648000" cy="648000"/>
          </a:xfrm>
          <a:solidFill>
            <a:schemeClr val="accent3">
              <a:alpha val="70000"/>
            </a:schemeClr>
          </a:solidFill>
        </p:spPr>
        <p:txBody>
          <a:bodyPr/>
          <a:lstStyle/>
          <a:p>
            <a:pPr lvl="0"/>
            <a:r>
              <a:rPr kumimoji="1" lang="en-US" altLang="ja-JP" dirty="0"/>
              <a:t> 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035491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" presetClass="entr" presetSubtype="2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7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7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2" presetClass="entr" presetSubtype="6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7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7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2" presetClass="entr" presetSubtype="1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7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7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2" presetClass="entr" presetSubtype="3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75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75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250"/>
                            </p:stCondLst>
                            <p:childTnLst>
                              <p:par>
                                <p:cTn id="29" presetID="2" presetClass="entr" presetSubtype="4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45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2" presetClass="entr" presetSubtype="4" decel="10000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75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75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 animBg="1">
        <p:tmplLst>
          <p:tmpl>
            <p:tnLst>
              <p:par>
                <p:cTn presetID="22" presetClass="entr" presetSubtype="4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down)">
                      <p:cBhvr>
                        <p:cTn dur="500"/>
                        <p:tgtEl>
                          <p:spTgt spid="6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7" grpId="0" build="p">
        <p:tmplLst>
          <p:tmpl lvl="1">
            <p:tnLst>
              <p:par>
                <p:cTn presetID="2" presetClass="entr" presetSubtype="4" decel="10000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1000" fill="hold"/>
                        <p:tgtEl>
                          <p:spTgt spid="7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1000" fill="hold"/>
                        <p:tgtEl>
                          <p:spTgt spid="7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7" grpId="1" build="p">
        <p:tmplLst>
          <p:tmpl lvl="1">
            <p:tnLst>
              <p:par>
                <p:cTn presetID="45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7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7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 fmla="#ppt_w*sin(2.5*pi*$)">
                          <p:val>
                            <p:fltVal val="0"/>
                          </p:val>
                        </p:tav>
                        <p:tav tm="100000">
                          <p:val>
                            <p:fltVal val="1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7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strVal val="#ppt_h"/>
                          </p:val>
                        </p:tav>
                        <p:tav tm="100000">
                          <p:val>
                            <p:strVal val="#ppt_h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8" grpId="0" build="p">
        <p:tmplLst>
          <p:tmpl lvl="1">
            <p:tnLst>
              <p:par>
                <p:cTn presetID="2" presetClass="entr" presetSubtype="4" decel="100000" fill="hold" nodeType="withEffect">
                  <p:stCondLst>
                    <p:cond delay="2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8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8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9" grpId="0" animBg="1">
        <p:tmplLst>
          <p:tmpl>
            <p:tnLst>
              <p:par>
                <p:cTn presetID="2" presetClass="entr" presetSubtype="2" decel="10000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9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9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10" grpId="0" animBg="1">
        <p:tmplLst>
          <p:tmpl>
            <p:tnLst>
              <p:par>
                <p:cTn presetID="2" presetClass="entr" presetSubtype="6" decel="10000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10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10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11" grpId="0" animBg="1">
        <p:tmplLst>
          <p:tmpl>
            <p:tnLst>
              <p:par>
                <p:cTn presetID="2" presetClass="entr" presetSubtype="1" decel="10000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11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11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0-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12" grpId="0" animBg="1">
        <p:tmplLst>
          <p:tmpl>
            <p:tnLst>
              <p:par>
                <p:cTn presetID="2" presetClass="entr" presetSubtype="3" decel="10000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12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12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0-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Break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図プレースホルダー 3"/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8288000" cy="10285413"/>
          </a:xfrm>
        </p:spPr>
        <p:txBody>
          <a:bodyPr/>
          <a:lstStyle>
            <a:lvl1pPr>
              <a:defRPr baseline="0"/>
            </a:lvl1pPr>
          </a:lstStyle>
          <a:p>
            <a:r>
              <a:rPr kumimoji="1" lang="en-US" altLang="ja-JP" dirty="0"/>
              <a:t>Add a full screen image</a:t>
            </a:r>
            <a:endParaRPr kumimoji="1" lang="ja-JP" altLang="en-US" dirty="0"/>
          </a:p>
        </p:txBody>
      </p:sp>
      <p:sp>
        <p:nvSpPr>
          <p:cNvPr id="6" name="テキスト プレースホルダー 5"/>
          <p:cNvSpPr>
            <a:spLocks noGrp="1"/>
          </p:cNvSpPr>
          <p:nvPr>
            <p:ph type="body" sz="quarter" idx="11" hasCustomPrompt="1"/>
          </p:nvPr>
        </p:nvSpPr>
        <p:spPr>
          <a:xfrm>
            <a:off x="10568692" y="0"/>
            <a:ext cx="6400801" cy="10285413"/>
          </a:xfrm>
          <a:solidFill>
            <a:schemeClr val="accent4">
              <a:alpha val="70000"/>
            </a:schemeClr>
          </a:solidFill>
        </p:spPr>
        <p:txBody>
          <a:bodyPr/>
          <a:lstStyle/>
          <a:p>
            <a:pPr lvl="0"/>
            <a:r>
              <a:rPr kumimoji="1" lang="en-US" altLang="ja-JP" dirty="0"/>
              <a:t> </a:t>
            </a:r>
            <a:endParaRPr kumimoji="1" lang="ja-JP" altLang="en-US" dirty="0"/>
          </a:p>
        </p:txBody>
      </p:sp>
      <p:sp>
        <p:nvSpPr>
          <p:cNvPr id="7" name="テキスト プレースホルダー 5"/>
          <p:cNvSpPr>
            <a:spLocks noGrp="1"/>
          </p:cNvSpPr>
          <p:nvPr>
            <p:ph type="body" sz="quarter" idx="12" hasCustomPrompt="1"/>
          </p:nvPr>
        </p:nvSpPr>
        <p:spPr>
          <a:xfrm>
            <a:off x="10925628" y="1925052"/>
            <a:ext cx="5686928" cy="4347411"/>
          </a:xfrm>
          <a:noFill/>
        </p:spPr>
        <p:txBody>
          <a:bodyPr anchor="b">
            <a:no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30000">
                <a:solidFill>
                  <a:schemeClr val="bg1"/>
                </a:solidFill>
              </a:defRPr>
            </a:lvl1pPr>
          </a:lstStyle>
          <a:p>
            <a:pPr lvl="0"/>
            <a:r>
              <a:rPr kumimoji="1" lang="en-US" altLang="ja-JP" dirty="0"/>
              <a:t>0</a:t>
            </a:r>
            <a:endParaRPr kumimoji="1" lang="ja-JP" altLang="en-US" dirty="0"/>
          </a:p>
        </p:txBody>
      </p:sp>
      <p:sp>
        <p:nvSpPr>
          <p:cNvPr id="8" name="テキスト プレースホルダー 5"/>
          <p:cNvSpPr>
            <a:spLocks noGrp="1"/>
          </p:cNvSpPr>
          <p:nvPr>
            <p:ph type="body" sz="quarter" idx="13" hasCustomPrompt="1"/>
          </p:nvPr>
        </p:nvSpPr>
        <p:spPr>
          <a:xfrm>
            <a:off x="10925628" y="6104021"/>
            <a:ext cx="5686928" cy="1211179"/>
          </a:xfrm>
          <a:noFill/>
        </p:spPr>
        <p:txBody>
          <a:bodyPr anchor="t">
            <a:no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4400">
                <a:solidFill>
                  <a:schemeClr val="bg1"/>
                </a:solidFill>
              </a:defRPr>
            </a:lvl1pPr>
          </a:lstStyle>
          <a:p>
            <a:pPr lvl="0"/>
            <a:r>
              <a:rPr kumimoji="1" lang="en-US" altLang="ja-JP" dirty="0"/>
              <a:t>Section Name</a:t>
            </a:r>
            <a:endParaRPr kumimoji="1" lang="ja-JP" altLang="en-US" dirty="0"/>
          </a:p>
        </p:txBody>
      </p:sp>
      <p:sp>
        <p:nvSpPr>
          <p:cNvPr id="9" name="テキスト プレースホルダー 5"/>
          <p:cNvSpPr>
            <a:spLocks noGrp="1"/>
          </p:cNvSpPr>
          <p:nvPr>
            <p:ph type="body" sz="quarter" idx="16" hasCustomPrompt="1"/>
          </p:nvPr>
        </p:nvSpPr>
        <p:spPr>
          <a:xfrm>
            <a:off x="9920692" y="9637413"/>
            <a:ext cx="648000" cy="648000"/>
          </a:xfrm>
          <a:solidFill>
            <a:schemeClr val="accent4">
              <a:alpha val="70000"/>
            </a:schemeClr>
          </a:solidFill>
        </p:spPr>
        <p:txBody>
          <a:bodyPr/>
          <a:lstStyle/>
          <a:p>
            <a:pPr lvl="0"/>
            <a:r>
              <a:rPr kumimoji="1" lang="en-US" altLang="ja-JP" dirty="0"/>
              <a:t> </a:t>
            </a:r>
            <a:endParaRPr kumimoji="1" lang="ja-JP" altLang="en-US" dirty="0"/>
          </a:p>
        </p:txBody>
      </p:sp>
      <p:sp>
        <p:nvSpPr>
          <p:cNvPr id="10" name="テキスト プレースホルダー 5"/>
          <p:cNvSpPr>
            <a:spLocks noGrp="1"/>
          </p:cNvSpPr>
          <p:nvPr>
            <p:ph type="body" sz="quarter" idx="17" hasCustomPrompt="1"/>
          </p:nvPr>
        </p:nvSpPr>
        <p:spPr>
          <a:xfrm>
            <a:off x="9272692" y="8989413"/>
            <a:ext cx="648000" cy="648000"/>
          </a:xfrm>
          <a:solidFill>
            <a:schemeClr val="accent4">
              <a:alpha val="70000"/>
            </a:schemeClr>
          </a:solidFill>
        </p:spPr>
        <p:txBody>
          <a:bodyPr/>
          <a:lstStyle/>
          <a:p>
            <a:pPr lvl="0"/>
            <a:r>
              <a:rPr kumimoji="1" lang="en-US" altLang="ja-JP" dirty="0"/>
              <a:t> </a:t>
            </a:r>
            <a:endParaRPr kumimoji="1" lang="ja-JP" altLang="en-US" dirty="0"/>
          </a:p>
        </p:txBody>
      </p:sp>
      <p:sp>
        <p:nvSpPr>
          <p:cNvPr id="11" name="テキスト プレースホルダー 5"/>
          <p:cNvSpPr>
            <a:spLocks noGrp="1"/>
          </p:cNvSpPr>
          <p:nvPr>
            <p:ph type="body" sz="quarter" idx="18" hasCustomPrompt="1"/>
          </p:nvPr>
        </p:nvSpPr>
        <p:spPr>
          <a:xfrm>
            <a:off x="9920692" y="8341413"/>
            <a:ext cx="648000" cy="648000"/>
          </a:xfrm>
          <a:solidFill>
            <a:schemeClr val="accent4">
              <a:alpha val="70000"/>
            </a:schemeClr>
          </a:solidFill>
        </p:spPr>
        <p:txBody>
          <a:bodyPr/>
          <a:lstStyle/>
          <a:p>
            <a:pPr lvl="0"/>
            <a:r>
              <a:rPr kumimoji="1" lang="en-US" altLang="ja-JP" dirty="0"/>
              <a:t> </a:t>
            </a:r>
            <a:endParaRPr kumimoji="1" lang="ja-JP" altLang="en-US" dirty="0"/>
          </a:p>
        </p:txBody>
      </p:sp>
      <p:sp>
        <p:nvSpPr>
          <p:cNvPr id="12" name="テキスト プレースホルダー 5"/>
          <p:cNvSpPr>
            <a:spLocks noGrp="1"/>
          </p:cNvSpPr>
          <p:nvPr>
            <p:ph type="body" sz="quarter" idx="19" hasCustomPrompt="1"/>
          </p:nvPr>
        </p:nvSpPr>
        <p:spPr>
          <a:xfrm>
            <a:off x="8624692" y="9637413"/>
            <a:ext cx="648000" cy="648000"/>
          </a:xfrm>
          <a:solidFill>
            <a:schemeClr val="accent4">
              <a:alpha val="70000"/>
            </a:schemeClr>
          </a:solidFill>
        </p:spPr>
        <p:txBody>
          <a:bodyPr/>
          <a:lstStyle/>
          <a:p>
            <a:pPr lvl="0"/>
            <a:r>
              <a:rPr kumimoji="1" lang="en-US" altLang="ja-JP" dirty="0"/>
              <a:t> 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5923077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" presetClass="entr" presetSubtype="9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7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7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2" presetClass="entr" presetSubtype="12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7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7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2" presetClass="entr" presetSubtype="1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7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7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2" presetClass="entr" presetSubtype="3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75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75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250"/>
                            </p:stCondLst>
                            <p:childTnLst>
                              <p:par>
                                <p:cTn id="29" presetID="2" presetClass="entr" presetSubtype="4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45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2" presetClass="entr" presetSubtype="4" decel="10000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75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75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 animBg="1">
        <p:tmplLst>
          <p:tmpl>
            <p:tnLst>
              <p:par>
                <p:cTn presetID="22" presetClass="entr" presetSubtype="4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down)">
                      <p:cBhvr>
                        <p:cTn dur="500"/>
                        <p:tgtEl>
                          <p:spTgt spid="6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7" grpId="0" build="p">
        <p:tmplLst>
          <p:tmpl lvl="1">
            <p:tnLst>
              <p:par>
                <p:cTn presetID="2" presetClass="entr" presetSubtype="4" decel="10000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1000" fill="hold"/>
                        <p:tgtEl>
                          <p:spTgt spid="7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1000" fill="hold"/>
                        <p:tgtEl>
                          <p:spTgt spid="7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7" grpId="1" build="p">
        <p:tmplLst>
          <p:tmpl lvl="1">
            <p:tnLst>
              <p:par>
                <p:cTn presetID="45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7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7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 fmla="#ppt_w*sin(2.5*pi*$)">
                          <p:val>
                            <p:fltVal val="0"/>
                          </p:val>
                        </p:tav>
                        <p:tav tm="100000">
                          <p:val>
                            <p:fltVal val="1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7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strVal val="#ppt_h"/>
                          </p:val>
                        </p:tav>
                        <p:tav tm="100000">
                          <p:val>
                            <p:strVal val="#ppt_h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8" grpId="0" build="p">
        <p:tmplLst>
          <p:tmpl lvl="1">
            <p:tnLst>
              <p:par>
                <p:cTn presetID="2" presetClass="entr" presetSubtype="4" decel="100000" fill="hold" nodeType="withEffect">
                  <p:stCondLst>
                    <p:cond delay="2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8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8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9" grpId="0" animBg="1">
        <p:tmplLst>
          <p:tmpl>
            <p:tnLst>
              <p:par>
                <p:cTn presetID="2" presetClass="entr" presetSubtype="9" decel="10000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9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9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0-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10" grpId="0" animBg="1">
        <p:tmplLst>
          <p:tmpl>
            <p:tnLst>
              <p:par>
                <p:cTn presetID="2" presetClass="entr" presetSubtype="12" decel="10000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10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10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11" grpId="0" animBg="1">
        <p:tmplLst>
          <p:tmpl>
            <p:tnLst>
              <p:par>
                <p:cTn presetID="2" presetClass="entr" presetSubtype="1" decel="10000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11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11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0-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12" grpId="0" animBg="1">
        <p:tmplLst>
          <p:tmpl>
            <p:tnLst>
              <p:par>
                <p:cTn presetID="2" presetClass="entr" presetSubtype="3" decel="10000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12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12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0-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ofil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フッター プレースホルダー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The Power of PowerPoint | thepopp.com</a:t>
            </a:r>
            <a:endParaRPr 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3EB59E2-90B9-4CD3-AC74-D672227E13C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正方形/長方形 4"/>
          <p:cNvSpPr/>
          <p:nvPr userDrawn="1"/>
        </p:nvSpPr>
        <p:spPr>
          <a:xfrm>
            <a:off x="0" y="0"/>
            <a:ext cx="18287643" cy="354148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図プレースホルダー 6"/>
          <p:cNvSpPr>
            <a:spLocks noGrp="1"/>
          </p:cNvSpPr>
          <p:nvPr>
            <p:ph type="pic" sz="quarter" idx="12" hasCustomPrompt="1"/>
          </p:nvPr>
        </p:nvSpPr>
        <p:spPr>
          <a:xfrm>
            <a:off x="2696029" y="1767115"/>
            <a:ext cx="3548742" cy="3548742"/>
          </a:xfrm>
          <a:solidFill>
            <a:schemeClr val="bg1"/>
          </a:solidFill>
          <a:ln w="57150">
            <a:solidFill>
              <a:schemeClr val="bg1"/>
            </a:solidFill>
          </a:ln>
          <a:effectLst>
            <a:outerShdw sx="102000" sy="102000" algn="ctr" rotWithShape="0">
              <a:prstClr val="black">
                <a:alpha val="15000"/>
              </a:prstClr>
            </a:outerShdw>
          </a:effectLst>
        </p:spPr>
        <p:txBody>
          <a:bodyPr>
            <a:normAutofit/>
          </a:bodyPr>
          <a:lstStyle>
            <a:lvl1pPr>
              <a:defRPr sz="2000" baseline="0"/>
            </a:lvl1pPr>
          </a:lstStyle>
          <a:p>
            <a:r>
              <a:rPr kumimoji="1" lang="en-US" altLang="ja-JP" dirty="0"/>
              <a:t>Insert an image</a:t>
            </a:r>
            <a:endParaRPr kumimoji="1" lang="ja-JP" altLang="en-US" dirty="0"/>
          </a:p>
        </p:txBody>
      </p:sp>
      <p:sp>
        <p:nvSpPr>
          <p:cNvPr id="8" name="テキスト プレースホルダー 12"/>
          <p:cNvSpPr>
            <a:spLocks noGrp="1"/>
          </p:cNvSpPr>
          <p:nvPr>
            <p:ph type="body" sz="quarter" idx="13" hasCustomPrompt="1"/>
          </p:nvPr>
        </p:nvSpPr>
        <p:spPr>
          <a:xfrm>
            <a:off x="6491101" y="2162629"/>
            <a:ext cx="9211879" cy="1219199"/>
          </a:xfrm>
        </p:spPr>
        <p:txBody>
          <a:bodyPr anchor="b">
            <a:noAutofit/>
          </a:bodyPr>
          <a:lstStyle>
            <a:lvl1pPr algn="l">
              <a:lnSpc>
                <a:spcPct val="100000"/>
              </a:lnSpc>
              <a:spcBef>
                <a:spcPts val="0"/>
              </a:spcBef>
              <a:defRPr sz="5400" baseline="0">
                <a:solidFill>
                  <a:schemeClr val="bg1"/>
                </a:solidFill>
                <a:latin typeface="Ubuntu Medium" panose="020B0604030602030204" pitchFamily="34" charset="0"/>
              </a:defRPr>
            </a:lvl1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9" name="テキスト プレースホルダー 12"/>
          <p:cNvSpPr>
            <a:spLocks noGrp="1"/>
          </p:cNvSpPr>
          <p:nvPr>
            <p:ph type="body" sz="quarter" idx="14" hasCustomPrompt="1"/>
          </p:nvPr>
        </p:nvSpPr>
        <p:spPr>
          <a:xfrm>
            <a:off x="6505615" y="3609069"/>
            <a:ext cx="9211879" cy="1340304"/>
          </a:xfrm>
        </p:spPr>
        <p:txBody>
          <a:bodyPr anchor="t">
            <a:noAutofit/>
          </a:bodyPr>
          <a:lstStyle>
            <a:lvl1pPr algn="l">
              <a:lnSpc>
                <a:spcPct val="130000"/>
              </a:lnSpc>
              <a:spcBef>
                <a:spcPts val="0"/>
              </a:spcBef>
              <a:defRPr sz="2800" baseline="0">
                <a:solidFill>
                  <a:schemeClr val="tx2"/>
                </a:solidFill>
                <a:latin typeface="Ubuntu Medium" panose="020B0604030602030204" pitchFamily="34" charset="0"/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10" name="テキスト プレースホルダー 12"/>
          <p:cNvSpPr>
            <a:spLocks noGrp="1"/>
          </p:cNvSpPr>
          <p:nvPr>
            <p:ph type="body" sz="quarter" idx="15" hasCustomPrompt="1"/>
          </p:nvPr>
        </p:nvSpPr>
        <p:spPr>
          <a:xfrm>
            <a:off x="2696029" y="5544457"/>
            <a:ext cx="13021465" cy="1516966"/>
          </a:xfrm>
        </p:spPr>
        <p:txBody>
          <a:bodyPr>
            <a:normAutofit/>
          </a:bodyPr>
          <a:lstStyle>
            <a:lvl1pPr>
              <a:spcBef>
                <a:spcPts val="0"/>
              </a:spcBef>
              <a:defRPr sz="2000" baseline="0"/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11" name="円/楕円 4"/>
          <p:cNvSpPr/>
          <p:nvPr userDrawn="1"/>
        </p:nvSpPr>
        <p:spPr>
          <a:xfrm>
            <a:off x="1070429" y="7318828"/>
            <a:ext cx="1136515" cy="1138145"/>
          </a:xfrm>
          <a:prstGeom prst="rect">
            <a:avLst/>
          </a:prstGeom>
          <a:solidFill>
            <a:schemeClr val="accent2"/>
          </a:solidFill>
          <a:ln w="57150">
            <a:solidFill>
              <a:schemeClr val="bg1"/>
            </a:solidFill>
          </a:ln>
          <a:effectLst>
            <a:outerShdw blurRad="12700" sx="102000" sy="102000" algn="ctr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図プレースホルダー 25"/>
          <p:cNvSpPr>
            <a:spLocks noGrp="1"/>
          </p:cNvSpPr>
          <p:nvPr>
            <p:ph type="pic" sz="quarter" idx="16" hasCustomPrompt="1"/>
          </p:nvPr>
        </p:nvSpPr>
        <p:spPr>
          <a:xfrm>
            <a:off x="1323686" y="7572900"/>
            <a:ext cx="630000" cy="630000"/>
          </a:xfrm>
        </p:spPr>
        <p:txBody>
          <a:bodyPr>
            <a:normAutofit/>
          </a:bodyPr>
          <a:lstStyle>
            <a:lvl1pPr>
              <a:defRPr sz="1400">
                <a:solidFill>
                  <a:schemeClr val="bg1"/>
                </a:solidFill>
              </a:defRPr>
            </a:lvl1pPr>
          </a:lstStyle>
          <a:p>
            <a:r>
              <a:rPr kumimoji="1" lang="en-US" altLang="ja-JP" dirty="0"/>
              <a:t>Icon</a:t>
            </a:r>
            <a:endParaRPr kumimoji="1" lang="ja-JP" altLang="en-US" dirty="0"/>
          </a:p>
        </p:txBody>
      </p:sp>
      <p:sp>
        <p:nvSpPr>
          <p:cNvPr id="13" name="テキスト プレースホルダー 12"/>
          <p:cNvSpPr>
            <a:spLocks noGrp="1"/>
          </p:cNvSpPr>
          <p:nvPr>
            <p:ph type="body" sz="quarter" idx="17" hasCustomPrompt="1"/>
          </p:nvPr>
        </p:nvSpPr>
        <p:spPr>
          <a:xfrm>
            <a:off x="2349781" y="7899153"/>
            <a:ext cx="3998405" cy="562841"/>
          </a:xfrm>
        </p:spPr>
        <p:txBody>
          <a:bodyPr>
            <a:normAutofit/>
          </a:bodyPr>
          <a:lstStyle>
            <a:lvl1pPr>
              <a:defRPr sz="2000" baseline="0"/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14" name="テキスト プレースホルダー 12"/>
          <p:cNvSpPr>
            <a:spLocks noGrp="1"/>
          </p:cNvSpPr>
          <p:nvPr>
            <p:ph type="body" sz="quarter" idx="18" hasCustomPrompt="1"/>
          </p:nvPr>
        </p:nvSpPr>
        <p:spPr>
          <a:xfrm>
            <a:off x="2349781" y="7315496"/>
            <a:ext cx="3998405" cy="747032"/>
          </a:xfrm>
        </p:spPr>
        <p:txBody>
          <a:bodyPr anchor="ctr"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defRPr sz="2800" baseline="0">
                <a:solidFill>
                  <a:schemeClr val="tx2"/>
                </a:solidFill>
                <a:latin typeface="Ubuntu Medium" panose="020B0604030602030204" pitchFamily="34" charset="0"/>
              </a:defRPr>
            </a:lvl1pPr>
          </a:lstStyle>
          <a:p>
            <a:pPr lvl="0"/>
            <a:r>
              <a:rPr kumimoji="1" lang="en-US" altLang="ja-JP" dirty="0"/>
              <a:t>Put a word</a:t>
            </a:r>
            <a:endParaRPr kumimoji="1" lang="ja-JP" altLang="en-US" dirty="0"/>
          </a:p>
        </p:txBody>
      </p:sp>
      <p:sp>
        <p:nvSpPr>
          <p:cNvPr id="15" name="円/楕円 4"/>
          <p:cNvSpPr/>
          <p:nvPr userDrawn="1"/>
        </p:nvSpPr>
        <p:spPr>
          <a:xfrm>
            <a:off x="6517930" y="7318828"/>
            <a:ext cx="1136515" cy="1138145"/>
          </a:xfrm>
          <a:prstGeom prst="rect">
            <a:avLst/>
          </a:prstGeom>
          <a:solidFill>
            <a:schemeClr val="accent3"/>
          </a:solidFill>
          <a:ln w="57150">
            <a:solidFill>
              <a:schemeClr val="bg1"/>
            </a:solidFill>
          </a:ln>
          <a:effectLst>
            <a:outerShdw blurRad="12700" sx="102000" sy="102000" algn="ctr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図プレースホルダー 25"/>
          <p:cNvSpPr>
            <a:spLocks noGrp="1"/>
          </p:cNvSpPr>
          <p:nvPr>
            <p:ph type="pic" sz="quarter" idx="19" hasCustomPrompt="1"/>
          </p:nvPr>
        </p:nvSpPr>
        <p:spPr>
          <a:xfrm>
            <a:off x="6771187" y="7572900"/>
            <a:ext cx="630000" cy="630000"/>
          </a:xfrm>
        </p:spPr>
        <p:txBody>
          <a:bodyPr>
            <a:normAutofit/>
          </a:bodyPr>
          <a:lstStyle>
            <a:lvl1pPr>
              <a:defRPr sz="1400">
                <a:solidFill>
                  <a:schemeClr val="bg1"/>
                </a:solidFill>
              </a:defRPr>
            </a:lvl1pPr>
          </a:lstStyle>
          <a:p>
            <a:r>
              <a:rPr kumimoji="1" lang="en-US" altLang="ja-JP" dirty="0"/>
              <a:t>Icon</a:t>
            </a:r>
            <a:endParaRPr kumimoji="1" lang="ja-JP" altLang="en-US" dirty="0"/>
          </a:p>
        </p:txBody>
      </p:sp>
      <p:sp>
        <p:nvSpPr>
          <p:cNvPr id="17" name="テキスト プレースホルダー 12"/>
          <p:cNvSpPr>
            <a:spLocks noGrp="1"/>
          </p:cNvSpPr>
          <p:nvPr>
            <p:ph type="body" sz="quarter" idx="20" hasCustomPrompt="1"/>
          </p:nvPr>
        </p:nvSpPr>
        <p:spPr>
          <a:xfrm>
            <a:off x="7797282" y="7899153"/>
            <a:ext cx="3998405" cy="562841"/>
          </a:xfrm>
        </p:spPr>
        <p:txBody>
          <a:bodyPr>
            <a:normAutofit/>
          </a:bodyPr>
          <a:lstStyle>
            <a:lvl1pPr>
              <a:defRPr sz="2000" baseline="0"/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18" name="テキスト プレースホルダー 12"/>
          <p:cNvSpPr>
            <a:spLocks noGrp="1"/>
          </p:cNvSpPr>
          <p:nvPr>
            <p:ph type="body" sz="quarter" idx="21" hasCustomPrompt="1"/>
          </p:nvPr>
        </p:nvSpPr>
        <p:spPr>
          <a:xfrm>
            <a:off x="7797282" y="7315496"/>
            <a:ext cx="3998405" cy="747032"/>
          </a:xfrm>
        </p:spPr>
        <p:txBody>
          <a:bodyPr anchor="ctr"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defRPr sz="2800" baseline="0">
                <a:solidFill>
                  <a:schemeClr val="tx2"/>
                </a:solidFill>
                <a:latin typeface="Ubuntu Medium" panose="020B0604030602030204" pitchFamily="34" charset="0"/>
              </a:defRPr>
            </a:lvl1pPr>
          </a:lstStyle>
          <a:p>
            <a:pPr lvl="0"/>
            <a:r>
              <a:rPr kumimoji="1" lang="en-US" altLang="ja-JP" dirty="0"/>
              <a:t>Put a word</a:t>
            </a:r>
            <a:endParaRPr kumimoji="1" lang="ja-JP" altLang="en-US" dirty="0"/>
          </a:p>
        </p:txBody>
      </p:sp>
      <p:sp>
        <p:nvSpPr>
          <p:cNvPr id="19" name="円/楕円 4"/>
          <p:cNvSpPr/>
          <p:nvPr userDrawn="1"/>
        </p:nvSpPr>
        <p:spPr>
          <a:xfrm>
            <a:off x="11981156" y="7318828"/>
            <a:ext cx="1136515" cy="1138145"/>
          </a:xfrm>
          <a:prstGeom prst="rect">
            <a:avLst/>
          </a:prstGeom>
          <a:solidFill>
            <a:schemeClr val="accent5"/>
          </a:solidFill>
          <a:ln w="57150">
            <a:solidFill>
              <a:schemeClr val="bg1"/>
            </a:solidFill>
          </a:ln>
          <a:effectLst>
            <a:outerShdw blurRad="12700" sx="102000" sy="102000" algn="ctr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" name="図プレースホルダー 25"/>
          <p:cNvSpPr>
            <a:spLocks noGrp="1"/>
          </p:cNvSpPr>
          <p:nvPr>
            <p:ph type="pic" sz="quarter" idx="22" hasCustomPrompt="1"/>
          </p:nvPr>
        </p:nvSpPr>
        <p:spPr>
          <a:xfrm>
            <a:off x="12234413" y="7572900"/>
            <a:ext cx="630000" cy="630000"/>
          </a:xfrm>
        </p:spPr>
        <p:txBody>
          <a:bodyPr>
            <a:normAutofit/>
          </a:bodyPr>
          <a:lstStyle>
            <a:lvl1pPr>
              <a:defRPr sz="1400">
                <a:solidFill>
                  <a:schemeClr val="bg1"/>
                </a:solidFill>
              </a:defRPr>
            </a:lvl1pPr>
          </a:lstStyle>
          <a:p>
            <a:r>
              <a:rPr kumimoji="1" lang="en-US" altLang="ja-JP" dirty="0"/>
              <a:t>Icon</a:t>
            </a:r>
            <a:endParaRPr kumimoji="1" lang="ja-JP" altLang="en-US" dirty="0"/>
          </a:p>
        </p:txBody>
      </p:sp>
      <p:sp>
        <p:nvSpPr>
          <p:cNvPr id="21" name="テキスト プレースホルダー 12"/>
          <p:cNvSpPr>
            <a:spLocks noGrp="1"/>
          </p:cNvSpPr>
          <p:nvPr>
            <p:ph type="body" sz="quarter" idx="23" hasCustomPrompt="1"/>
          </p:nvPr>
        </p:nvSpPr>
        <p:spPr>
          <a:xfrm>
            <a:off x="13260508" y="7899153"/>
            <a:ext cx="3998405" cy="562841"/>
          </a:xfrm>
        </p:spPr>
        <p:txBody>
          <a:bodyPr>
            <a:normAutofit/>
          </a:bodyPr>
          <a:lstStyle>
            <a:lvl1pPr>
              <a:defRPr sz="2000" baseline="0"/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22" name="テキスト プレースホルダー 12"/>
          <p:cNvSpPr>
            <a:spLocks noGrp="1"/>
          </p:cNvSpPr>
          <p:nvPr>
            <p:ph type="body" sz="quarter" idx="24" hasCustomPrompt="1"/>
          </p:nvPr>
        </p:nvSpPr>
        <p:spPr>
          <a:xfrm>
            <a:off x="13260508" y="7315496"/>
            <a:ext cx="3998405" cy="747032"/>
          </a:xfrm>
        </p:spPr>
        <p:txBody>
          <a:bodyPr anchor="ctr"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defRPr sz="2800" baseline="0">
                <a:solidFill>
                  <a:schemeClr val="tx2"/>
                </a:solidFill>
                <a:latin typeface="Ubuntu Medium" panose="020B0604030602030204" pitchFamily="34" charset="0"/>
              </a:defRPr>
            </a:lvl1pPr>
          </a:lstStyle>
          <a:p>
            <a:pPr lvl="0"/>
            <a:r>
              <a:rPr kumimoji="1" lang="en-US" altLang="ja-JP" dirty="0"/>
              <a:t>Put a word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3782553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entr" presetSubtype="1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7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7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3" decel="100000" fill="hold" grpId="0" nodeType="withEffect">
                                  <p:stCondLst>
                                    <p:cond delay="25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75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75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650"/>
                            </p:stCondLst>
                            <p:childTnLst>
                              <p:par>
                                <p:cTn id="18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3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315"/>
                            </p:stCondLst>
                            <p:childTnLst>
                              <p:par>
                                <p:cTn id="22" presetID="22" presetClass="entr" presetSubtype="8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3065"/>
                            </p:stCondLst>
                            <p:childTnLst>
                              <p:par>
                                <p:cTn id="26" presetID="49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3565"/>
                            </p:stCondLst>
                            <p:childTnLst>
                              <p:par>
                                <p:cTn id="3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4065"/>
                            </p:stCondLst>
                            <p:childTnLst>
                              <p:par>
                                <p:cTn id="4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4565"/>
                            </p:stCondLst>
                            <p:childTnLst>
                              <p:par>
                                <p:cTn id="47" presetID="49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5065"/>
                            </p:stCondLst>
                            <p:childTnLst>
                              <p:par>
                                <p:cTn id="6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5565"/>
                            </p:stCondLst>
                            <p:childTnLst>
                              <p:par>
                                <p:cTn id="6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6065"/>
                            </p:stCondLst>
                            <p:childTnLst>
                              <p:par>
                                <p:cTn id="68" presetID="49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6565"/>
                            </p:stCondLst>
                            <p:childTnLst>
                              <p:par>
                                <p:cTn id="8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7065"/>
                            </p:stCondLst>
                            <p:childTnLst>
                              <p:par>
                                <p:cTn id="8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  <p:bldP spid="8" grpId="0" build="p">
        <p:tmplLst>
          <p:tmpl lvl="1">
            <p:tnLst>
              <p:par>
                <p:cTn presetID="2" presetClass="entr" presetSubtype="3" decel="100000" fill="hold" nodeType="withEffect">
                  <p:stCondLst>
                    <p:cond delay="250"/>
                  </p:stCondLst>
                  <p:iterate type="wd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8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8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0-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9" grpId="0">
        <p:tmplLst>
          <p:tmpl>
            <p:tnLst>
              <p:par>
                <p:cTn presetID="22" presetClass="entr" presetSubtype="4" fill="hold" nodeType="afterEffect">
                  <p:stCondLst>
                    <p:cond delay="0"/>
                  </p:stCondLst>
                  <p:iterate type="lt">
                    <p:tmPct val="3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down)">
                      <p:cBhvr>
                        <p:cTn dur="500"/>
                        <p:tgtEl>
                          <p:spTgt spid="9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10" grpId="0">
        <p:tmplLst>
          <p:tmpl>
            <p:tnLst>
              <p:par>
                <p:cTn presetID="22" presetClass="entr" presetSubtype="8" fill="hold" nodeType="afterEffect">
                  <p:stCondLst>
                    <p:cond delay="2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10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11" grpId="0" animBg="1"/>
      <p:bldP spid="12" grpId="0"/>
      <p:bldP spid="13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3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14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4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15" grpId="0" animBg="1"/>
      <p:bldP spid="16" grpId="0"/>
      <p:bldP spid="17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7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18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8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19" grpId="0" animBg="1"/>
      <p:bldP spid="20" grpId="0"/>
      <p:bldP spid="21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21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22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22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Break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図プレースホルダー 3"/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8288000" cy="10285413"/>
          </a:xfrm>
        </p:spPr>
        <p:txBody>
          <a:bodyPr/>
          <a:lstStyle>
            <a:lvl1pPr>
              <a:defRPr baseline="0"/>
            </a:lvl1pPr>
          </a:lstStyle>
          <a:p>
            <a:r>
              <a:rPr kumimoji="1" lang="en-US" altLang="ja-JP" dirty="0"/>
              <a:t>Add a full screen image</a:t>
            </a:r>
            <a:endParaRPr kumimoji="1" lang="ja-JP" altLang="en-US" dirty="0"/>
          </a:p>
        </p:txBody>
      </p:sp>
      <p:sp>
        <p:nvSpPr>
          <p:cNvPr id="6" name="テキスト プレースホルダー 5"/>
          <p:cNvSpPr>
            <a:spLocks noGrp="1"/>
          </p:cNvSpPr>
          <p:nvPr>
            <p:ph type="body" sz="quarter" idx="11" hasCustomPrompt="1"/>
          </p:nvPr>
        </p:nvSpPr>
        <p:spPr>
          <a:xfrm>
            <a:off x="1248229" y="0"/>
            <a:ext cx="6400801" cy="10285413"/>
          </a:xfrm>
          <a:solidFill>
            <a:schemeClr val="accent5">
              <a:alpha val="70000"/>
            </a:schemeClr>
          </a:solidFill>
        </p:spPr>
        <p:txBody>
          <a:bodyPr/>
          <a:lstStyle/>
          <a:p>
            <a:pPr lvl="0"/>
            <a:r>
              <a:rPr kumimoji="1" lang="en-US" altLang="ja-JP" dirty="0"/>
              <a:t> </a:t>
            </a:r>
            <a:endParaRPr kumimoji="1" lang="ja-JP" altLang="en-US" dirty="0"/>
          </a:p>
        </p:txBody>
      </p:sp>
      <p:sp>
        <p:nvSpPr>
          <p:cNvPr id="7" name="テキスト プレースホルダー 5"/>
          <p:cNvSpPr>
            <a:spLocks noGrp="1"/>
          </p:cNvSpPr>
          <p:nvPr>
            <p:ph type="body" sz="quarter" idx="12" hasCustomPrompt="1"/>
          </p:nvPr>
        </p:nvSpPr>
        <p:spPr>
          <a:xfrm>
            <a:off x="1605165" y="1925052"/>
            <a:ext cx="5686928" cy="4347411"/>
          </a:xfrm>
          <a:noFill/>
        </p:spPr>
        <p:txBody>
          <a:bodyPr anchor="b">
            <a:no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30000">
                <a:solidFill>
                  <a:schemeClr val="bg1"/>
                </a:solidFill>
              </a:defRPr>
            </a:lvl1pPr>
          </a:lstStyle>
          <a:p>
            <a:pPr lvl="0"/>
            <a:r>
              <a:rPr kumimoji="1" lang="en-US" altLang="ja-JP" dirty="0"/>
              <a:t>0</a:t>
            </a:r>
            <a:endParaRPr kumimoji="1" lang="ja-JP" altLang="en-US" dirty="0"/>
          </a:p>
        </p:txBody>
      </p:sp>
      <p:sp>
        <p:nvSpPr>
          <p:cNvPr id="8" name="テキスト プレースホルダー 5"/>
          <p:cNvSpPr>
            <a:spLocks noGrp="1"/>
          </p:cNvSpPr>
          <p:nvPr>
            <p:ph type="body" sz="quarter" idx="13" hasCustomPrompt="1"/>
          </p:nvPr>
        </p:nvSpPr>
        <p:spPr>
          <a:xfrm>
            <a:off x="1605165" y="6104021"/>
            <a:ext cx="5686928" cy="1211179"/>
          </a:xfrm>
          <a:noFill/>
        </p:spPr>
        <p:txBody>
          <a:bodyPr anchor="t">
            <a:no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4400">
                <a:solidFill>
                  <a:schemeClr val="bg1"/>
                </a:solidFill>
              </a:defRPr>
            </a:lvl1pPr>
          </a:lstStyle>
          <a:p>
            <a:pPr lvl="0"/>
            <a:r>
              <a:rPr kumimoji="1" lang="en-US" altLang="ja-JP" dirty="0"/>
              <a:t>Section Name</a:t>
            </a:r>
            <a:endParaRPr kumimoji="1" lang="ja-JP" altLang="en-US" dirty="0"/>
          </a:p>
        </p:txBody>
      </p:sp>
      <p:sp>
        <p:nvSpPr>
          <p:cNvPr id="9" name="テキスト プレースホルダー 5"/>
          <p:cNvSpPr>
            <a:spLocks noGrp="1"/>
          </p:cNvSpPr>
          <p:nvPr>
            <p:ph type="body" sz="quarter" idx="24" hasCustomPrompt="1"/>
          </p:nvPr>
        </p:nvSpPr>
        <p:spPr>
          <a:xfrm>
            <a:off x="8945030" y="9637413"/>
            <a:ext cx="648000" cy="648000"/>
          </a:xfrm>
          <a:solidFill>
            <a:schemeClr val="accent5">
              <a:alpha val="70000"/>
            </a:schemeClr>
          </a:solidFill>
        </p:spPr>
        <p:txBody>
          <a:bodyPr/>
          <a:lstStyle/>
          <a:p>
            <a:pPr lvl="0"/>
            <a:r>
              <a:rPr kumimoji="1" lang="en-US" altLang="ja-JP" dirty="0"/>
              <a:t> </a:t>
            </a:r>
            <a:endParaRPr kumimoji="1" lang="ja-JP" altLang="en-US" dirty="0"/>
          </a:p>
        </p:txBody>
      </p:sp>
      <p:sp>
        <p:nvSpPr>
          <p:cNvPr id="10" name="テキスト プレースホルダー 5"/>
          <p:cNvSpPr>
            <a:spLocks noGrp="1"/>
          </p:cNvSpPr>
          <p:nvPr>
            <p:ph type="body" sz="quarter" idx="25" hasCustomPrompt="1"/>
          </p:nvPr>
        </p:nvSpPr>
        <p:spPr>
          <a:xfrm>
            <a:off x="8297030" y="8989413"/>
            <a:ext cx="648000" cy="648000"/>
          </a:xfrm>
          <a:solidFill>
            <a:schemeClr val="accent5">
              <a:alpha val="70000"/>
            </a:schemeClr>
          </a:solidFill>
        </p:spPr>
        <p:txBody>
          <a:bodyPr/>
          <a:lstStyle/>
          <a:p>
            <a:pPr lvl="0"/>
            <a:r>
              <a:rPr kumimoji="1" lang="en-US" altLang="ja-JP" dirty="0"/>
              <a:t> </a:t>
            </a:r>
            <a:endParaRPr kumimoji="1" lang="ja-JP" altLang="en-US" dirty="0"/>
          </a:p>
        </p:txBody>
      </p:sp>
      <p:sp>
        <p:nvSpPr>
          <p:cNvPr id="11" name="テキスト プレースホルダー 5"/>
          <p:cNvSpPr>
            <a:spLocks noGrp="1"/>
          </p:cNvSpPr>
          <p:nvPr>
            <p:ph type="body" sz="quarter" idx="26" hasCustomPrompt="1"/>
          </p:nvPr>
        </p:nvSpPr>
        <p:spPr>
          <a:xfrm>
            <a:off x="7649030" y="8341413"/>
            <a:ext cx="648000" cy="648000"/>
          </a:xfrm>
          <a:solidFill>
            <a:schemeClr val="accent5">
              <a:alpha val="70000"/>
            </a:schemeClr>
          </a:solidFill>
        </p:spPr>
        <p:txBody>
          <a:bodyPr/>
          <a:lstStyle/>
          <a:p>
            <a:pPr lvl="0"/>
            <a:r>
              <a:rPr kumimoji="1" lang="en-US" altLang="ja-JP" dirty="0"/>
              <a:t> </a:t>
            </a:r>
            <a:endParaRPr kumimoji="1" lang="ja-JP" altLang="en-US" dirty="0"/>
          </a:p>
        </p:txBody>
      </p:sp>
      <p:sp>
        <p:nvSpPr>
          <p:cNvPr id="12" name="テキスト プレースホルダー 5"/>
          <p:cNvSpPr>
            <a:spLocks noGrp="1"/>
          </p:cNvSpPr>
          <p:nvPr>
            <p:ph type="body" sz="quarter" idx="27" hasCustomPrompt="1"/>
          </p:nvPr>
        </p:nvSpPr>
        <p:spPr>
          <a:xfrm>
            <a:off x="7649030" y="9637413"/>
            <a:ext cx="648000" cy="648000"/>
          </a:xfrm>
          <a:solidFill>
            <a:schemeClr val="accent5">
              <a:alpha val="70000"/>
            </a:schemeClr>
          </a:solidFill>
        </p:spPr>
        <p:txBody>
          <a:bodyPr/>
          <a:lstStyle/>
          <a:p>
            <a:pPr lvl="0"/>
            <a:r>
              <a:rPr kumimoji="1" lang="en-US" altLang="ja-JP" dirty="0"/>
              <a:t> 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2034653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" presetClass="entr" presetSubtype="2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7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7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2" presetClass="entr" presetSubtype="6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7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7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2" presetClass="entr" presetSubtype="1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7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7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2" presetClass="entr" presetSubtype="3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75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75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250"/>
                            </p:stCondLst>
                            <p:childTnLst>
                              <p:par>
                                <p:cTn id="29" presetID="2" presetClass="entr" presetSubtype="4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45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2" presetClass="entr" presetSubtype="4" decel="10000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75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75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 animBg="1">
        <p:tmplLst>
          <p:tmpl>
            <p:tnLst>
              <p:par>
                <p:cTn presetID="22" presetClass="entr" presetSubtype="4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down)">
                      <p:cBhvr>
                        <p:cTn dur="500"/>
                        <p:tgtEl>
                          <p:spTgt spid="6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7" grpId="0" build="p">
        <p:tmplLst>
          <p:tmpl lvl="1">
            <p:tnLst>
              <p:par>
                <p:cTn presetID="2" presetClass="entr" presetSubtype="4" decel="10000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1000" fill="hold"/>
                        <p:tgtEl>
                          <p:spTgt spid="7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1000" fill="hold"/>
                        <p:tgtEl>
                          <p:spTgt spid="7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7" grpId="1" build="p">
        <p:tmplLst>
          <p:tmpl lvl="1">
            <p:tnLst>
              <p:par>
                <p:cTn presetID="45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7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7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 fmla="#ppt_w*sin(2.5*pi*$)">
                          <p:val>
                            <p:fltVal val="0"/>
                          </p:val>
                        </p:tav>
                        <p:tav tm="100000">
                          <p:val>
                            <p:fltVal val="1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7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strVal val="#ppt_h"/>
                          </p:val>
                        </p:tav>
                        <p:tav tm="100000">
                          <p:val>
                            <p:strVal val="#ppt_h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8" grpId="0" build="p">
        <p:tmplLst>
          <p:tmpl lvl="1">
            <p:tnLst>
              <p:par>
                <p:cTn presetID="2" presetClass="entr" presetSubtype="4" decel="100000" fill="hold" nodeType="withEffect">
                  <p:stCondLst>
                    <p:cond delay="2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8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8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9" grpId="0" animBg="1">
        <p:tmplLst>
          <p:tmpl>
            <p:tnLst>
              <p:par>
                <p:cTn presetID="2" presetClass="entr" presetSubtype="2" decel="10000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9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9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10" grpId="0" animBg="1">
        <p:tmplLst>
          <p:tmpl>
            <p:tnLst>
              <p:par>
                <p:cTn presetID="2" presetClass="entr" presetSubtype="6" decel="10000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10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10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11" grpId="0" animBg="1">
        <p:tmplLst>
          <p:tmpl>
            <p:tnLst>
              <p:par>
                <p:cTn presetID="2" presetClass="entr" presetSubtype="1" decel="10000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11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11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0-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12" grpId="0" animBg="1">
        <p:tmplLst>
          <p:tmpl>
            <p:tnLst>
              <p:par>
                <p:cTn presetID="2" presetClass="entr" presetSubtype="3" decel="10000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12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12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0-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Break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図プレースホルダー 3"/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8288000" cy="10285413"/>
          </a:xfrm>
        </p:spPr>
        <p:txBody>
          <a:bodyPr/>
          <a:lstStyle>
            <a:lvl1pPr>
              <a:defRPr baseline="0"/>
            </a:lvl1pPr>
          </a:lstStyle>
          <a:p>
            <a:r>
              <a:rPr kumimoji="1" lang="en-US" altLang="ja-JP" dirty="0"/>
              <a:t>Add a full screen image</a:t>
            </a:r>
            <a:endParaRPr kumimoji="1" lang="ja-JP" altLang="en-US" dirty="0"/>
          </a:p>
        </p:txBody>
      </p:sp>
      <p:sp>
        <p:nvSpPr>
          <p:cNvPr id="6" name="テキスト プレースホルダー 5"/>
          <p:cNvSpPr>
            <a:spLocks noGrp="1"/>
          </p:cNvSpPr>
          <p:nvPr>
            <p:ph type="body" sz="quarter" idx="11" hasCustomPrompt="1"/>
          </p:nvPr>
        </p:nvSpPr>
        <p:spPr>
          <a:xfrm>
            <a:off x="10568692" y="0"/>
            <a:ext cx="6400801" cy="10285413"/>
          </a:xfrm>
          <a:solidFill>
            <a:schemeClr val="accent6">
              <a:alpha val="70000"/>
            </a:schemeClr>
          </a:solidFill>
        </p:spPr>
        <p:txBody>
          <a:bodyPr/>
          <a:lstStyle/>
          <a:p>
            <a:pPr lvl="0"/>
            <a:r>
              <a:rPr kumimoji="1" lang="en-US" altLang="ja-JP" dirty="0"/>
              <a:t> </a:t>
            </a:r>
            <a:endParaRPr kumimoji="1" lang="ja-JP" altLang="en-US" dirty="0"/>
          </a:p>
        </p:txBody>
      </p:sp>
      <p:sp>
        <p:nvSpPr>
          <p:cNvPr id="7" name="テキスト プレースホルダー 5"/>
          <p:cNvSpPr>
            <a:spLocks noGrp="1"/>
          </p:cNvSpPr>
          <p:nvPr>
            <p:ph type="body" sz="quarter" idx="12" hasCustomPrompt="1"/>
          </p:nvPr>
        </p:nvSpPr>
        <p:spPr>
          <a:xfrm>
            <a:off x="10925628" y="1925052"/>
            <a:ext cx="5686928" cy="4347411"/>
          </a:xfrm>
          <a:noFill/>
        </p:spPr>
        <p:txBody>
          <a:bodyPr anchor="b">
            <a:no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30000">
                <a:solidFill>
                  <a:schemeClr val="bg1"/>
                </a:solidFill>
              </a:defRPr>
            </a:lvl1pPr>
          </a:lstStyle>
          <a:p>
            <a:pPr lvl="0"/>
            <a:r>
              <a:rPr kumimoji="1" lang="en-US" altLang="ja-JP" dirty="0"/>
              <a:t>0</a:t>
            </a:r>
            <a:endParaRPr kumimoji="1" lang="ja-JP" altLang="en-US" dirty="0"/>
          </a:p>
        </p:txBody>
      </p:sp>
      <p:sp>
        <p:nvSpPr>
          <p:cNvPr id="8" name="テキスト プレースホルダー 5"/>
          <p:cNvSpPr>
            <a:spLocks noGrp="1"/>
          </p:cNvSpPr>
          <p:nvPr>
            <p:ph type="body" sz="quarter" idx="13" hasCustomPrompt="1"/>
          </p:nvPr>
        </p:nvSpPr>
        <p:spPr>
          <a:xfrm>
            <a:off x="10925628" y="6104021"/>
            <a:ext cx="5686928" cy="1211179"/>
          </a:xfrm>
          <a:noFill/>
        </p:spPr>
        <p:txBody>
          <a:bodyPr anchor="t">
            <a:no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4400">
                <a:solidFill>
                  <a:schemeClr val="bg1"/>
                </a:solidFill>
              </a:defRPr>
            </a:lvl1pPr>
          </a:lstStyle>
          <a:p>
            <a:pPr lvl="0"/>
            <a:r>
              <a:rPr kumimoji="1" lang="en-US" altLang="ja-JP" dirty="0"/>
              <a:t>Section Name</a:t>
            </a:r>
            <a:endParaRPr kumimoji="1" lang="ja-JP" altLang="en-US" dirty="0"/>
          </a:p>
        </p:txBody>
      </p:sp>
      <p:sp>
        <p:nvSpPr>
          <p:cNvPr id="9" name="テキスト プレースホルダー 5"/>
          <p:cNvSpPr>
            <a:spLocks noGrp="1"/>
          </p:cNvSpPr>
          <p:nvPr>
            <p:ph type="body" sz="quarter" idx="16" hasCustomPrompt="1"/>
          </p:nvPr>
        </p:nvSpPr>
        <p:spPr>
          <a:xfrm>
            <a:off x="9920692" y="9637413"/>
            <a:ext cx="648000" cy="648000"/>
          </a:xfrm>
          <a:solidFill>
            <a:schemeClr val="accent6">
              <a:alpha val="70000"/>
            </a:schemeClr>
          </a:solidFill>
        </p:spPr>
        <p:txBody>
          <a:bodyPr/>
          <a:lstStyle/>
          <a:p>
            <a:pPr lvl="0"/>
            <a:r>
              <a:rPr kumimoji="1" lang="en-US" altLang="ja-JP" dirty="0"/>
              <a:t> </a:t>
            </a:r>
            <a:endParaRPr kumimoji="1" lang="ja-JP" altLang="en-US" dirty="0"/>
          </a:p>
        </p:txBody>
      </p:sp>
      <p:sp>
        <p:nvSpPr>
          <p:cNvPr id="10" name="テキスト プレースホルダー 5"/>
          <p:cNvSpPr>
            <a:spLocks noGrp="1"/>
          </p:cNvSpPr>
          <p:nvPr>
            <p:ph type="body" sz="quarter" idx="17" hasCustomPrompt="1"/>
          </p:nvPr>
        </p:nvSpPr>
        <p:spPr>
          <a:xfrm>
            <a:off x="9272692" y="8989413"/>
            <a:ext cx="648000" cy="648000"/>
          </a:xfrm>
          <a:solidFill>
            <a:schemeClr val="accent6">
              <a:alpha val="70000"/>
            </a:schemeClr>
          </a:solidFill>
        </p:spPr>
        <p:txBody>
          <a:bodyPr/>
          <a:lstStyle/>
          <a:p>
            <a:pPr lvl="0"/>
            <a:r>
              <a:rPr kumimoji="1" lang="en-US" altLang="ja-JP" dirty="0"/>
              <a:t> </a:t>
            </a:r>
            <a:endParaRPr kumimoji="1" lang="ja-JP" altLang="en-US" dirty="0"/>
          </a:p>
        </p:txBody>
      </p:sp>
      <p:sp>
        <p:nvSpPr>
          <p:cNvPr id="11" name="テキスト プレースホルダー 5"/>
          <p:cNvSpPr>
            <a:spLocks noGrp="1"/>
          </p:cNvSpPr>
          <p:nvPr>
            <p:ph type="body" sz="quarter" idx="18" hasCustomPrompt="1"/>
          </p:nvPr>
        </p:nvSpPr>
        <p:spPr>
          <a:xfrm>
            <a:off x="9920692" y="8341413"/>
            <a:ext cx="648000" cy="648000"/>
          </a:xfrm>
          <a:solidFill>
            <a:schemeClr val="accent6">
              <a:alpha val="70000"/>
            </a:schemeClr>
          </a:solidFill>
        </p:spPr>
        <p:txBody>
          <a:bodyPr/>
          <a:lstStyle/>
          <a:p>
            <a:pPr lvl="0"/>
            <a:r>
              <a:rPr kumimoji="1" lang="en-US" altLang="ja-JP" dirty="0"/>
              <a:t> </a:t>
            </a:r>
            <a:endParaRPr kumimoji="1" lang="ja-JP" altLang="en-US" dirty="0"/>
          </a:p>
        </p:txBody>
      </p:sp>
      <p:sp>
        <p:nvSpPr>
          <p:cNvPr id="12" name="テキスト プレースホルダー 5"/>
          <p:cNvSpPr>
            <a:spLocks noGrp="1"/>
          </p:cNvSpPr>
          <p:nvPr>
            <p:ph type="body" sz="quarter" idx="19" hasCustomPrompt="1"/>
          </p:nvPr>
        </p:nvSpPr>
        <p:spPr>
          <a:xfrm>
            <a:off x="8624692" y="9637413"/>
            <a:ext cx="648000" cy="648000"/>
          </a:xfrm>
          <a:solidFill>
            <a:schemeClr val="accent6">
              <a:alpha val="70000"/>
            </a:schemeClr>
          </a:solidFill>
        </p:spPr>
        <p:txBody>
          <a:bodyPr/>
          <a:lstStyle/>
          <a:p>
            <a:pPr lvl="0"/>
            <a:r>
              <a:rPr kumimoji="1" lang="en-US" altLang="ja-JP" dirty="0"/>
              <a:t> 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1819451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" presetClass="entr" presetSubtype="9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7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7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2" presetClass="entr" presetSubtype="12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7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7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2" presetClass="entr" presetSubtype="1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7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7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2" presetClass="entr" presetSubtype="3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75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75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250"/>
                            </p:stCondLst>
                            <p:childTnLst>
                              <p:par>
                                <p:cTn id="29" presetID="2" presetClass="entr" presetSubtype="4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45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2" presetClass="entr" presetSubtype="4" decel="10000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75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75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 animBg="1">
        <p:tmplLst>
          <p:tmpl>
            <p:tnLst>
              <p:par>
                <p:cTn presetID="22" presetClass="entr" presetSubtype="4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down)">
                      <p:cBhvr>
                        <p:cTn dur="500"/>
                        <p:tgtEl>
                          <p:spTgt spid="6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7" grpId="0" build="p">
        <p:tmplLst>
          <p:tmpl lvl="1">
            <p:tnLst>
              <p:par>
                <p:cTn presetID="2" presetClass="entr" presetSubtype="4" decel="10000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1000" fill="hold"/>
                        <p:tgtEl>
                          <p:spTgt spid="7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1000" fill="hold"/>
                        <p:tgtEl>
                          <p:spTgt spid="7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7" grpId="1" build="p">
        <p:tmplLst>
          <p:tmpl lvl="1">
            <p:tnLst>
              <p:par>
                <p:cTn presetID="45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7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7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 fmla="#ppt_w*sin(2.5*pi*$)">
                          <p:val>
                            <p:fltVal val="0"/>
                          </p:val>
                        </p:tav>
                        <p:tav tm="100000">
                          <p:val>
                            <p:fltVal val="1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7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strVal val="#ppt_h"/>
                          </p:val>
                        </p:tav>
                        <p:tav tm="100000">
                          <p:val>
                            <p:strVal val="#ppt_h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8" grpId="0" build="p">
        <p:tmplLst>
          <p:tmpl lvl="1">
            <p:tnLst>
              <p:par>
                <p:cTn presetID="2" presetClass="entr" presetSubtype="4" decel="100000" fill="hold" nodeType="withEffect">
                  <p:stCondLst>
                    <p:cond delay="2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8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8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9" grpId="0" animBg="1">
        <p:tmplLst>
          <p:tmpl>
            <p:tnLst>
              <p:par>
                <p:cTn presetID="2" presetClass="entr" presetSubtype="9" decel="10000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9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9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0-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10" grpId="0" animBg="1">
        <p:tmplLst>
          <p:tmpl>
            <p:tnLst>
              <p:par>
                <p:cTn presetID="2" presetClass="entr" presetSubtype="12" decel="10000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10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10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11" grpId="0" animBg="1">
        <p:tmplLst>
          <p:tmpl>
            <p:tnLst>
              <p:par>
                <p:cTn presetID="2" presetClass="entr" presetSubtype="1" decel="10000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11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11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0-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12" grpId="0" animBg="1">
        <p:tmplLst>
          <p:tmpl>
            <p:tnLst>
              <p:par>
                <p:cTn presetID="2" presetClass="entr" presetSubtype="3" decel="10000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12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12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0-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 Imag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正方形/長方形 7"/>
          <p:cNvSpPr/>
          <p:nvPr userDrawn="1"/>
        </p:nvSpPr>
        <p:spPr>
          <a:xfrm>
            <a:off x="8742743" y="5141912"/>
            <a:ext cx="6381143" cy="5141913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/>
          <p:cNvSpPr/>
          <p:nvPr userDrawn="1"/>
        </p:nvSpPr>
        <p:spPr>
          <a:xfrm>
            <a:off x="5080000" y="0"/>
            <a:ext cx="5341257" cy="5141913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0" name="図プレースホルダー 29"/>
          <p:cNvSpPr>
            <a:spLocks noGrp="1"/>
          </p:cNvSpPr>
          <p:nvPr>
            <p:ph type="pic" sz="quarter" idx="10" hasCustomPrompt="1"/>
          </p:nvPr>
        </p:nvSpPr>
        <p:spPr>
          <a:xfrm>
            <a:off x="-1" y="0"/>
            <a:ext cx="7027855" cy="5141913"/>
          </a:xfrm>
          <a:custGeom>
            <a:avLst/>
            <a:gdLst>
              <a:gd name="connsiteX0" fmla="*/ 6379855 w 7027855"/>
              <a:gd name="connsiteY0" fmla="*/ 4493913 h 5141913"/>
              <a:gd name="connsiteX1" fmla="*/ 7027855 w 7027855"/>
              <a:gd name="connsiteY1" fmla="*/ 4493913 h 5141913"/>
              <a:gd name="connsiteX2" fmla="*/ 7027855 w 7027855"/>
              <a:gd name="connsiteY2" fmla="*/ 5141913 h 5141913"/>
              <a:gd name="connsiteX3" fmla="*/ 6379855 w 7027855"/>
              <a:gd name="connsiteY3" fmla="*/ 5141913 h 5141913"/>
              <a:gd name="connsiteX4" fmla="*/ 5082572 w 7027855"/>
              <a:gd name="connsiteY4" fmla="*/ 4493912 h 5141913"/>
              <a:gd name="connsiteX5" fmla="*/ 5730572 w 7027855"/>
              <a:gd name="connsiteY5" fmla="*/ 4493912 h 5141913"/>
              <a:gd name="connsiteX6" fmla="*/ 5730572 w 7027855"/>
              <a:gd name="connsiteY6" fmla="*/ 5141912 h 5141913"/>
              <a:gd name="connsiteX7" fmla="*/ 5082572 w 7027855"/>
              <a:gd name="connsiteY7" fmla="*/ 5141912 h 5141913"/>
              <a:gd name="connsiteX8" fmla="*/ 5731855 w 7027855"/>
              <a:gd name="connsiteY8" fmla="*/ 3845912 h 5141913"/>
              <a:gd name="connsiteX9" fmla="*/ 6379855 w 7027855"/>
              <a:gd name="connsiteY9" fmla="*/ 3845912 h 5141913"/>
              <a:gd name="connsiteX10" fmla="*/ 6379855 w 7027855"/>
              <a:gd name="connsiteY10" fmla="*/ 4493912 h 5141913"/>
              <a:gd name="connsiteX11" fmla="*/ 5731855 w 7027855"/>
              <a:gd name="connsiteY11" fmla="*/ 4493912 h 5141913"/>
              <a:gd name="connsiteX12" fmla="*/ 5082572 w 7027855"/>
              <a:gd name="connsiteY12" fmla="*/ 3197912 h 5141913"/>
              <a:gd name="connsiteX13" fmla="*/ 5730572 w 7027855"/>
              <a:gd name="connsiteY13" fmla="*/ 3197912 h 5141913"/>
              <a:gd name="connsiteX14" fmla="*/ 5730572 w 7027855"/>
              <a:gd name="connsiteY14" fmla="*/ 3845912 h 5141913"/>
              <a:gd name="connsiteX15" fmla="*/ 5082572 w 7027855"/>
              <a:gd name="connsiteY15" fmla="*/ 3845912 h 5141913"/>
              <a:gd name="connsiteX16" fmla="*/ 0 w 7027855"/>
              <a:gd name="connsiteY16" fmla="*/ 0 h 5141913"/>
              <a:gd name="connsiteX17" fmla="*/ 5080001 w 7027855"/>
              <a:gd name="connsiteY17" fmla="*/ 0 h 5141913"/>
              <a:gd name="connsiteX18" fmla="*/ 5080001 w 7027855"/>
              <a:gd name="connsiteY18" fmla="*/ 5141913 h 5141913"/>
              <a:gd name="connsiteX19" fmla="*/ 0 w 7027855"/>
              <a:gd name="connsiteY19" fmla="*/ 5141913 h 51419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7027855" h="5141913">
                <a:moveTo>
                  <a:pt x="6379855" y="4493913"/>
                </a:moveTo>
                <a:lnTo>
                  <a:pt x="7027855" y="4493913"/>
                </a:lnTo>
                <a:lnTo>
                  <a:pt x="7027855" y="5141913"/>
                </a:lnTo>
                <a:lnTo>
                  <a:pt x="6379855" y="5141913"/>
                </a:lnTo>
                <a:close/>
                <a:moveTo>
                  <a:pt x="5082572" y="4493912"/>
                </a:moveTo>
                <a:lnTo>
                  <a:pt x="5730572" y="4493912"/>
                </a:lnTo>
                <a:lnTo>
                  <a:pt x="5730572" y="5141912"/>
                </a:lnTo>
                <a:lnTo>
                  <a:pt x="5082572" y="5141912"/>
                </a:lnTo>
                <a:close/>
                <a:moveTo>
                  <a:pt x="5731855" y="3845912"/>
                </a:moveTo>
                <a:lnTo>
                  <a:pt x="6379855" y="3845912"/>
                </a:lnTo>
                <a:lnTo>
                  <a:pt x="6379855" y="4493912"/>
                </a:lnTo>
                <a:lnTo>
                  <a:pt x="5731855" y="4493912"/>
                </a:lnTo>
                <a:close/>
                <a:moveTo>
                  <a:pt x="5082572" y="3197912"/>
                </a:moveTo>
                <a:lnTo>
                  <a:pt x="5730572" y="3197912"/>
                </a:lnTo>
                <a:lnTo>
                  <a:pt x="5730572" y="3845912"/>
                </a:lnTo>
                <a:lnTo>
                  <a:pt x="5082572" y="3845912"/>
                </a:lnTo>
                <a:close/>
                <a:moveTo>
                  <a:pt x="0" y="0"/>
                </a:moveTo>
                <a:lnTo>
                  <a:pt x="5080001" y="0"/>
                </a:lnTo>
                <a:lnTo>
                  <a:pt x="5080001" y="5141913"/>
                </a:lnTo>
                <a:lnTo>
                  <a:pt x="0" y="5141913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wrap="square">
            <a:noAutofit/>
          </a:bodyPr>
          <a:lstStyle>
            <a:lvl1pPr>
              <a:defRPr sz="1800"/>
            </a:lvl1pPr>
          </a:lstStyle>
          <a:p>
            <a:r>
              <a:rPr kumimoji="1" lang="en-US" altLang="ja-JP" dirty="0"/>
              <a:t>Insert an image</a:t>
            </a:r>
            <a:endParaRPr kumimoji="1" lang="ja-JP" altLang="en-US" dirty="0"/>
          </a:p>
        </p:txBody>
      </p:sp>
      <p:sp>
        <p:nvSpPr>
          <p:cNvPr id="14" name="図プレースホルダー 13"/>
          <p:cNvSpPr>
            <a:spLocks noGrp="1"/>
          </p:cNvSpPr>
          <p:nvPr>
            <p:ph type="pic" sz="quarter" idx="11" hasCustomPrompt="1"/>
          </p:nvPr>
        </p:nvSpPr>
        <p:spPr>
          <a:xfrm>
            <a:off x="8473403" y="0"/>
            <a:ext cx="9814597" cy="5141913"/>
          </a:xfrm>
          <a:custGeom>
            <a:avLst/>
            <a:gdLst>
              <a:gd name="connsiteX0" fmla="*/ 648000 w 9814597"/>
              <a:gd name="connsiteY0" fmla="*/ 648000 h 5141913"/>
              <a:gd name="connsiteX1" fmla="*/ 1296000 w 9814597"/>
              <a:gd name="connsiteY1" fmla="*/ 648000 h 5141913"/>
              <a:gd name="connsiteX2" fmla="*/ 1296000 w 9814597"/>
              <a:gd name="connsiteY2" fmla="*/ 1296000 h 5141913"/>
              <a:gd name="connsiteX3" fmla="*/ 648000 w 9814597"/>
              <a:gd name="connsiteY3" fmla="*/ 1296000 h 5141913"/>
              <a:gd name="connsiteX4" fmla="*/ 1296000 w 9814597"/>
              <a:gd name="connsiteY4" fmla="*/ 0 h 5141913"/>
              <a:gd name="connsiteX5" fmla="*/ 1611372 w 9814597"/>
              <a:gd name="connsiteY5" fmla="*/ 0 h 5141913"/>
              <a:gd name="connsiteX6" fmla="*/ 1944000 w 9814597"/>
              <a:gd name="connsiteY6" fmla="*/ 0 h 5141913"/>
              <a:gd name="connsiteX7" fmla="*/ 1947854 w 9814597"/>
              <a:gd name="connsiteY7" fmla="*/ 0 h 5141913"/>
              <a:gd name="connsiteX8" fmla="*/ 2259372 w 9814597"/>
              <a:gd name="connsiteY8" fmla="*/ 0 h 5141913"/>
              <a:gd name="connsiteX9" fmla="*/ 9814597 w 9814597"/>
              <a:gd name="connsiteY9" fmla="*/ 0 h 5141913"/>
              <a:gd name="connsiteX10" fmla="*/ 9814597 w 9814597"/>
              <a:gd name="connsiteY10" fmla="*/ 5141913 h 5141913"/>
              <a:gd name="connsiteX11" fmla="*/ 1947854 w 9814597"/>
              <a:gd name="connsiteY11" fmla="*/ 5141913 h 5141913"/>
              <a:gd name="connsiteX12" fmla="*/ 1947854 w 9814597"/>
              <a:gd name="connsiteY12" fmla="*/ 1945206 h 5141913"/>
              <a:gd name="connsiteX13" fmla="*/ 1757239 w 9814597"/>
              <a:gd name="connsiteY13" fmla="*/ 1945206 h 5141913"/>
              <a:gd name="connsiteX14" fmla="*/ 1757239 w 9814597"/>
              <a:gd name="connsiteY14" fmla="*/ 1944000 h 5141913"/>
              <a:gd name="connsiteX15" fmla="*/ 1296000 w 9814597"/>
              <a:gd name="connsiteY15" fmla="*/ 1944000 h 5141913"/>
              <a:gd name="connsiteX16" fmla="*/ 1296000 w 9814597"/>
              <a:gd name="connsiteY16" fmla="*/ 1296000 h 5141913"/>
              <a:gd name="connsiteX17" fmla="*/ 1944000 w 9814597"/>
              <a:gd name="connsiteY17" fmla="*/ 1296000 h 5141913"/>
              <a:gd name="connsiteX18" fmla="*/ 1944000 w 9814597"/>
              <a:gd name="connsiteY18" fmla="*/ 1297206 h 5141913"/>
              <a:gd name="connsiteX19" fmla="*/ 1947854 w 9814597"/>
              <a:gd name="connsiteY19" fmla="*/ 1297206 h 5141913"/>
              <a:gd name="connsiteX20" fmla="*/ 1947854 w 9814597"/>
              <a:gd name="connsiteY20" fmla="*/ 648000 h 5141913"/>
              <a:gd name="connsiteX21" fmla="*/ 1944000 w 9814597"/>
              <a:gd name="connsiteY21" fmla="*/ 648000 h 5141913"/>
              <a:gd name="connsiteX22" fmla="*/ 1611372 w 9814597"/>
              <a:gd name="connsiteY22" fmla="*/ 648000 h 5141913"/>
              <a:gd name="connsiteX23" fmla="*/ 1296000 w 9814597"/>
              <a:gd name="connsiteY23" fmla="*/ 648000 h 5141913"/>
              <a:gd name="connsiteX24" fmla="*/ 0 w 9814597"/>
              <a:gd name="connsiteY24" fmla="*/ 0 h 5141913"/>
              <a:gd name="connsiteX25" fmla="*/ 648000 w 9814597"/>
              <a:gd name="connsiteY25" fmla="*/ 0 h 5141913"/>
              <a:gd name="connsiteX26" fmla="*/ 648000 w 9814597"/>
              <a:gd name="connsiteY26" fmla="*/ 648000 h 5141913"/>
              <a:gd name="connsiteX27" fmla="*/ 0 w 9814597"/>
              <a:gd name="connsiteY27" fmla="*/ 648000 h 51419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</a:cxnLst>
            <a:rect l="l" t="t" r="r" b="b"/>
            <a:pathLst>
              <a:path w="9814597" h="5141913">
                <a:moveTo>
                  <a:pt x="648000" y="648000"/>
                </a:moveTo>
                <a:lnTo>
                  <a:pt x="1296000" y="648000"/>
                </a:lnTo>
                <a:lnTo>
                  <a:pt x="1296000" y="1296000"/>
                </a:lnTo>
                <a:lnTo>
                  <a:pt x="648000" y="1296000"/>
                </a:lnTo>
                <a:close/>
                <a:moveTo>
                  <a:pt x="1296000" y="0"/>
                </a:moveTo>
                <a:lnTo>
                  <a:pt x="1611372" y="0"/>
                </a:lnTo>
                <a:lnTo>
                  <a:pt x="1944000" y="0"/>
                </a:lnTo>
                <a:lnTo>
                  <a:pt x="1947854" y="0"/>
                </a:lnTo>
                <a:lnTo>
                  <a:pt x="2259372" y="0"/>
                </a:lnTo>
                <a:lnTo>
                  <a:pt x="9814597" y="0"/>
                </a:lnTo>
                <a:lnTo>
                  <a:pt x="9814597" y="5141913"/>
                </a:lnTo>
                <a:lnTo>
                  <a:pt x="1947854" y="5141913"/>
                </a:lnTo>
                <a:lnTo>
                  <a:pt x="1947854" y="1945206"/>
                </a:lnTo>
                <a:lnTo>
                  <a:pt x="1757239" y="1945206"/>
                </a:lnTo>
                <a:lnTo>
                  <a:pt x="1757239" y="1944000"/>
                </a:lnTo>
                <a:lnTo>
                  <a:pt x="1296000" y="1944000"/>
                </a:lnTo>
                <a:lnTo>
                  <a:pt x="1296000" y="1296000"/>
                </a:lnTo>
                <a:lnTo>
                  <a:pt x="1944000" y="1296000"/>
                </a:lnTo>
                <a:lnTo>
                  <a:pt x="1944000" y="1297206"/>
                </a:lnTo>
                <a:lnTo>
                  <a:pt x="1947854" y="1297206"/>
                </a:lnTo>
                <a:lnTo>
                  <a:pt x="1947854" y="648000"/>
                </a:lnTo>
                <a:lnTo>
                  <a:pt x="1944000" y="648000"/>
                </a:lnTo>
                <a:lnTo>
                  <a:pt x="1611372" y="648000"/>
                </a:lnTo>
                <a:lnTo>
                  <a:pt x="1296000" y="648000"/>
                </a:lnTo>
                <a:close/>
                <a:moveTo>
                  <a:pt x="0" y="0"/>
                </a:moveTo>
                <a:lnTo>
                  <a:pt x="648000" y="0"/>
                </a:lnTo>
                <a:lnTo>
                  <a:pt x="648000" y="648000"/>
                </a:lnTo>
                <a:lnTo>
                  <a:pt x="0" y="648000"/>
                </a:lnTo>
                <a:close/>
              </a:path>
            </a:pathLst>
          </a:custGeom>
          <a:solidFill>
            <a:schemeClr val="accent2">
              <a:lumMod val="20000"/>
              <a:lumOff val="80000"/>
            </a:schemeClr>
          </a:solidFill>
        </p:spPr>
        <p:txBody>
          <a:bodyPr wrap="square">
            <a:noAutofit/>
          </a:bodyPr>
          <a:lstStyle>
            <a:lvl1pPr marL="0" marR="0" indent="0" algn="l" defTabSz="1371417" rtl="0" eaLnBrk="1" fontAlgn="auto" latinLnBrk="0" hangingPunct="1">
              <a:lnSpc>
                <a:spcPct val="13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/>
            </a:lvl1pPr>
          </a:lstStyle>
          <a:p>
            <a:r>
              <a:rPr kumimoji="1" lang="en-US" altLang="ja-JP" dirty="0"/>
              <a:t>                                      Insert an image</a:t>
            </a:r>
            <a:endParaRPr kumimoji="1" lang="ja-JP" altLang="en-US" dirty="0"/>
          </a:p>
          <a:p>
            <a:endParaRPr kumimoji="1" lang="ja-JP" altLang="en-US" dirty="0"/>
          </a:p>
        </p:txBody>
      </p:sp>
      <p:sp>
        <p:nvSpPr>
          <p:cNvPr id="31" name="図プレースホルダー 30"/>
          <p:cNvSpPr>
            <a:spLocks noGrp="1"/>
          </p:cNvSpPr>
          <p:nvPr>
            <p:ph type="pic" sz="quarter" idx="12" hasCustomPrompt="1"/>
          </p:nvPr>
        </p:nvSpPr>
        <p:spPr>
          <a:xfrm>
            <a:off x="1" y="5141913"/>
            <a:ext cx="10688025" cy="5141913"/>
          </a:xfrm>
          <a:custGeom>
            <a:avLst/>
            <a:gdLst>
              <a:gd name="connsiteX0" fmla="*/ 10040025 w 10688025"/>
              <a:gd name="connsiteY0" fmla="*/ 4493912 h 5141913"/>
              <a:gd name="connsiteX1" fmla="*/ 10688025 w 10688025"/>
              <a:gd name="connsiteY1" fmla="*/ 4493912 h 5141913"/>
              <a:gd name="connsiteX2" fmla="*/ 10688025 w 10688025"/>
              <a:gd name="connsiteY2" fmla="*/ 5141912 h 5141913"/>
              <a:gd name="connsiteX3" fmla="*/ 10040025 w 10688025"/>
              <a:gd name="connsiteY3" fmla="*/ 5141912 h 5141913"/>
              <a:gd name="connsiteX4" fmla="*/ 9392025 w 10688025"/>
              <a:gd name="connsiteY4" fmla="*/ 3845911 h 5141913"/>
              <a:gd name="connsiteX5" fmla="*/ 10040025 w 10688025"/>
              <a:gd name="connsiteY5" fmla="*/ 3845911 h 5141913"/>
              <a:gd name="connsiteX6" fmla="*/ 10040025 w 10688025"/>
              <a:gd name="connsiteY6" fmla="*/ 4493911 h 5141913"/>
              <a:gd name="connsiteX7" fmla="*/ 9392025 w 10688025"/>
              <a:gd name="connsiteY7" fmla="*/ 4493911 h 5141913"/>
              <a:gd name="connsiteX8" fmla="*/ 0 w 10688025"/>
              <a:gd name="connsiteY8" fmla="*/ 0 h 5141913"/>
              <a:gd name="connsiteX9" fmla="*/ 8742742 w 10688025"/>
              <a:gd name="connsiteY9" fmla="*/ 0 h 5141913"/>
              <a:gd name="connsiteX10" fmla="*/ 8742742 w 10688025"/>
              <a:gd name="connsiteY10" fmla="*/ 3197911 h 5141913"/>
              <a:gd name="connsiteX11" fmla="*/ 9390742 w 10688025"/>
              <a:gd name="connsiteY11" fmla="*/ 3197911 h 5141913"/>
              <a:gd name="connsiteX12" fmla="*/ 9390742 w 10688025"/>
              <a:gd name="connsiteY12" fmla="*/ 3845911 h 5141913"/>
              <a:gd name="connsiteX13" fmla="*/ 8742742 w 10688025"/>
              <a:gd name="connsiteY13" fmla="*/ 3845911 h 5141913"/>
              <a:gd name="connsiteX14" fmla="*/ 8742742 w 10688025"/>
              <a:gd name="connsiteY14" fmla="*/ 4493911 h 5141913"/>
              <a:gd name="connsiteX15" fmla="*/ 9390742 w 10688025"/>
              <a:gd name="connsiteY15" fmla="*/ 4493911 h 5141913"/>
              <a:gd name="connsiteX16" fmla="*/ 9390742 w 10688025"/>
              <a:gd name="connsiteY16" fmla="*/ 5141911 h 5141913"/>
              <a:gd name="connsiteX17" fmla="*/ 8742742 w 10688025"/>
              <a:gd name="connsiteY17" fmla="*/ 5141911 h 5141913"/>
              <a:gd name="connsiteX18" fmla="*/ 8742742 w 10688025"/>
              <a:gd name="connsiteY18" fmla="*/ 5141913 h 5141913"/>
              <a:gd name="connsiteX19" fmla="*/ 0 w 10688025"/>
              <a:gd name="connsiteY19" fmla="*/ 5141913 h 51419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10688025" h="5141913">
                <a:moveTo>
                  <a:pt x="10040025" y="4493912"/>
                </a:moveTo>
                <a:lnTo>
                  <a:pt x="10688025" y="4493912"/>
                </a:lnTo>
                <a:lnTo>
                  <a:pt x="10688025" y="5141912"/>
                </a:lnTo>
                <a:lnTo>
                  <a:pt x="10040025" y="5141912"/>
                </a:lnTo>
                <a:close/>
                <a:moveTo>
                  <a:pt x="9392025" y="3845911"/>
                </a:moveTo>
                <a:lnTo>
                  <a:pt x="10040025" y="3845911"/>
                </a:lnTo>
                <a:lnTo>
                  <a:pt x="10040025" y="4493911"/>
                </a:lnTo>
                <a:lnTo>
                  <a:pt x="9392025" y="4493911"/>
                </a:lnTo>
                <a:close/>
                <a:moveTo>
                  <a:pt x="0" y="0"/>
                </a:moveTo>
                <a:lnTo>
                  <a:pt x="8742742" y="0"/>
                </a:lnTo>
                <a:lnTo>
                  <a:pt x="8742742" y="3197911"/>
                </a:lnTo>
                <a:lnTo>
                  <a:pt x="9390742" y="3197911"/>
                </a:lnTo>
                <a:lnTo>
                  <a:pt x="9390742" y="3845911"/>
                </a:lnTo>
                <a:lnTo>
                  <a:pt x="8742742" y="3845911"/>
                </a:lnTo>
                <a:lnTo>
                  <a:pt x="8742742" y="4493911"/>
                </a:lnTo>
                <a:lnTo>
                  <a:pt x="9390742" y="4493911"/>
                </a:lnTo>
                <a:lnTo>
                  <a:pt x="9390742" y="5141911"/>
                </a:lnTo>
                <a:lnTo>
                  <a:pt x="8742742" y="5141911"/>
                </a:lnTo>
                <a:lnTo>
                  <a:pt x="8742742" y="5141913"/>
                </a:lnTo>
                <a:lnTo>
                  <a:pt x="0" y="5141913"/>
                </a:lnTo>
                <a:close/>
              </a:path>
            </a:pathLst>
          </a:custGeom>
          <a:solidFill>
            <a:schemeClr val="accent3">
              <a:lumMod val="20000"/>
              <a:lumOff val="80000"/>
            </a:schemeClr>
          </a:solidFill>
        </p:spPr>
        <p:txBody>
          <a:bodyPr wrap="square">
            <a:noAutofit/>
          </a:bodyPr>
          <a:lstStyle>
            <a:lvl1pPr>
              <a:defRPr sz="1800"/>
            </a:lvl1pPr>
          </a:lstStyle>
          <a:p>
            <a:r>
              <a:rPr kumimoji="1" lang="en-US" altLang="ja-JP" dirty="0"/>
              <a:t>Insert an image</a:t>
            </a:r>
            <a:endParaRPr kumimoji="1" lang="ja-JP" altLang="en-US" dirty="0"/>
          </a:p>
        </p:txBody>
      </p:sp>
      <p:sp>
        <p:nvSpPr>
          <p:cNvPr id="32" name="図プレースホルダー 31"/>
          <p:cNvSpPr>
            <a:spLocks noGrp="1"/>
          </p:cNvSpPr>
          <p:nvPr>
            <p:ph type="pic" sz="quarter" idx="13" hasCustomPrompt="1"/>
          </p:nvPr>
        </p:nvSpPr>
        <p:spPr>
          <a:xfrm>
            <a:off x="13179886" y="5141912"/>
            <a:ext cx="5108114" cy="5143500"/>
          </a:xfrm>
          <a:custGeom>
            <a:avLst/>
            <a:gdLst>
              <a:gd name="connsiteX0" fmla="*/ 648000 w 5108114"/>
              <a:gd name="connsiteY0" fmla="*/ 648000 h 5143500"/>
              <a:gd name="connsiteX1" fmla="*/ 1296000 w 5108114"/>
              <a:gd name="connsiteY1" fmla="*/ 648000 h 5143500"/>
              <a:gd name="connsiteX2" fmla="*/ 1296000 w 5108114"/>
              <a:gd name="connsiteY2" fmla="*/ 1296000 h 5143500"/>
              <a:gd name="connsiteX3" fmla="*/ 648000 w 5108114"/>
              <a:gd name="connsiteY3" fmla="*/ 1296000 h 5143500"/>
              <a:gd name="connsiteX4" fmla="*/ 1296000 w 5108114"/>
              <a:gd name="connsiteY4" fmla="*/ 0 h 5143500"/>
              <a:gd name="connsiteX5" fmla="*/ 1944000 w 5108114"/>
              <a:gd name="connsiteY5" fmla="*/ 0 h 5143500"/>
              <a:gd name="connsiteX6" fmla="*/ 1944000 w 5108114"/>
              <a:gd name="connsiteY6" fmla="*/ 1587 h 5143500"/>
              <a:gd name="connsiteX7" fmla="*/ 5108114 w 5108114"/>
              <a:gd name="connsiteY7" fmla="*/ 1587 h 5143500"/>
              <a:gd name="connsiteX8" fmla="*/ 5108114 w 5108114"/>
              <a:gd name="connsiteY8" fmla="*/ 5143500 h 5143500"/>
              <a:gd name="connsiteX9" fmla="*/ 1944000 w 5108114"/>
              <a:gd name="connsiteY9" fmla="*/ 5143500 h 5143500"/>
              <a:gd name="connsiteX10" fmla="*/ 1944000 w 5108114"/>
              <a:gd name="connsiteY10" fmla="*/ 1944000 h 5143500"/>
              <a:gd name="connsiteX11" fmla="*/ 1296000 w 5108114"/>
              <a:gd name="connsiteY11" fmla="*/ 1944000 h 5143500"/>
              <a:gd name="connsiteX12" fmla="*/ 1296000 w 5108114"/>
              <a:gd name="connsiteY12" fmla="*/ 1296000 h 5143500"/>
              <a:gd name="connsiteX13" fmla="*/ 1944000 w 5108114"/>
              <a:gd name="connsiteY13" fmla="*/ 1296000 h 5143500"/>
              <a:gd name="connsiteX14" fmla="*/ 1944000 w 5108114"/>
              <a:gd name="connsiteY14" fmla="*/ 648000 h 5143500"/>
              <a:gd name="connsiteX15" fmla="*/ 1296000 w 5108114"/>
              <a:gd name="connsiteY15" fmla="*/ 648000 h 5143500"/>
              <a:gd name="connsiteX16" fmla="*/ 0 w 5108114"/>
              <a:gd name="connsiteY16" fmla="*/ 0 h 5143500"/>
              <a:gd name="connsiteX17" fmla="*/ 648000 w 5108114"/>
              <a:gd name="connsiteY17" fmla="*/ 0 h 5143500"/>
              <a:gd name="connsiteX18" fmla="*/ 648000 w 5108114"/>
              <a:gd name="connsiteY18" fmla="*/ 648000 h 5143500"/>
              <a:gd name="connsiteX19" fmla="*/ 0 w 5108114"/>
              <a:gd name="connsiteY19" fmla="*/ 648000 h 5143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5108114" h="5143500">
                <a:moveTo>
                  <a:pt x="648000" y="648000"/>
                </a:moveTo>
                <a:lnTo>
                  <a:pt x="1296000" y="648000"/>
                </a:lnTo>
                <a:lnTo>
                  <a:pt x="1296000" y="1296000"/>
                </a:lnTo>
                <a:lnTo>
                  <a:pt x="648000" y="1296000"/>
                </a:lnTo>
                <a:close/>
                <a:moveTo>
                  <a:pt x="1296000" y="0"/>
                </a:moveTo>
                <a:lnTo>
                  <a:pt x="1944000" y="0"/>
                </a:lnTo>
                <a:lnTo>
                  <a:pt x="1944000" y="1587"/>
                </a:lnTo>
                <a:lnTo>
                  <a:pt x="5108114" y="1587"/>
                </a:lnTo>
                <a:lnTo>
                  <a:pt x="5108114" y="5143500"/>
                </a:lnTo>
                <a:lnTo>
                  <a:pt x="1944000" y="5143500"/>
                </a:lnTo>
                <a:lnTo>
                  <a:pt x="1944000" y="1944000"/>
                </a:lnTo>
                <a:lnTo>
                  <a:pt x="1296000" y="1944000"/>
                </a:lnTo>
                <a:lnTo>
                  <a:pt x="1296000" y="1296000"/>
                </a:lnTo>
                <a:lnTo>
                  <a:pt x="1944000" y="1296000"/>
                </a:lnTo>
                <a:lnTo>
                  <a:pt x="1944000" y="648000"/>
                </a:lnTo>
                <a:lnTo>
                  <a:pt x="1296000" y="648000"/>
                </a:lnTo>
                <a:close/>
                <a:moveTo>
                  <a:pt x="0" y="0"/>
                </a:moveTo>
                <a:lnTo>
                  <a:pt x="648000" y="0"/>
                </a:lnTo>
                <a:lnTo>
                  <a:pt x="648000" y="648000"/>
                </a:lnTo>
                <a:lnTo>
                  <a:pt x="0" y="648000"/>
                </a:lnTo>
                <a:close/>
              </a:path>
            </a:pathLst>
          </a:custGeom>
          <a:solidFill>
            <a:schemeClr val="accent4">
              <a:lumMod val="20000"/>
              <a:lumOff val="80000"/>
            </a:schemeClr>
          </a:solidFill>
        </p:spPr>
        <p:txBody>
          <a:bodyPr wrap="square">
            <a:noAutofit/>
          </a:bodyPr>
          <a:lstStyle>
            <a:lvl1pPr marL="0" marR="0" indent="0" algn="l" defTabSz="1371417" rtl="0" eaLnBrk="1" fontAlgn="auto" latinLnBrk="0" hangingPunct="1">
              <a:lnSpc>
                <a:spcPct val="13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/>
            </a:lvl1pPr>
          </a:lstStyle>
          <a:p>
            <a:r>
              <a:rPr kumimoji="1" lang="en-US" altLang="ja-JP" dirty="0"/>
              <a:t>                                      Insert an image</a:t>
            </a:r>
            <a:endParaRPr kumimoji="1" lang="ja-JP" altLang="en-US" dirty="0"/>
          </a:p>
          <a:p>
            <a:endParaRPr kumimoji="1" lang="ja-JP" altLang="en-US" dirty="0"/>
          </a:p>
        </p:txBody>
      </p:sp>
      <p:sp>
        <p:nvSpPr>
          <p:cNvPr id="33" name="テキスト プレースホルダー 12"/>
          <p:cNvSpPr>
            <a:spLocks noGrp="1"/>
          </p:cNvSpPr>
          <p:nvPr>
            <p:ph type="body" sz="quarter" idx="14" hasCustomPrompt="1"/>
          </p:nvPr>
        </p:nvSpPr>
        <p:spPr>
          <a:xfrm>
            <a:off x="5707917" y="1311492"/>
            <a:ext cx="4085423" cy="747032"/>
          </a:xfrm>
        </p:spPr>
        <p:txBody>
          <a:bodyPr anchor="b">
            <a:no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2800" baseline="0">
                <a:solidFill>
                  <a:schemeClr val="bg1"/>
                </a:solidFill>
                <a:latin typeface="Ubuntu Medium" panose="020B0604030602030204" pitchFamily="34" charset="0"/>
              </a:defRPr>
            </a:lvl1pPr>
          </a:lstStyle>
          <a:p>
            <a:pPr lvl="0"/>
            <a:r>
              <a:rPr kumimoji="1" lang="en-US" altLang="ja-JP" dirty="0"/>
              <a:t>Subtitle Goes Here</a:t>
            </a:r>
            <a:endParaRPr kumimoji="1" lang="ja-JP" altLang="en-US" dirty="0"/>
          </a:p>
        </p:txBody>
      </p:sp>
      <p:sp>
        <p:nvSpPr>
          <p:cNvPr id="34" name="テキスト プレースホルダー 12"/>
          <p:cNvSpPr>
            <a:spLocks noGrp="1"/>
          </p:cNvSpPr>
          <p:nvPr>
            <p:ph type="body" sz="quarter" idx="15" hasCustomPrompt="1"/>
          </p:nvPr>
        </p:nvSpPr>
        <p:spPr>
          <a:xfrm>
            <a:off x="5707917" y="2278743"/>
            <a:ext cx="4085423" cy="1596571"/>
          </a:xfrm>
        </p:spPr>
        <p:txBody>
          <a:bodyPr anchor="t">
            <a:normAutofit/>
          </a:bodyPr>
          <a:lstStyle>
            <a:lvl1pPr algn="ctr">
              <a:spcBef>
                <a:spcPts val="0"/>
              </a:spcBef>
              <a:defRPr sz="20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35" name="テキスト プレースホルダー 12"/>
          <p:cNvSpPr>
            <a:spLocks noGrp="1"/>
          </p:cNvSpPr>
          <p:nvPr>
            <p:ph type="body" sz="quarter" idx="16" hasCustomPrompt="1"/>
          </p:nvPr>
        </p:nvSpPr>
        <p:spPr>
          <a:xfrm>
            <a:off x="9561338" y="6706620"/>
            <a:ext cx="4743952" cy="2012497"/>
          </a:xfrm>
        </p:spPr>
        <p:txBody>
          <a:bodyPr anchor="ctr">
            <a:normAutofit/>
          </a:bodyPr>
          <a:lstStyle>
            <a:lvl1pPr algn="ctr">
              <a:spcBef>
                <a:spcPts val="0"/>
              </a:spcBef>
              <a:defRPr sz="20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1011818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4" presetClass="entr" presetSubtype="1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4" presetClass="entr" presetSubtype="10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4" presetClass="entr" presetSubtype="1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9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4" presetClass="entr" presetSubtype="10" fill="hold" grpId="0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750"/>
                            </p:stCondLst>
                            <p:childTnLst>
                              <p:par>
                                <p:cTn id="2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2250"/>
                            </p:stCondLst>
                            <p:childTnLst>
                              <p:par>
                                <p:cTn id="3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5" grpId="0" animBg="1"/>
      <p:bldP spid="30" grpId="0" animBg="1"/>
      <p:bldP spid="14" grpId="0" animBg="1"/>
      <p:bldP spid="31" grpId="0" animBg="1"/>
      <p:bldP spid="32" grpId="0" animBg="1"/>
      <p:bldP spid="33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3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34" grpId="0" build="p">
        <p:tmplLst>
          <p:tmpl lvl="1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4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35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5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  <p:extLst mod="1">
    <p:ext uri="{DCECCB84-F9BA-43D5-87BE-67443E8EF086}">
      <p15:sldGuideLst xmlns:p15="http://schemas.microsoft.com/office/powerpoint/2012/main" xmlns="">
        <p15:guide id="1" orient="horz" pos="3239" userDrawn="1">
          <p15:clr>
            <a:srgbClr val="FBAE40"/>
          </p15:clr>
        </p15:guide>
        <p15:guide id="2" pos="5760" userDrawn="1">
          <p15:clr>
            <a:srgbClr val="FBAE40"/>
          </p15:clr>
        </p15:guide>
      </p15:sldGuideLst>
    </p:ext>
  </p:extLs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any Square Imag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図プレースホルダー 3"/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2617200" cy="2570400"/>
          </a:xfrm>
          <a:solidFill>
            <a:schemeClr val="accent1"/>
          </a:solidFill>
        </p:spPr>
        <p:txBody>
          <a:bodyPr>
            <a:normAutofit/>
          </a:bodyPr>
          <a:lstStyle>
            <a:lvl1pPr>
              <a:defRPr sz="1600" baseline="0"/>
            </a:lvl1pPr>
          </a:lstStyle>
          <a:p>
            <a:r>
              <a:rPr kumimoji="1" lang="en-US" altLang="ja-JP" dirty="0"/>
              <a:t>Insert an image</a:t>
            </a:r>
            <a:endParaRPr kumimoji="1" lang="ja-JP" altLang="en-US" dirty="0"/>
          </a:p>
        </p:txBody>
      </p:sp>
      <p:sp>
        <p:nvSpPr>
          <p:cNvPr id="4" name="図プレースホルダー 3"/>
          <p:cNvSpPr>
            <a:spLocks noGrp="1"/>
          </p:cNvSpPr>
          <p:nvPr>
            <p:ph type="pic" sz="quarter" idx="12" hasCustomPrompt="1"/>
          </p:nvPr>
        </p:nvSpPr>
        <p:spPr>
          <a:xfrm>
            <a:off x="0" y="2573100"/>
            <a:ext cx="2617200" cy="2570400"/>
          </a:xfrm>
          <a:solidFill>
            <a:schemeClr val="accent4"/>
          </a:solidFill>
        </p:spPr>
        <p:txBody>
          <a:bodyPr/>
          <a:lstStyle>
            <a:lvl1pPr marL="0" marR="0" indent="0" algn="l" defTabSz="1632753" rtl="0" eaLnBrk="1" fontAlgn="auto" latinLnBrk="0" hangingPunct="1">
              <a:lnSpc>
                <a:spcPct val="12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/>
            </a:lvl1pPr>
          </a:lstStyle>
          <a:p>
            <a:r>
              <a:rPr kumimoji="1" lang="en-US" altLang="ja-JP" dirty="0"/>
              <a:t>Insert an image</a:t>
            </a:r>
            <a:endParaRPr kumimoji="1" lang="ja-JP" altLang="en-US" dirty="0"/>
          </a:p>
          <a:p>
            <a:endParaRPr kumimoji="1" lang="ja-JP" altLang="en-US" dirty="0"/>
          </a:p>
        </p:txBody>
      </p:sp>
      <p:sp>
        <p:nvSpPr>
          <p:cNvPr id="5" name="図プレースホルダー 3"/>
          <p:cNvSpPr>
            <a:spLocks noGrp="1"/>
          </p:cNvSpPr>
          <p:nvPr>
            <p:ph type="pic" sz="quarter" idx="11" hasCustomPrompt="1"/>
          </p:nvPr>
        </p:nvSpPr>
        <p:spPr>
          <a:xfrm>
            <a:off x="2614271" y="0"/>
            <a:ext cx="2617200" cy="2570400"/>
          </a:xfrm>
          <a:solidFill>
            <a:schemeClr val="accent6"/>
          </a:solidFill>
        </p:spPr>
        <p:txBody>
          <a:bodyPr/>
          <a:lstStyle>
            <a:lvl1pPr marL="0" marR="0" indent="0" algn="l" defTabSz="1632753" rtl="0" eaLnBrk="1" fontAlgn="auto" latinLnBrk="0" hangingPunct="1">
              <a:lnSpc>
                <a:spcPct val="12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/>
            </a:lvl1pPr>
          </a:lstStyle>
          <a:p>
            <a:r>
              <a:rPr kumimoji="1" lang="en-US" altLang="ja-JP" dirty="0"/>
              <a:t>Insert an image</a:t>
            </a:r>
            <a:endParaRPr kumimoji="1" lang="ja-JP" altLang="en-US" dirty="0"/>
          </a:p>
          <a:p>
            <a:endParaRPr kumimoji="1" lang="ja-JP" altLang="en-US" dirty="0"/>
          </a:p>
        </p:txBody>
      </p:sp>
      <p:sp>
        <p:nvSpPr>
          <p:cNvPr id="6" name="図プレースホルダー 3"/>
          <p:cNvSpPr>
            <a:spLocks noGrp="1"/>
          </p:cNvSpPr>
          <p:nvPr>
            <p:ph type="pic" sz="quarter" idx="14" hasCustomPrompt="1"/>
          </p:nvPr>
        </p:nvSpPr>
        <p:spPr>
          <a:xfrm>
            <a:off x="2614271" y="2573100"/>
            <a:ext cx="2617200" cy="2570400"/>
          </a:xfrm>
          <a:solidFill>
            <a:schemeClr val="accent2"/>
          </a:solidFill>
        </p:spPr>
        <p:txBody>
          <a:bodyPr/>
          <a:lstStyle>
            <a:lvl1pPr marL="0" marR="0" indent="0" algn="l" defTabSz="1632753" rtl="0" eaLnBrk="1" fontAlgn="auto" latinLnBrk="0" hangingPunct="1">
              <a:lnSpc>
                <a:spcPct val="12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/>
            </a:lvl1pPr>
          </a:lstStyle>
          <a:p>
            <a:r>
              <a:rPr kumimoji="1" lang="en-US" altLang="ja-JP" dirty="0"/>
              <a:t>Insert an image</a:t>
            </a:r>
            <a:endParaRPr kumimoji="1" lang="ja-JP" altLang="en-US" dirty="0"/>
          </a:p>
          <a:p>
            <a:endParaRPr kumimoji="1" lang="ja-JP" altLang="en-US" dirty="0"/>
          </a:p>
        </p:txBody>
      </p:sp>
      <p:sp>
        <p:nvSpPr>
          <p:cNvPr id="7" name="図プレースホルダー 3"/>
          <p:cNvSpPr>
            <a:spLocks noGrp="1"/>
          </p:cNvSpPr>
          <p:nvPr>
            <p:ph type="pic" sz="quarter" idx="15" hasCustomPrompt="1"/>
          </p:nvPr>
        </p:nvSpPr>
        <p:spPr>
          <a:xfrm>
            <a:off x="5224006" y="0"/>
            <a:ext cx="2617200" cy="2570400"/>
          </a:xfrm>
          <a:solidFill>
            <a:schemeClr val="accent3"/>
          </a:solidFill>
        </p:spPr>
        <p:txBody>
          <a:bodyPr>
            <a:normAutofit/>
          </a:bodyPr>
          <a:lstStyle>
            <a:lvl1pPr>
              <a:defRPr sz="1600" baseline="0"/>
            </a:lvl1pPr>
          </a:lstStyle>
          <a:p>
            <a:r>
              <a:rPr kumimoji="1" lang="en-US" altLang="ja-JP" dirty="0"/>
              <a:t>Insert an image</a:t>
            </a:r>
            <a:endParaRPr kumimoji="1" lang="ja-JP" altLang="en-US" dirty="0"/>
          </a:p>
        </p:txBody>
      </p:sp>
      <p:sp>
        <p:nvSpPr>
          <p:cNvPr id="8" name="図プレースホルダー 3"/>
          <p:cNvSpPr>
            <a:spLocks noGrp="1"/>
          </p:cNvSpPr>
          <p:nvPr>
            <p:ph type="pic" sz="quarter" idx="17" hasCustomPrompt="1"/>
          </p:nvPr>
        </p:nvSpPr>
        <p:spPr>
          <a:xfrm>
            <a:off x="5224006" y="2573100"/>
            <a:ext cx="2617200" cy="2570400"/>
          </a:xfrm>
          <a:solidFill>
            <a:schemeClr val="accent5"/>
          </a:solidFill>
        </p:spPr>
        <p:txBody>
          <a:bodyPr/>
          <a:lstStyle>
            <a:lvl1pPr marL="0" marR="0" indent="0" algn="l" defTabSz="1632753" rtl="0" eaLnBrk="1" fontAlgn="auto" latinLnBrk="0" hangingPunct="1">
              <a:lnSpc>
                <a:spcPct val="12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/>
            </a:lvl1pPr>
          </a:lstStyle>
          <a:p>
            <a:r>
              <a:rPr kumimoji="1" lang="en-US" altLang="ja-JP" dirty="0"/>
              <a:t>Insert an image</a:t>
            </a:r>
            <a:endParaRPr kumimoji="1" lang="ja-JP" altLang="en-US" dirty="0"/>
          </a:p>
          <a:p>
            <a:endParaRPr kumimoji="1" lang="ja-JP" altLang="en-US" dirty="0"/>
          </a:p>
        </p:txBody>
      </p:sp>
      <p:sp>
        <p:nvSpPr>
          <p:cNvPr id="9" name="図プレースホルダー 3"/>
          <p:cNvSpPr>
            <a:spLocks noGrp="1"/>
          </p:cNvSpPr>
          <p:nvPr>
            <p:ph type="pic" sz="quarter" idx="27" hasCustomPrompt="1"/>
          </p:nvPr>
        </p:nvSpPr>
        <p:spPr>
          <a:xfrm>
            <a:off x="5224006" y="5143500"/>
            <a:ext cx="2617200" cy="2570400"/>
          </a:xfrm>
          <a:solidFill>
            <a:schemeClr val="accent4"/>
          </a:solidFill>
        </p:spPr>
        <p:txBody>
          <a:bodyPr>
            <a:normAutofit/>
          </a:bodyPr>
          <a:lstStyle>
            <a:lvl1pPr>
              <a:defRPr sz="1600" baseline="0"/>
            </a:lvl1pPr>
          </a:lstStyle>
          <a:p>
            <a:r>
              <a:rPr kumimoji="1" lang="en-US" altLang="ja-JP" dirty="0"/>
              <a:t>Insert an image</a:t>
            </a:r>
            <a:endParaRPr kumimoji="1" lang="ja-JP" altLang="en-US" dirty="0"/>
          </a:p>
        </p:txBody>
      </p:sp>
      <p:sp>
        <p:nvSpPr>
          <p:cNvPr id="10" name="図プレースホルダー 3"/>
          <p:cNvSpPr>
            <a:spLocks noGrp="1"/>
          </p:cNvSpPr>
          <p:nvPr>
            <p:ph type="pic" sz="quarter" idx="29" hasCustomPrompt="1"/>
          </p:nvPr>
        </p:nvSpPr>
        <p:spPr>
          <a:xfrm>
            <a:off x="5224006" y="7716600"/>
            <a:ext cx="2617200" cy="2570400"/>
          </a:xfrm>
          <a:solidFill>
            <a:schemeClr val="accent2"/>
          </a:solidFill>
        </p:spPr>
        <p:txBody>
          <a:bodyPr/>
          <a:lstStyle>
            <a:lvl1pPr marL="0" marR="0" indent="0" algn="l" defTabSz="1632753" rtl="0" eaLnBrk="1" fontAlgn="auto" latinLnBrk="0" hangingPunct="1">
              <a:lnSpc>
                <a:spcPct val="12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/>
            </a:lvl1pPr>
          </a:lstStyle>
          <a:p>
            <a:r>
              <a:rPr kumimoji="1" lang="en-US" altLang="ja-JP" dirty="0"/>
              <a:t>Insert an image</a:t>
            </a:r>
            <a:endParaRPr kumimoji="1" lang="ja-JP" altLang="en-US" dirty="0"/>
          </a:p>
          <a:p>
            <a:endParaRPr kumimoji="1" lang="ja-JP" altLang="en-US" dirty="0"/>
          </a:p>
        </p:txBody>
      </p:sp>
      <p:sp>
        <p:nvSpPr>
          <p:cNvPr id="11" name="図プレースホルダー 3"/>
          <p:cNvSpPr>
            <a:spLocks noGrp="1"/>
          </p:cNvSpPr>
          <p:nvPr>
            <p:ph type="pic" sz="quarter" idx="30" hasCustomPrompt="1"/>
          </p:nvPr>
        </p:nvSpPr>
        <p:spPr>
          <a:xfrm>
            <a:off x="7833741" y="7716600"/>
            <a:ext cx="2617200" cy="2570400"/>
          </a:xfrm>
          <a:solidFill>
            <a:schemeClr val="accent5"/>
          </a:solidFill>
        </p:spPr>
        <p:txBody>
          <a:bodyPr/>
          <a:lstStyle>
            <a:lvl1pPr marL="0" marR="0" indent="0" algn="l" defTabSz="1632753" rtl="0" eaLnBrk="1" fontAlgn="auto" latinLnBrk="0" hangingPunct="1">
              <a:lnSpc>
                <a:spcPct val="12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/>
            </a:lvl1pPr>
          </a:lstStyle>
          <a:p>
            <a:r>
              <a:rPr kumimoji="1" lang="en-US" altLang="ja-JP" dirty="0"/>
              <a:t>Insert an image</a:t>
            </a:r>
            <a:endParaRPr kumimoji="1" lang="ja-JP" altLang="en-US" dirty="0"/>
          </a:p>
          <a:p>
            <a:endParaRPr kumimoji="1" lang="ja-JP" altLang="en-US" dirty="0"/>
          </a:p>
        </p:txBody>
      </p:sp>
      <p:sp>
        <p:nvSpPr>
          <p:cNvPr id="12" name="図プレースホルダー 3"/>
          <p:cNvSpPr>
            <a:spLocks noGrp="1"/>
          </p:cNvSpPr>
          <p:nvPr>
            <p:ph type="pic" sz="quarter" idx="33" hasCustomPrompt="1"/>
          </p:nvPr>
        </p:nvSpPr>
        <p:spPr>
          <a:xfrm>
            <a:off x="10443476" y="7716600"/>
            <a:ext cx="2617200" cy="2570400"/>
          </a:xfrm>
          <a:solidFill>
            <a:schemeClr val="accent4"/>
          </a:solidFill>
        </p:spPr>
        <p:txBody>
          <a:bodyPr/>
          <a:lstStyle>
            <a:lvl1pPr marL="0" marR="0" indent="0" algn="l" defTabSz="1632753" rtl="0" eaLnBrk="1" fontAlgn="auto" latinLnBrk="0" hangingPunct="1">
              <a:lnSpc>
                <a:spcPct val="12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/>
            </a:lvl1pPr>
          </a:lstStyle>
          <a:p>
            <a:r>
              <a:rPr kumimoji="1" lang="en-US" altLang="ja-JP" dirty="0"/>
              <a:t>Insert an image</a:t>
            </a:r>
            <a:endParaRPr kumimoji="1" lang="ja-JP" altLang="en-US" dirty="0"/>
          </a:p>
          <a:p>
            <a:endParaRPr kumimoji="1" lang="ja-JP" altLang="en-US" dirty="0"/>
          </a:p>
        </p:txBody>
      </p:sp>
      <p:sp>
        <p:nvSpPr>
          <p:cNvPr id="13" name="図プレースホルダー 3"/>
          <p:cNvSpPr>
            <a:spLocks noGrp="1"/>
          </p:cNvSpPr>
          <p:nvPr>
            <p:ph type="pic" sz="quarter" idx="20" hasCustomPrompt="1"/>
          </p:nvPr>
        </p:nvSpPr>
        <p:spPr>
          <a:xfrm>
            <a:off x="13053211" y="0"/>
            <a:ext cx="2617200" cy="2570400"/>
          </a:xfrm>
          <a:solidFill>
            <a:schemeClr val="accent4"/>
          </a:solidFill>
        </p:spPr>
        <p:txBody>
          <a:bodyPr/>
          <a:lstStyle>
            <a:lvl1pPr marL="0" marR="0" indent="0" algn="l" defTabSz="1632753" rtl="0" eaLnBrk="1" fontAlgn="auto" latinLnBrk="0" hangingPunct="1">
              <a:lnSpc>
                <a:spcPct val="12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/>
            </a:lvl1pPr>
          </a:lstStyle>
          <a:p>
            <a:r>
              <a:rPr kumimoji="1" lang="en-US" altLang="ja-JP" dirty="0"/>
              <a:t>Insert an image</a:t>
            </a:r>
            <a:endParaRPr kumimoji="1" lang="ja-JP" altLang="en-US" dirty="0"/>
          </a:p>
          <a:p>
            <a:endParaRPr kumimoji="1" lang="ja-JP" altLang="en-US" dirty="0"/>
          </a:p>
        </p:txBody>
      </p:sp>
      <p:sp>
        <p:nvSpPr>
          <p:cNvPr id="14" name="図プレースホルダー 3"/>
          <p:cNvSpPr>
            <a:spLocks noGrp="1"/>
          </p:cNvSpPr>
          <p:nvPr>
            <p:ph type="pic" sz="quarter" idx="22" hasCustomPrompt="1"/>
          </p:nvPr>
        </p:nvSpPr>
        <p:spPr>
          <a:xfrm>
            <a:off x="13053211" y="2573100"/>
            <a:ext cx="2617200" cy="2570400"/>
          </a:xfrm>
          <a:solidFill>
            <a:schemeClr val="accent3"/>
          </a:solidFill>
        </p:spPr>
        <p:txBody>
          <a:bodyPr/>
          <a:lstStyle>
            <a:lvl1pPr marL="0" marR="0" indent="0" algn="l" defTabSz="1632753" rtl="0" eaLnBrk="1" fontAlgn="auto" latinLnBrk="0" hangingPunct="1">
              <a:lnSpc>
                <a:spcPct val="12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/>
            </a:lvl1pPr>
          </a:lstStyle>
          <a:p>
            <a:r>
              <a:rPr kumimoji="1" lang="en-US" altLang="ja-JP" dirty="0"/>
              <a:t>Insert an image</a:t>
            </a:r>
            <a:endParaRPr kumimoji="1" lang="ja-JP" altLang="en-US" dirty="0"/>
          </a:p>
          <a:p>
            <a:endParaRPr kumimoji="1" lang="ja-JP" altLang="en-US" dirty="0"/>
          </a:p>
        </p:txBody>
      </p:sp>
      <p:sp>
        <p:nvSpPr>
          <p:cNvPr id="15" name="図プレースホルダー 3"/>
          <p:cNvSpPr>
            <a:spLocks noGrp="1"/>
          </p:cNvSpPr>
          <p:nvPr>
            <p:ph type="pic" sz="quarter" idx="34" hasCustomPrompt="1"/>
          </p:nvPr>
        </p:nvSpPr>
        <p:spPr>
          <a:xfrm>
            <a:off x="13053211" y="7716600"/>
            <a:ext cx="2617200" cy="2570400"/>
          </a:xfrm>
          <a:solidFill>
            <a:schemeClr val="accent6"/>
          </a:solidFill>
        </p:spPr>
        <p:txBody>
          <a:bodyPr/>
          <a:lstStyle>
            <a:lvl1pPr marL="0" marR="0" indent="0" algn="l" defTabSz="1632753" rtl="0" eaLnBrk="1" fontAlgn="auto" latinLnBrk="0" hangingPunct="1">
              <a:lnSpc>
                <a:spcPct val="12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/>
            </a:lvl1pPr>
          </a:lstStyle>
          <a:p>
            <a:r>
              <a:rPr kumimoji="1" lang="en-US" altLang="ja-JP" dirty="0"/>
              <a:t>Insert an image</a:t>
            </a:r>
            <a:endParaRPr kumimoji="1" lang="ja-JP" altLang="en-US" dirty="0"/>
          </a:p>
          <a:p>
            <a:endParaRPr kumimoji="1" lang="ja-JP" altLang="en-US" dirty="0"/>
          </a:p>
        </p:txBody>
      </p:sp>
      <p:sp>
        <p:nvSpPr>
          <p:cNvPr id="16" name="図プレースホルダー 3"/>
          <p:cNvSpPr>
            <a:spLocks noGrp="1"/>
          </p:cNvSpPr>
          <p:nvPr>
            <p:ph type="pic" sz="quarter" idx="35" hasCustomPrompt="1"/>
          </p:nvPr>
        </p:nvSpPr>
        <p:spPr>
          <a:xfrm>
            <a:off x="15662949" y="0"/>
            <a:ext cx="2617200" cy="2570400"/>
          </a:xfrm>
          <a:solidFill>
            <a:schemeClr val="accent5"/>
          </a:solidFill>
        </p:spPr>
        <p:txBody>
          <a:bodyPr>
            <a:normAutofit/>
          </a:bodyPr>
          <a:lstStyle>
            <a:lvl1pPr>
              <a:defRPr sz="1600" baseline="0"/>
            </a:lvl1pPr>
          </a:lstStyle>
          <a:p>
            <a:r>
              <a:rPr kumimoji="1" lang="en-US" altLang="ja-JP" dirty="0"/>
              <a:t>Insert an image</a:t>
            </a:r>
            <a:endParaRPr kumimoji="1" lang="ja-JP" altLang="en-US" dirty="0"/>
          </a:p>
        </p:txBody>
      </p:sp>
      <p:sp>
        <p:nvSpPr>
          <p:cNvPr id="17" name="図プレースホルダー 3"/>
          <p:cNvSpPr>
            <a:spLocks noGrp="1"/>
          </p:cNvSpPr>
          <p:nvPr>
            <p:ph type="pic" sz="quarter" idx="36" hasCustomPrompt="1"/>
          </p:nvPr>
        </p:nvSpPr>
        <p:spPr>
          <a:xfrm>
            <a:off x="15662949" y="2573100"/>
            <a:ext cx="2617200" cy="2570400"/>
          </a:xfrm>
          <a:solidFill>
            <a:schemeClr val="accent6"/>
          </a:solidFill>
        </p:spPr>
        <p:txBody>
          <a:bodyPr/>
          <a:lstStyle>
            <a:lvl1pPr marL="0" marR="0" indent="0" algn="l" defTabSz="1632753" rtl="0" eaLnBrk="1" fontAlgn="auto" latinLnBrk="0" hangingPunct="1">
              <a:lnSpc>
                <a:spcPct val="12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/>
            </a:lvl1pPr>
          </a:lstStyle>
          <a:p>
            <a:r>
              <a:rPr kumimoji="1" lang="en-US" altLang="ja-JP" dirty="0"/>
              <a:t>Insert an image</a:t>
            </a:r>
            <a:endParaRPr kumimoji="1" lang="ja-JP" altLang="en-US" dirty="0"/>
          </a:p>
          <a:p>
            <a:endParaRPr kumimoji="1" lang="ja-JP" altLang="en-US" dirty="0"/>
          </a:p>
        </p:txBody>
      </p:sp>
      <p:sp>
        <p:nvSpPr>
          <p:cNvPr id="18" name="図プレースホルダー 3"/>
          <p:cNvSpPr>
            <a:spLocks noGrp="1"/>
          </p:cNvSpPr>
          <p:nvPr>
            <p:ph type="pic" sz="quarter" idx="38" hasCustomPrompt="1"/>
          </p:nvPr>
        </p:nvSpPr>
        <p:spPr>
          <a:xfrm>
            <a:off x="15662949" y="7716600"/>
            <a:ext cx="2617200" cy="2570400"/>
          </a:xfrm>
          <a:solidFill>
            <a:schemeClr val="accent2"/>
          </a:solidFill>
        </p:spPr>
        <p:txBody>
          <a:bodyPr/>
          <a:lstStyle>
            <a:lvl1pPr marL="0" marR="0" indent="0" algn="l" defTabSz="1632753" rtl="0" eaLnBrk="1" fontAlgn="auto" latinLnBrk="0" hangingPunct="1">
              <a:lnSpc>
                <a:spcPct val="12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/>
            </a:lvl1pPr>
          </a:lstStyle>
          <a:p>
            <a:r>
              <a:rPr kumimoji="1" lang="en-US" altLang="ja-JP" dirty="0"/>
              <a:t>Insert an image</a:t>
            </a:r>
            <a:endParaRPr kumimoji="1" lang="ja-JP" altLang="en-US" dirty="0"/>
          </a:p>
          <a:p>
            <a:endParaRPr kumimoji="1" lang="ja-JP" altLang="en-US" dirty="0"/>
          </a:p>
        </p:txBody>
      </p:sp>
      <p:sp>
        <p:nvSpPr>
          <p:cNvPr id="19" name="図プレースホルダー 69"/>
          <p:cNvSpPr>
            <a:spLocks noGrp="1"/>
          </p:cNvSpPr>
          <p:nvPr>
            <p:ph type="pic" sz="quarter" idx="39" hasCustomPrompt="1"/>
          </p:nvPr>
        </p:nvSpPr>
        <p:spPr>
          <a:xfrm>
            <a:off x="1" y="5143500"/>
            <a:ext cx="5223600" cy="5143500"/>
          </a:xfrm>
          <a:solidFill>
            <a:schemeClr val="accent1"/>
          </a:solidFill>
        </p:spPr>
        <p:txBody>
          <a:bodyPr/>
          <a:lstStyle>
            <a:lvl1pPr>
              <a:defRPr/>
            </a:lvl1pPr>
          </a:lstStyle>
          <a:p>
            <a:r>
              <a:rPr kumimoji="1" lang="en-US" altLang="ja-JP" dirty="0"/>
              <a:t>Insert an image</a:t>
            </a:r>
            <a:endParaRPr kumimoji="1" lang="ja-JP" altLang="en-US" dirty="0"/>
          </a:p>
        </p:txBody>
      </p:sp>
      <p:sp>
        <p:nvSpPr>
          <p:cNvPr id="20" name="図プレースホルダー 69"/>
          <p:cNvSpPr>
            <a:spLocks noGrp="1"/>
          </p:cNvSpPr>
          <p:nvPr>
            <p:ph type="pic" sz="quarter" idx="40" hasCustomPrompt="1"/>
          </p:nvPr>
        </p:nvSpPr>
        <p:spPr>
          <a:xfrm>
            <a:off x="7833741" y="0"/>
            <a:ext cx="5223600" cy="5143500"/>
          </a:xfrm>
          <a:solidFill>
            <a:schemeClr val="accent2">
              <a:lumMod val="60000"/>
              <a:lumOff val="40000"/>
            </a:schemeClr>
          </a:solidFill>
        </p:spPr>
        <p:txBody>
          <a:bodyPr/>
          <a:lstStyle>
            <a:lvl1pPr>
              <a:defRPr/>
            </a:lvl1pPr>
          </a:lstStyle>
          <a:p>
            <a:r>
              <a:rPr kumimoji="1" lang="en-US" altLang="ja-JP" dirty="0"/>
              <a:t>Insert an image</a:t>
            </a:r>
            <a:endParaRPr kumimoji="1" lang="ja-JP" altLang="en-US" dirty="0"/>
          </a:p>
        </p:txBody>
      </p:sp>
      <p:grpSp>
        <p:nvGrpSpPr>
          <p:cNvPr id="21" name="グループ化 20"/>
          <p:cNvGrpSpPr/>
          <p:nvPr userDrawn="1"/>
        </p:nvGrpSpPr>
        <p:grpSpPr>
          <a:xfrm>
            <a:off x="11954525" y="6247404"/>
            <a:ext cx="1940630" cy="72008"/>
            <a:chOff x="6119664" y="3270498"/>
            <a:chExt cx="1940630" cy="72008"/>
          </a:xfrm>
        </p:grpSpPr>
        <p:sp>
          <p:nvSpPr>
            <p:cNvPr id="22" name="正方形/長方形 21"/>
            <p:cNvSpPr/>
            <p:nvPr userDrawn="1"/>
          </p:nvSpPr>
          <p:spPr>
            <a:xfrm>
              <a:off x="6765355" y="3270498"/>
              <a:ext cx="648072" cy="72008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3" name="正方形/長方形 22"/>
            <p:cNvSpPr/>
            <p:nvPr userDrawn="1"/>
          </p:nvSpPr>
          <p:spPr>
            <a:xfrm>
              <a:off x="6119664" y="3270498"/>
              <a:ext cx="648072" cy="72008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4" name="正方形/長方形 23"/>
            <p:cNvSpPr/>
            <p:nvPr userDrawn="1"/>
          </p:nvSpPr>
          <p:spPr>
            <a:xfrm>
              <a:off x="7412222" y="3270498"/>
              <a:ext cx="648072" cy="72008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25" name="テキスト プレースホルダー 12"/>
          <p:cNvSpPr>
            <a:spLocks noGrp="1"/>
          </p:cNvSpPr>
          <p:nvPr>
            <p:ph type="body" sz="quarter" idx="18" hasCustomPrompt="1"/>
          </p:nvPr>
        </p:nvSpPr>
        <p:spPr>
          <a:xfrm>
            <a:off x="8651909" y="6411535"/>
            <a:ext cx="8545863" cy="1024273"/>
          </a:xfrm>
        </p:spPr>
        <p:txBody>
          <a:bodyPr>
            <a:normAutofit/>
          </a:bodyPr>
          <a:lstStyle>
            <a:lvl1pPr algn="ctr">
              <a:defRPr sz="2000" baseline="0"/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26" name="テキスト プレースホルダー 12"/>
          <p:cNvSpPr>
            <a:spLocks noGrp="1"/>
          </p:cNvSpPr>
          <p:nvPr>
            <p:ph type="body" sz="quarter" idx="19" hasCustomPrompt="1"/>
          </p:nvPr>
        </p:nvSpPr>
        <p:spPr>
          <a:xfrm>
            <a:off x="8651909" y="5408249"/>
            <a:ext cx="8545863" cy="747032"/>
          </a:xfrm>
        </p:spPr>
        <p:txBody>
          <a:bodyPr anchor="ctr">
            <a:no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3600" baseline="0">
                <a:solidFill>
                  <a:schemeClr val="tx2"/>
                </a:solidFill>
                <a:latin typeface="Ubuntu Medium" panose="020B0604030602030204" pitchFamily="34" charset="0"/>
              </a:defRPr>
            </a:lvl1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4081375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4" presetClass="entr" presetSubtype="10" fill="hold" grpId="0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4" presetClass="entr" presetSubtype="10" fill="hold" grpId="0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4" presetClass="entr" presetSubtype="10" fill="hold" grpId="0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4" presetClass="entr" presetSubtype="1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4" presetClass="entr" presetSubtype="10" fill="hold" grpId="0" nodeType="withEffect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4" presetClass="entr" presetSubtype="10" fill="hold" grpId="0" nodeType="withEffect">
                                  <p:stCondLst>
                                    <p:cond delay="7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4" presetClass="entr" presetSubtype="10" fill="hold" grpId="0" nodeType="withEffect">
                                  <p:stCondLst>
                                    <p:cond delay="8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4" presetClass="entr" presetSubtype="10" fill="hold" grpId="0" nodeType="withEffect">
                                  <p:stCondLst>
                                    <p:cond delay="9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4" presetClass="entr" presetSubtype="1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4" presetClass="entr" presetSubtype="10" fill="hold" grpId="0" nodeType="withEffect">
                                  <p:stCondLst>
                                    <p:cond delay="110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4" presetClass="entr" presetSubtype="10" fill="hold" grpId="0" nodeType="withEffect">
                                  <p:stCondLst>
                                    <p:cond delay="12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4" presetClass="entr" presetSubtype="10" fill="hold" grpId="0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4" presetClass="entr" presetSubtype="10" fill="hold" grpId="0" nodeType="withEffect">
                                  <p:stCondLst>
                                    <p:cond delay="140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4" presetClass="entr" presetSubtype="10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4" presetClass="entr" presetSubtype="10" fill="hold" grpId="0" nodeType="withEffect">
                                  <p:stCondLst>
                                    <p:cond delay="160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4" presetClass="entr" presetSubtype="10" fill="hold" grpId="0" nodeType="withEffect">
                                  <p:stCondLst>
                                    <p:cond delay="170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2200"/>
                            </p:stCondLst>
                            <p:childTnLst>
                              <p:par>
                                <p:cTn id="60" presetID="2" presetClass="entr" presetSubtype="2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4" presetID="2" presetClass="entr" presetSubtype="2" decel="100000" fill="hold" nodeType="with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8" presetID="2" presetClass="entr" presetSubtype="2" decel="100000" fill="hold" grpId="0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5" grpId="0">
        <p:tmplLst>
          <p:tmpl>
            <p:tnLst>
              <p:par>
                <p:cTn presetID="2" presetClass="entr" presetSubtype="2" decel="100000" fill="hold" nodeType="withEffect">
                  <p:stCondLst>
                    <p:cond delay="20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25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25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26" grpId="0" build="p">
        <p:tmplLst>
          <p:tmpl lvl="1">
            <p:tnLst>
              <p:par>
                <p:cTn presetID="2" presetClass="entr" presetSubtype="2" decel="10000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26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26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screen Image, Heading &amp;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図プレースホルダー 3"/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8288000" cy="10285413"/>
          </a:xfrm>
        </p:spPr>
        <p:txBody>
          <a:bodyPr/>
          <a:lstStyle>
            <a:lvl1pPr>
              <a:defRPr baseline="0"/>
            </a:lvl1pPr>
          </a:lstStyle>
          <a:p>
            <a:r>
              <a:rPr kumimoji="1" lang="en-US" altLang="ja-JP" dirty="0"/>
              <a:t>Add a full screen image</a:t>
            </a:r>
            <a:endParaRPr kumimoji="1" lang="ja-JP" altLang="en-US" dirty="0"/>
          </a:p>
        </p:txBody>
      </p:sp>
      <p:sp>
        <p:nvSpPr>
          <p:cNvPr id="4" name="テキスト プレースホルダー 5"/>
          <p:cNvSpPr>
            <a:spLocks noGrp="1"/>
          </p:cNvSpPr>
          <p:nvPr>
            <p:ph type="body" sz="quarter" idx="11" hasCustomPrompt="1"/>
          </p:nvPr>
        </p:nvSpPr>
        <p:spPr>
          <a:xfrm>
            <a:off x="9144000" y="0"/>
            <a:ext cx="9144000" cy="10285413"/>
          </a:xfrm>
          <a:solidFill>
            <a:schemeClr val="accent1">
              <a:alpha val="70000"/>
            </a:schemeClr>
          </a:solidFill>
        </p:spPr>
        <p:txBody>
          <a:bodyPr/>
          <a:lstStyle/>
          <a:p>
            <a:pPr lvl="0"/>
            <a:r>
              <a:rPr kumimoji="1" lang="en-US" altLang="ja-JP" dirty="0"/>
              <a:t> </a:t>
            </a:r>
            <a:endParaRPr kumimoji="1" lang="ja-JP" altLang="en-US" dirty="0"/>
          </a:p>
        </p:txBody>
      </p:sp>
      <p:sp>
        <p:nvSpPr>
          <p:cNvPr id="5" name="テキスト プレースホルダー 12"/>
          <p:cNvSpPr>
            <a:spLocks noGrp="1"/>
          </p:cNvSpPr>
          <p:nvPr>
            <p:ph type="body" sz="quarter" idx="14" hasCustomPrompt="1"/>
          </p:nvPr>
        </p:nvSpPr>
        <p:spPr>
          <a:xfrm>
            <a:off x="10222372" y="1103086"/>
            <a:ext cx="6987257" cy="3849189"/>
          </a:xfrm>
        </p:spPr>
        <p:txBody>
          <a:bodyPr anchor="b">
            <a:noAutofit/>
          </a:bodyPr>
          <a:lstStyle>
            <a:lvl1pPr algn="l">
              <a:lnSpc>
                <a:spcPct val="100000"/>
              </a:lnSpc>
              <a:spcBef>
                <a:spcPts val="0"/>
              </a:spcBef>
              <a:defRPr sz="5400" baseline="0">
                <a:solidFill>
                  <a:schemeClr val="bg1"/>
                </a:solidFill>
                <a:latin typeface="Ubuntu Medium" panose="020B0604030602030204" pitchFamily="34" charset="0"/>
              </a:defRPr>
            </a:lvl1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6" name="テキスト プレースホルダー 12"/>
          <p:cNvSpPr>
            <a:spLocks noGrp="1"/>
          </p:cNvSpPr>
          <p:nvPr>
            <p:ph type="body" sz="quarter" idx="15" hasCustomPrompt="1"/>
          </p:nvPr>
        </p:nvSpPr>
        <p:spPr>
          <a:xfrm>
            <a:off x="10222372" y="5274171"/>
            <a:ext cx="6987257" cy="4014208"/>
          </a:xfrm>
        </p:spPr>
        <p:txBody>
          <a:bodyPr>
            <a:normAutofit/>
          </a:bodyPr>
          <a:lstStyle>
            <a:lvl1pPr marL="342900" indent="-342900" algn="l">
              <a:spcBef>
                <a:spcPts val="1200"/>
              </a:spcBef>
              <a:buFont typeface="Wingdings" panose="05000000000000000000" pitchFamily="2" charset="2"/>
              <a:buChar char="n"/>
              <a:defRPr sz="20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7" name="テキスト プレースホルダー 5"/>
          <p:cNvSpPr>
            <a:spLocks noGrp="1"/>
          </p:cNvSpPr>
          <p:nvPr>
            <p:ph type="body" sz="quarter" idx="16" hasCustomPrompt="1"/>
          </p:nvPr>
        </p:nvSpPr>
        <p:spPr>
          <a:xfrm>
            <a:off x="8496000" y="9637413"/>
            <a:ext cx="648000" cy="648000"/>
          </a:xfrm>
          <a:solidFill>
            <a:schemeClr val="accent1">
              <a:alpha val="70000"/>
            </a:schemeClr>
          </a:solidFill>
        </p:spPr>
        <p:txBody>
          <a:bodyPr/>
          <a:lstStyle/>
          <a:p>
            <a:pPr lvl="0"/>
            <a:r>
              <a:rPr kumimoji="1" lang="en-US" altLang="ja-JP" dirty="0"/>
              <a:t> </a:t>
            </a:r>
            <a:endParaRPr kumimoji="1" lang="ja-JP" altLang="en-US" dirty="0"/>
          </a:p>
        </p:txBody>
      </p:sp>
      <p:sp>
        <p:nvSpPr>
          <p:cNvPr id="8" name="テキスト プレースホルダー 5"/>
          <p:cNvSpPr>
            <a:spLocks noGrp="1"/>
          </p:cNvSpPr>
          <p:nvPr>
            <p:ph type="body" sz="quarter" idx="17" hasCustomPrompt="1"/>
          </p:nvPr>
        </p:nvSpPr>
        <p:spPr>
          <a:xfrm>
            <a:off x="7848000" y="8989413"/>
            <a:ext cx="648000" cy="648000"/>
          </a:xfrm>
          <a:solidFill>
            <a:schemeClr val="accent1">
              <a:alpha val="70000"/>
            </a:schemeClr>
          </a:solidFill>
        </p:spPr>
        <p:txBody>
          <a:bodyPr/>
          <a:lstStyle/>
          <a:p>
            <a:pPr lvl="0"/>
            <a:r>
              <a:rPr kumimoji="1" lang="en-US" altLang="ja-JP" dirty="0"/>
              <a:t> </a:t>
            </a:r>
            <a:endParaRPr kumimoji="1" lang="ja-JP" altLang="en-US" dirty="0"/>
          </a:p>
        </p:txBody>
      </p:sp>
      <p:sp>
        <p:nvSpPr>
          <p:cNvPr id="9" name="テキスト プレースホルダー 5"/>
          <p:cNvSpPr>
            <a:spLocks noGrp="1"/>
          </p:cNvSpPr>
          <p:nvPr>
            <p:ph type="body" sz="quarter" idx="18" hasCustomPrompt="1"/>
          </p:nvPr>
        </p:nvSpPr>
        <p:spPr>
          <a:xfrm>
            <a:off x="8496000" y="8341413"/>
            <a:ext cx="648000" cy="648000"/>
          </a:xfrm>
          <a:solidFill>
            <a:schemeClr val="accent1">
              <a:alpha val="70000"/>
            </a:schemeClr>
          </a:solidFill>
        </p:spPr>
        <p:txBody>
          <a:bodyPr/>
          <a:lstStyle/>
          <a:p>
            <a:pPr lvl="0"/>
            <a:r>
              <a:rPr kumimoji="1" lang="en-US" altLang="ja-JP" dirty="0"/>
              <a:t> </a:t>
            </a:r>
            <a:endParaRPr kumimoji="1" lang="ja-JP" altLang="en-US" dirty="0"/>
          </a:p>
        </p:txBody>
      </p:sp>
      <p:sp>
        <p:nvSpPr>
          <p:cNvPr id="10" name="テキスト プレースホルダー 5"/>
          <p:cNvSpPr>
            <a:spLocks noGrp="1"/>
          </p:cNvSpPr>
          <p:nvPr>
            <p:ph type="body" sz="quarter" idx="19" hasCustomPrompt="1"/>
          </p:nvPr>
        </p:nvSpPr>
        <p:spPr>
          <a:xfrm>
            <a:off x="7200000" y="9637413"/>
            <a:ext cx="648000" cy="648000"/>
          </a:xfrm>
          <a:solidFill>
            <a:schemeClr val="accent1">
              <a:alpha val="70000"/>
            </a:schemeClr>
          </a:solidFill>
        </p:spPr>
        <p:txBody>
          <a:bodyPr/>
          <a:lstStyle/>
          <a:p>
            <a:pPr lvl="0"/>
            <a:r>
              <a:rPr kumimoji="1" lang="en-US" altLang="ja-JP" dirty="0"/>
              <a:t> 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5134952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" presetClass="entr" presetSubtype="9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7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7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2" presetClass="entr" presetSubtype="12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7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7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2" presetClass="entr" presetSubtype="1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7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7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2" presetClass="entr" presetSubtype="3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7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7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2" presetClass="entr" presetSubtype="4" decel="100000" fill="hold" grpId="0" nodeType="withEffect">
                                  <p:stCondLst>
                                    <p:cond delay="75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75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75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2150"/>
                            </p:stCondLst>
                            <p:childTnLst>
                              <p:par>
                                <p:cTn id="3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 animBg="1">
        <p:tmplLst>
          <p:tmpl>
            <p:tnLst>
              <p:par>
                <p:cTn presetID="22" presetClass="entr" presetSubtype="4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down)">
                      <p:cBhvr>
                        <p:cTn dur="500"/>
                        <p:tgtEl>
                          <p:spTgt spid="4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5" grpId="0" build="p">
        <p:tmplLst>
          <p:tmpl lvl="1">
            <p:tnLst>
              <p:par>
                <p:cTn presetID="2" presetClass="entr" presetSubtype="4" decel="100000" fill="hold" nodeType="withEffect">
                  <p:stCondLst>
                    <p:cond delay="750"/>
                  </p:stCondLst>
                  <p:iterate type="wd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5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5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6" grpId="0">
        <p:tmplLst>
          <p:tmpl>
            <p:tnLst>
              <p:par>
                <p:cTn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6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7" grpId="0" animBg="1">
        <p:tmplLst>
          <p:tmpl>
            <p:tnLst>
              <p:par>
                <p:cTn presetID="2" presetClass="entr" presetSubtype="9" decel="10000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7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7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0-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8" grpId="0" animBg="1">
        <p:tmplLst>
          <p:tmpl>
            <p:tnLst>
              <p:par>
                <p:cTn presetID="2" presetClass="entr" presetSubtype="12" decel="10000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8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8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9" grpId="0" animBg="1">
        <p:tmplLst>
          <p:tmpl>
            <p:tnLst>
              <p:par>
                <p:cTn presetID="2" presetClass="entr" presetSubtype="1" decel="10000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9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9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0-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10" grpId="0" animBg="1">
        <p:tmplLst>
          <p:tmpl>
            <p:tnLst>
              <p:par>
                <p:cTn presetID="2" presetClass="entr" presetSubtype="3" decel="10000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10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10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0-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  <p:extLst mod="1">
    <p:ext uri="{DCECCB84-F9BA-43D5-87BE-67443E8EF086}">
      <p15:sldGuideLst xmlns:p15="http://schemas.microsoft.com/office/powerpoint/2012/main" xmlns="">
        <p15:guide id="1" orient="horz" pos="3239" userDrawn="1">
          <p15:clr>
            <a:srgbClr val="FBAE40"/>
          </p15:clr>
        </p15:guide>
        <p15:guide id="2" pos="5760" userDrawn="1">
          <p15:clr>
            <a:srgbClr val="FBAE40"/>
          </p15:clr>
        </p15:guide>
      </p15:sldGuideLst>
    </p:ext>
  </p:extLst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screen Image &amp; 3 Ico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図プレースホルダー 3"/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8288000" cy="10285413"/>
          </a:xfrm>
        </p:spPr>
        <p:txBody>
          <a:bodyPr/>
          <a:lstStyle>
            <a:lvl1pPr>
              <a:defRPr baseline="0"/>
            </a:lvl1pPr>
          </a:lstStyle>
          <a:p>
            <a:r>
              <a:rPr kumimoji="1" lang="en-US" altLang="ja-JP" dirty="0"/>
              <a:t>Add a full screen image</a:t>
            </a:r>
            <a:endParaRPr kumimoji="1" lang="ja-JP" altLang="en-US" dirty="0"/>
          </a:p>
        </p:txBody>
      </p:sp>
      <p:sp>
        <p:nvSpPr>
          <p:cNvPr id="4" name="テキスト プレースホルダー 5"/>
          <p:cNvSpPr>
            <a:spLocks noGrp="1"/>
          </p:cNvSpPr>
          <p:nvPr>
            <p:ph type="body" sz="quarter" idx="11" hasCustomPrompt="1"/>
          </p:nvPr>
        </p:nvSpPr>
        <p:spPr>
          <a:xfrm>
            <a:off x="0" y="0"/>
            <a:ext cx="9144000" cy="10285413"/>
          </a:xfrm>
          <a:solidFill>
            <a:schemeClr val="accent1">
              <a:alpha val="70000"/>
            </a:schemeClr>
          </a:solidFill>
        </p:spPr>
        <p:txBody>
          <a:bodyPr/>
          <a:lstStyle/>
          <a:p>
            <a:pPr lvl="0"/>
            <a:r>
              <a:rPr kumimoji="1" lang="en-US" altLang="ja-JP" dirty="0"/>
              <a:t> </a:t>
            </a:r>
            <a:endParaRPr kumimoji="1" lang="ja-JP" altLang="en-US" dirty="0"/>
          </a:p>
        </p:txBody>
      </p:sp>
      <p:sp>
        <p:nvSpPr>
          <p:cNvPr id="5" name="テキスト プレースホルダー 12"/>
          <p:cNvSpPr>
            <a:spLocks noGrp="1"/>
          </p:cNvSpPr>
          <p:nvPr>
            <p:ph type="body" sz="quarter" idx="14" hasCustomPrompt="1"/>
          </p:nvPr>
        </p:nvSpPr>
        <p:spPr>
          <a:xfrm>
            <a:off x="1078372" y="349200"/>
            <a:ext cx="6987257" cy="1281600"/>
          </a:xfrm>
        </p:spPr>
        <p:txBody>
          <a:bodyPr anchor="ctr">
            <a:no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5400" baseline="0">
                <a:solidFill>
                  <a:schemeClr val="bg1"/>
                </a:solidFill>
                <a:latin typeface="Ubuntu Medium" panose="020B0604030602030204" pitchFamily="34" charset="0"/>
              </a:defRPr>
            </a:lvl1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6" name="テキスト プレースホルダー 12"/>
          <p:cNvSpPr>
            <a:spLocks noGrp="1"/>
          </p:cNvSpPr>
          <p:nvPr>
            <p:ph type="body" sz="quarter" idx="15" hasCustomPrompt="1"/>
          </p:nvPr>
        </p:nvSpPr>
        <p:spPr>
          <a:xfrm>
            <a:off x="1932558" y="3196258"/>
            <a:ext cx="6133071" cy="1383302"/>
          </a:xfrm>
        </p:spPr>
        <p:txBody>
          <a:bodyPr>
            <a:normAutofit/>
          </a:bodyPr>
          <a:lstStyle>
            <a:lvl1pPr marL="0" indent="0" algn="l">
              <a:spcBef>
                <a:spcPts val="1200"/>
              </a:spcBef>
              <a:buFont typeface="Wingdings" panose="05000000000000000000" pitchFamily="2" charset="2"/>
              <a:buNone/>
              <a:defRPr sz="20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7" name="図プレースホルダー 25"/>
          <p:cNvSpPr>
            <a:spLocks noGrp="1"/>
          </p:cNvSpPr>
          <p:nvPr>
            <p:ph type="pic" sz="quarter" idx="16" hasCustomPrompt="1"/>
          </p:nvPr>
        </p:nvSpPr>
        <p:spPr>
          <a:xfrm>
            <a:off x="1190666" y="2620662"/>
            <a:ext cx="630000" cy="630000"/>
          </a:xfrm>
        </p:spPr>
        <p:txBody>
          <a:bodyPr>
            <a:normAutofit/>
          </a:bodyPr>
          <a:lstStyle>
            <a:lvl1pPr>
              <a:defRPr sz="1400">
                <a:solidFill>
                  <a:schemeClr val="bg1"/>
                </a:solidFill>
              </a:defRPr>
            </a:lvl1pPr>
          </a:lstStyle>
          <a:p>
            <a:r>
              <a:rPr kumimoji="1" lang="en-US" altLang="ja-JP" dirty="0"/>
              <a:t>Icon</a:t>
            </a:r>
            <a:endParaRPr kumimoji="1" lang="ja-JP" altLang="en-US" dirty="0"/>
          </a:p>
        </p:txBody>
      </p:sp>
      <p:sp>
        <p:nvSpPr>
          <p:cNvPr id="8" name="テキスト プレースホルダー 12"/>
          <p:cNvSpPr>
            <a:spLocks noGrp="1"/>
          </p:cNvSpPr>
          <p:nvPr>
            <p:ph type="body" sz="quarter" idx="17" hasCustomPrompt="1"/>
          </p:nvPr>
        </p:nvSpPr>
        <p:spPr>
          <a:xfrm>
            <a:off x="1932558" y="2636245"/>
            <a:ext cx="6133072" cy="614417"/>
          </a:xfrm>
        </p:spPr>
        <p:txBody>
          <a:bodyPr anchor="ctr">
            <a:noAutofit/>
          </a:bodyPr>
          <a:lstStyle>
            <a:lvl1pPr algn="l">
              <a:lnSpc>
                <a:spcPct val="100000"/>
              </a:lnSpc>
              <a:spcBef>
                <a:spcPts val="0"/>
              </a:spcBef>
              <a:defRPr sz="3600" baseline="0">
                <a:solidFill>
                  <a:schemeClr val="bg1"/>
                </a:solidFill>
                <a:latin typeface="Ubuntu Medium" panose="020B0604030602030204" pitchFamily="34" charset="0"/>
              </a:defRPr>
            </a:lvl1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12" name="テキスト プレースホルダー 12"/>
          <p:cNvSpPr>
            <a:spLocks noGrp="1"/>
          </p:cNvSpPr>
          <p:nvPr>
            <p:ph type="body" sz="quarter" idx="18" hasCustomPrompt="1"/>
          </p:nvPr>
        </p:nvSpPr>
        <p:spPr>
          <a:xfrm>
            <a:off x="1932558" y="5233988"/>
            <a:ext cx="6133071" cy="1383302"/>
          </a:xfrm>
        </p:spPr>
        <p:txBody>
          <a:bodyPr>
            <a:normAutofit/>
          </a:bodyPr>
          <a:lstStyle>
            <a:lvl1pPr marL="0" indent="0" algn="l">
              <a:spcBef>
                <a:spcPts val="1200"/>
              </a:spcBef>
              <a:buFont typeface="Wingdings" panose="05000000000000000000" pitchFamily="2" charset="2"/>
              <a:buNone/>
              <a:defRPr sz="20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13" name="図プレースホルダー 25"/>
          <p:cNvSpPr>
            <a:spLocks noGrp="1"/>
          </p:cNvSpPr>
          <p:nvPr>
            <p:ph type="pic" sz="quarter" idx="19" hasCustomPrompt="1"/>
          </p:nvPr>
        </p:nvSpPr>
        <p:spPr>
          <a:xfrm>
            <a:off x="1190666" y="4658392"/>
            <a:ext cx="630000" cy="630000"/>
          </a:xfrm>
        </p:spPr>
        <p:txBody>
          <a:bodyPr>
            <a:normAutofit/>
          </a:bodyPr>
          <a:lstStyle>
            <a:lvl1pPr>
              <a:defRPr sz="1400">
                <a:solidFill>
                  <a:schemeClr val="bg1"/>
                </a:solidFill>
              </a:defRPr>
            </a:lvl1pPr>
          </a:lstStyle>
          <a:p>
            <a:r>
              <a:rPr kumimoji="1" lang="en-US" altLang="ja-JP" dirty="0"/>
              <a:t>Icon</a:t>
            </a:r>
            <a:endParaRPr kumimoji="1" lang="ja-JP" altLang="en-US" dirty="0"/>
          </a:p>
        </p:txBody>
      </p:sp>
      <p:sp>
        <p:nvSpPr>
          <p:cNvPr id="14" name="テキスト プレースホルダー 12"/>
          <p:cNvSpPr>
            <a:spLocks noGrp="1"/>
          </p:cNvSpPr>
          <p:nvPr>
            <p:ph type="body" sz="quarter" idx="20" hasCustomPrompt="1"/>
          </p:nvPr>
        </p:nvSpPr>
        <p:spPr>
          <a:xfrm>
            <a:off x="1932558" y="4673975"/>
            <a:ext cx="6133072" cy="614417"/>
          </a:xfrm>
        </p:spPr>
        <p:txBody>
          <a:bodyPr anchor="ctr">
            <a:noAutofit/>
          </a:bodyPr>
          <a:lstStyle>
            <a:lvl1pPr algn="l">
              <a:lnSpc>
                <a:spcPct val="100000"/>
              </a:lnSpc>
              <a:spcBef>
                <a:spcPts val="0"/>
              </a:spcBef>
              <a:defRPr sz="3600" baseline="0">
                <a:solidFill>
                  <a:schemeClr val="bg1"/>
                </a:solidFill>
                <a:latin typeface="Ubuntu Medium" panose="020B0604030602030204" pitchFamily="34" charset="0"/>
              </a:defRPr>
            </a:lvl1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15" name="テキスト プレースホルダー 12"/>
          <p:cNvSpPr>
            <a:spLocks noGrp="1"/>
          </p:cNvSpPr>
          <p:nvPr>
            <p:ph type="body" sz="quarter" idx="21" hasCustomPrompt="1"/>
          </p:nvPr>
        </p:nvSpPr>
        <p:spPr>
          <a:xfrm>
            <a:off x="1932557" y="7266664"/>
            <a:ext cx="6133071" cy="1383302"/>
          </a:xfrm>
        </p:spPr>
        <p:txBody>
          <a:bodyPr>
            <a:normAutofit/>
          </a:bodyPr>
          <a:lstStyle>
            <a:lvl1pPr marL="0" indent="0" algn="l">
              <a:spcBef>
                <a:spcPts val="1200"/>
              </a:spcBef>
              <a:buFont typeface="Wingdings" panose="05000000000000000000" pitchFamily="2" charset="2"/>
              <a:buNone/>
              <a:defRPr sz="20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16" name="図プレースホルダー 25"/>
          <p:cNvSpPr>
            <a:spLocks noGrp="1"/>
          </p:cNvSpPr>
          <p:nvPr>
            <p:ph type="pic" sz="quarter" idx="22" hasCustomPrompt="1"/>
          </p:nvPr>
        </p:nvSpPr>
        <p:spPr>
          <a:xfrm>
            <a:off x="1190665" y="6691068"/>
            <a:ext cx="630000" cy="630000"/>
          </a:xfrm>
        </p:spPr>
        <p:txBody>
          <a:bodyPr>
            <a:normAutofit/>
          </a:bodyPr>
          <a:lstStyle>
            <a:lvl1pPr>
              <a:defRPr sz="1400">
                <a:solidFill>
                  <a:schemeClr val="bg1"/>
                </a:solidFill>
              </a:defRPr>
            </a:lvl1pPr>
          </a:lstStyle>
          <a:p>
            <a:r>
              <a:rPr kumimoji="1" lang="en-US" altLang="ja-JP" dirty="0"/>
              <a:t>Icon</a:t>
            </a:r>
            <a:endParaRPr kumimoji="1" lang="ja-JP" altLang="en-US" dirty="0"/>
          </a:p>
        </p:txBody>
      </p:sp>
      <p:sp>
        <p:nvSpPr>
          <p:cNvPr id="17" name="テキスト プレースホルダー 12"/>
          <p:cNvSpPr>
            <a:spLocks noGrp="1"/>
          </p:cNvSpPr>
          <p:nvPr>
            <p:ph type="body" sz="quarter" idx="23" hasCustomPrompt="1"/>
          </p:nvPr>
        </p:nvSpPr>
        <p:spPr>
          <a:xfrm>
            <a:off x="1932557" y="6706651"/>
            <a:ext cx="6133072" cy="614417"/>
          </a:xfrm>
        </p:spPr>
        <p:txBody>
          <a:bodyPr anchor="ctr">
            <a:noAutofit/>
          </a:bodyPr>
          <a:lstStyle>
            <a:lvl1pPr algn="l">
              <a:lnSpc>
                <a:spcPct val="100000"/>
              </a:lnSpc>
              <a:spcBef>
                <a:spcPts val="0"/>
              </a:spcBef>
              <a:defRPr sz="3600" baseline="0">
                <a:solidFill>
                  <a:schemeClr val="bg1"/>
                </a:solidFill>
                <a:latin typeface="Ubuntu Medium" panose="020B0604030602030204" pitchFamily="34" charset="0"/>
              </a:defRPr>
            </a:lvl1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18" name="テキスト プレースホルダー 5"/>
          <p:cNvSpPr>
            <a:spLocks noGrp="1"/>
          </p:cNvSpPr>
          <p:nvPr>
            <p:ph type="body" sz="quarter" idx="24" hasCustomPrompt="1"/>
          </p:nvPr>
        </p:nvSpPr>
        <p:spPr>
          <a:xfrm>
            <a:off x="10440000" y="9637413"/>
            <a:ext cx="648000" cy="648000"/>
          </a:xfrm>
          <a:solidFill>
            <a:schemeClr val="accent1">
              <a:alpha val="70000"/>
            </a:schemeClr>
          </a:solidFill>
        </p:spPr>
        <p:txBody>
          <a:bodyPr/>
          <a:lstStyle/>
          <a:p>
            <a:pPr lvl="0"/>
            <a:r>
              <a:rPr kumimoji="1" lang="en-US" altLang="ja-JP" dirty="0"/>
              <a:t> </a:t>
            </a:r>
            <a:endParaRPr kumimoji="1" lang="ja-JP" altLang="en-US" dirty="0"/>
          </a:p>
        </p:txBody>
      </p:sp>
      <p:sp>
        <p:nvSpPr>
          <p:cNvPr id="19" name="テキスト プレースホルダー 5"/>
          <p:cNvSpPr>
            <a:spLocks noGrp="1"/>
          </p:cNvSpPr>
          <p:nvPr>
            <p:ph type="body" sz="quarter" idx="25" hasCustomPrompt="1"/>
          </p:nvPr>
        </p:nvSpPr>
        <p:spPr>
          <a:xfrm>
            <a:off x="9792000" y="8989413"/>
            <a:ext cx="648000" cy="648000"/>
          </a:xfrm>
          <a:solidFill>
            <a:schemeClr val="accent1">
              <a:alpha val="70000"/>
            </a:schemeClr>
          </a:solidFill>
        </p:spPr>
        <p:txBody>
          <a:bodyPr/>
          <a:lstStyle/>
          <a:p>
            <a:pPr lvl="0"/>
            <a:r>
              <a:rPr kumimoji="1" lang="en-US" altLang="ja-JP" dirty="0"/>
              <a:t> </a:t>
            </a:r>
            <a:endParaRPr kumimoji="1" lang="ja-JP" altLang="en-US" dirty="0"/>
          </a:p>
        </p:txBody>
      </p:sp>
      <p:sp>
        <p:nvSpPr>
          <p:cNvPr id="20" name="テキスト プレースホルダー 5"/>
          <p:cNvSpPr>
            <a:spLocks noGrp="1"/>
          </p:cNvSpPr>
          <p:nvPr>
            <p:ph type="body" sz="quarter" idx="26" hasCustomPrompt="1"/>
          </p:nvPr>
        </p:nvSpPr>
        <p:spPr>
          <a:xfrm>
            <a:off x="9144000" y="8341413"/>
            <a:ext cx="648000" cy="648000"/>
          </a:xfrm>
          <a:solidFill>
            <a:schemeClr val="accent1">
              <a:alpha val="70000"/>
            </a:schemeClr>
          </a:solidFill>
        </p:spPr>
        <p:txBody>
          <a:bodyPr/>
          <a:lstStyle/>
          <a:p>
            <a:pPr lvl="0"/>
            <a:r>
              <a:rPr kumimoji="1" lang="en-US" altLang="ja-JP" dirty="0"/>
              <a:t> </a:t>
            </a:r>
            <a:endParaRPr kumimoji="1" lang="ja-JP" altLang="en-US" dirty="0"/>
          </a:p>
        </p:txBody>
      </p:sp>
      <p:sp>
        <p:nvSpPr>
          <p:cNvPr id="21" name="テキスト プレースホルダー 5"/>
          <p:cNvSpPr>
            <a:spLocks noGrp="1"/>
          </p:cNvSpPr>
          <p:nvPr>
            <p:ph type="body" sz="quarter" idx="27" hasCustomPrompt="1"/>
          </p:nvPr>
        </p:nvSpPr>
        <p:spPr>
          <a:xfrm>
            <a:off x="9144000" y="9637413"/>
            <a:ext cx="648000" cy="648000"/>
          </a:xfrm>
          <a:solidFill>
            <a:schemeClr val="accent1">
              <a:alpha val="70000"/>
            </a:schemeClr>
          </a:solidFill>
        </p:spPr>
        <p:txBody>
          <a:bodyPr/>
          <a:lstStyle/>
          <a:p>
            <a:pPr lvl="0"/>
            <a:r>
              <a:rPr kumimoji="1" lang="en-US" altLang="ja-JP" dirty="0"/>
              <a:t> 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5075493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" presetClass="entr" presetSubtype="2" decel="10000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75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75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2" presetClass="entr" presetSubtype="6" decel="10000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75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75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2" presetClass="entr" presetSubtype="1" decel="10000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75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75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2" presetClass="entr" presetSubtype="3" decel="10000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75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75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2" presetClass="entr" presetSubtype="1" decel="100000" fill="hold" grpId="0" nodeType="withEffect">
                                  <p:stCondLst>
                                    <p:cond delay="75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75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75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2150"/>
                            </p:stCondLst>
                            <p:childTnLst>
                              <p:par>
                                <p:cTn id="33" presetID="49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2650"/>
                            </p:stCondLst>
                            <p:childTnLst>
                              <p:par>
                                <p:cTn id="40" presetID="2" presetClass="entr" presetSubtype="4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3150"/>
                            </p:stCondLst>
                            <p:childTnLst>
                              <p:par>
                                <p:cTn id="4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3650"/>
                            </p:stCondLst>
                            <p:childTnLst>
                              <p:par>
                                <p:cTn id="49" presetID="49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4150"/>
                            </p:stCondLst>
                            <p:childTnLst>
                              <p:par>
                                <p:cTn id="56" presetID="2" presetClass="entr" presetSubtype="4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4650"/>
                            </p:stCondLst>
                            <p:childTnLst>
                              <p:par>
                                <p:cTn id="6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5150"/>
                            </p:stCondLst>
                            <p:childTnLst>
                              <p:par>
                                <p:cTn id="65" presetID="49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5650"/>
                            </p:stCondLst>
                            <p:childTnLst>
                              <p:par>
                                <p:cTn id="72" presetID="2" presetClass="entr" presetSubtype="4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6150"/>
                            </p:stCondLst>
                            <p:childTnLst>
                              <p:par>
                                <p:cTn id="7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9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 animBg="1">
        <p:tmplLst>
          <p:tmpl>
            <p:tnLst>
              <p:par>
                <p:cTn presetID="22" presetClass="entr" presetSubtype="4" fill="hold" nodeType="afterEffect">
                  <p:stCondLst>
                    <p:cond delay="2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down)">
                      <p:cBhvr>
                        <p:cTn dur="500"/>
                        <p:tgtEl>
                          <p:spTgt spid="4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5" grpId="0" build="p">
        <p:tmplLst>
          <p:tmpl lvl="1">
            <p:tnLst>
              <p:par>
                <p:cTn presetID="2" presetClass="entr" presetSubtype="1" decel="100000" fill="hold" nodeType="withEffect">
                  <p:stCondLst>
                    <p:cond delay="750"/>
                  </p:stCondLst>
                  <p:iterate type="wd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5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5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0-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6" grpId="0" build="p">
        <p:tmplLst>
          <p:tmpl lvl="1">
            <p:tnLst>
              <p:par>
                <p:cTn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6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7" grpId="0"/>
      <p:bldP spid="8" grpId="0" build="p">
        <p:tmplLst>
          <p:tmpl lvl="1">
            <p:tnLst>
              <p:par>
                <p:cTn presetID="2" presetClass="entr" presetSubtype="4" decel="10000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8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8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12" grpId="0" build="p">
        <p:tmplLst>
          <p:tmpl lvl="1">
            <p:tnLst>
              <p:par>
                <p:cTn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12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13" grpId="0"/>
      <p:bldP spid="14" grpId="0" build="p">
        <p:tmplLst>
          <p:tmpl lvl="1">
            <p:tnLst>
              <p:par>
                <p:cTn presetID="2" presetClass="entr" presetSubtype="4" decel="10000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14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14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15" grpId="0" build="p">
        <p:tmplLst>
          <p:tmpl lvl="1">
            <p:tnLst>
              <p:par>
                <p:cTn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15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16" grpId="0"/>
      <p:bldP spid="17" grpId="0" build="p">
        <p:tmplLst>
          <p:tmpl lvl="1">
            <p:tnLst>
              <p:par>
                <p:cTn presetID="2" presetClass="entr" presetSubtype="4" decel="10000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17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17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18" grpId="0" animBg="1">
        <p:tmplLst>
          <p:tmpl>
            <p:tnLst>
              <p:par>
                <p:cTn presetID="2" presetClass="entr" presetSubtype="2" decel="100000" fill="hold" nodeType="withEffect">
                  <p:stCondLst>
                    <p:cond delay="2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18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18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19" grpId="0" animBg="1">
        <p:tmplLst>
          <p:tmpl>
            <p:tnLst>
              <p:par>
                <p:cTn presetID="2" presetClass="entr" presetSubtype="6" decel="100000" fill="hold" nodeType="withEffect">
                  <p:stCondLst>
                    <p:cond delay="2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19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19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20" grpId="0" animBg="1">
        <p:tmplLst>
          <p:tmpl>
            <p:tnLst>
              <p:par>
                <p:cTn presetID="2" presetClass="entr" presetSubtype="1" decel="100000" fill="hold" nodeType="withEffect">
                  <p:stCondLst>
                    <p:cond delay="2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20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20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0-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21" grpId="0" animBg="1">
        <p:tmplLst>
          <p:tmpl>
            <p:tnLst>
              <p:par>
                <p:cTn presetID="2" presetClass="entr" presetSubtype="3" decel="100000" fill="hold" nodeType="withEffect">
                  <p:stCondLst>
                    <p:cond delay="2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21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21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0-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  <p:extLst mod="1">
    <p:ext uri="{DCECCB84-F9BA-43D5-87BE-67443E8EF086}">
      <p15:sldGuideLst xmlns:p15="http://schemas.microsoft.com/office/powerpoint/2012/main" xmlns="">
        <p15:guide id="1" orient="horz" pos="3239">
          <p15:clr>
            <a:srgbClr val="FBAE40"/>
          </p15:clr>
        </p15:guide>
        <p15:guide id="2" pos="5760">
          <p15:clr>
            <a:srgbClr val="FBAE40"/>
          </p15:clr>
        </p15:guide>
      </p15:sldGuideLst>
    </p:ext>
  </p:extLst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screen Image &amp; 2 Headings, Tex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図プレースホルダー 3"/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8288000" cy="10285413"/>
          </a:xfrm>
        </p:spPr>
        <p:txBody>
          <a:bodyPr/>
          <a:lstStyle>
            <a:lvl1pPr>
              <a:defRPr baseline="0"/>
            </a:lvl1pPr>
          </a:lstStyle>
          <a:p>
            <a:r>
              <a:rPr kumimoji="1" lang="en-US" altLang="ja-JP" dirty="0"/>
              <a:t>Add a full screen image</a:t>
            </a:r>
            <a:endParaRPr kumimoji="1" lang="ja-JP" altLang="en-US" dirty="0"/>
          </a:p>
        </p:txBody>
      </p:sp>
      <p:sp>
        <p:nvSpPr>
          <p:cNvPr id="4" name="テキスト プレースホルダー 5"/>
          <p:cNvSpPr>
            <a:spLocks noGrp="1"/>
          </p:cNvSpPr>
          <p:nvPr>
            <p:ph type="body" sz="quarter" idx="11" hasCustomPrompt="1"/>
          </p:nvPr>
        </p:nvSpPr>
        <p:spPr>
          <a:xfrm>
            <a:off x="0" y="5543550"/>
            <a:ext cx="18288000" cy="4741863"/>
          </a:xfrm>
          <a:solidFill>
            <a:schemeClr val="accent1">
              <a:alpha val="70000"/>
            </a:schemeClr>
          </a:solidFill>
        </p:spPr>
        <p:txBody>
          <a:bodyPr/>
          <a:lstStyle/>
          <a:p>
            <a:pPr lvl="0"/>
            <a:r>
              <a:rPr kumimoji="1" lang="en-US" altLang="ja-JP" dirty="0"/>
              <a:t> </a:t>
            </a:r>
            <a:endParaRPr kumimoji="1" lang="ja-JP" altLang="en-US" dirty="0"/>
          </a:p>
        </p:txBody>
      </p:sp>
      <p:sp>
        <p:nvSpPr>
          <p:cNvPr id="5" name="テキスト プレースホルダー 12"/>
          <p:cNvSpPr>
            <a:spLocks noGrp="1"/>
          </p:cNvSpPr>
          <p:nvPr>
            <p:ph type="body" sz="quarter" idx="14" hasCustomPrompt="1"/>
          </p:nvPr>
        </p:nvSpPr>
        <p:spPr>
          <a:xfrm>
            <a:off x="648000" y="6191550"/>
            <a:ext cx="7995938" cy="3328987"/>
          </a:xfrm>
        </p:spPr>
        <p:txBody>
          <a:bodyPr anchor="ctr">
            <a:no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5400" baseline="0">
                <a:solidFill>
                  <a:schemeClr val="bg1"/>
                </a:solidFill>
                <a:latin typeface="Ubuntu Medium" panose="020B0604030602030204" pitchFamily="34" charset="0"/>
              </a:defRPr>
            </a:lvl1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18" name="テキスト プレースホルダー 5"/>
          <p:cNvSpPr>
            <a:spLocks noGrp="1"/>
          </p:cNvSpPr>
          <p:nvPr>
            <p:ph type="body" sz="quarter" idx="24" hasCustomPrompt="1"/>
          </p:nvPr>
        </p:nvSpPr>
        <p:spPr>
          <a:xfrm>
            <a:off x="1296000" y="4895550"/>
            <a:ext cx="648000" cy="648000"/>
          </a:xfrm>
          <a:solidFill>
            <a:schemeClr val="accent1">
              <a:alpha val="70000"/>
            </a:schemeClr>
          </a:solidFill>
        </p:spPr>
        <p:txBody>
          <a:bodyPr/>
          <a:lstStyle/>
          <a:p>
            <a:pPr lvl="0"/>
            <a:r>
              <a:rPr kumimoji="1" lang="en-US" altLang="ja-JP" dirty="0"/>
              <a:t> </a:t>
            </a:r>
            <a:endParaRPr kumimoji="1" lang="ja-JP" altLang="en-US" dirty="0"/>
          </a:p>
        </p:txBody>
      </p:sp>
      <p:sp>
        <p:nvSpPr>
          <p:cNvPr id="19" name="テキスト プレースホルダー 5"/>
          <p:cNvSpPr>
            <a:spLocks noGrp="1"/>
          </p:cNvSpPr>
          <p:nvPr>
            <p:ph type="body" sz="quarter" idx="25" hasCustomPrompt="1"/>
          </p:nvPr>
        </p:nvSpPr>
        <p:spPr>
          <a:xfrm>
            <a:off x="648000" y="4247550"/>
            <a:ext cx="648000" cy="648000"/>
          </a:xfrm>
          <a:solidFill>
            <a:schemeClr val="accent1">
              <a:alpha val="70000"/>
            </a:schemeClr>
          </a:solidFill>
        </p:spPr>
        <p:txBody>
          <a:bodyPr/>
          <a:lstStyle/>
          <a:p>
            <a:pPr lvl="0"/>
            <a:r>
              <a:rPr kumimoji="1" lang="en-US" altLang="ja-JP" dirty="0"/>
              <a:t> </a:t>
            </a:r>
            <a:endParaRPr kumimoji="1" lang="ja-JP" altLang="en-US" dirty="0"/>
          </a:p>
        </p:txBody>
      </p:sp>
      <p:sp>
        <p:nvSpPr>
          <p:cNvPr id="20" name="テキスト プレースホルダー 5"/>
          <p:cNvSpPr>
            <a:spLocks noGrp="1"/>
          </p:cNvSpPr>
          <p:nvPr>
            <p:ph type="body" sz="quarter" idx="26" hasCustomPrompt="1"/>
          </p:nvPr>
        </p:nvSpPr>
        <p:spPr>
          <a:xfrm>
            <a:off x="0" y="3599550"/>
            <a:ext cx="648000" cy="648000"/>
          </a:xfrm>
          <a:solidFill>
            <a:schemeClr val="accent1">
              <a:alpha val="70000"/>
            </a:schemeClr>
          </a:solidFill>
        </p:spPr>
        <p:txBody>
          <a:bodyPr/>
          <a:lstStyle/>
          <a:p>
            <a:pPr lvl="0"/>
            <a:r>
              <a:rPr kumimoji="1" lang="en-US" altLang="ja-JP" dirty="0"/>
              <a:t> </a:t>
            </a:r>
            <a:endParaRPr kumimoji="1" lang="ja-JP" altLang="en-US" dirty="0"/>
          </a:p>
        </p:txBody>
      </p:sp>
      <p:sp>
        <p:nvSpPr>
          <p:cNvPr id="21" name="テキスト プレースホルダー 5"/>
          <p:cNvSpPr>
            <a:spLocks noGrp="1"/>
          </p:cNvSpPr>
          <p:nvPr>
            <p:ph type="body" sz="quarter" idx="27" hasCustomPrompt="1"/>
          </p:nvPr>
        </p:nvSpPr>
        <p:spPr>
          <a:xfrm>
            <a:off x="0" y="4895550"/>
            <a:ext cx="648000" cy="648000"/>
          </a:xfrm>
          <a:solidFill>
            <a:schemeClr val="accent1">
              <a:alpha val="70000"/>
            </a:schemeClr>
          </a:solidFill>
        </p:spPr>
        <p:txBody>
          <a:bodyPr/>
          <a:lstStyle/>
          <a:p>
            <a:pPr lvl="0"/>
            <a:r>
              <a:rPr kumimoji="1" lang="en-US" altLang="ja-JP" dirty="0"/>
              <a:t> </a:t>
            </a:r>
            <a:endParaRPr kumimoji="1" lang="ja-JP" altLang="en-US" dirty="0"/>
          </a:p>
        </p:txBody>
      </p:sp>
      <p:sp>
        <p:nvSpPr>
          <p:cNvPr id="22" name="テキスト プレースホルダー 12"/>
          <p:cNvSpPr>
            <a:spLocks noGrp="1"/>
          </p:cNvSpPr>
          <p:nvPr>
            <p:ph type="body" sz="quarter" idx="15" hasCustomPrompt="1"/>
          </p:nvPr>
        </p:nvSpPr>
        <p:spPr>
          <a:xfrm>
            <a:off x="9144000" y="6751563"/>
            <a:ext cx="7972425" cy="1040187"/>
          </a:xfrm>
        </p:spPr>
        <p:txBody>
          <a:bodyPr>
            <a:normAutofit/>
          </a:bodyPr>
          <a:lstStyle>
            <a:lvl1pPr marL="0" indent="0" algn="l">
              <a:spcBef>
                <a:spcPts val="1200"/>
              </a:spcBef>
              <a:buFont typeface="Wingdings" panose="05000000000000000000" pitchFamily="2" charset="2"/>
              <a:buNone/>
              <a:defRPr sz="20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23" name="テキスト プレースホルダー 12"/>
          <p:cNvSpPr>
            <a:spLocks noGrp="1"/>
          </p:cNvSpPr>
          <p:nvPr>
            <p:ph type="body" sz="quarter" idx="17" hasCustomPrompt="1"/>
          </p:nvPr>
        </p:nvSpPr>
        <p:spPr>
          <a:xfrm>
            <a:off x="9144000" y="6191550"/>
            <a:ext cx="7972426" cy="614417"/>
          </a:xfrm>
        </p:spPr>
        <p:txBody>
          <a:bodyPr anchor="ctr">
            <a:noAutofit/>
          </a:bodyPr>
          <a:lstStyle>
            <a:lvl1pPr algn="l">
              <a:lnSpc>
                <a:spcPct val="100000"/>
              </a:lnSpc>
              <a:spcBef>
                <a:spcPts val="0"/>
              </a:spcBef>
              <a:defRPr sz="3600" baseline="0">
                <a:solidFill>
                  <a:schemeClr val="bg1"/>
                </a:solidFill>
                <a:latin typeface="Ubuntu Medium" panose="020B0604030602030204" pitchFamily="34" charset="0"/>
              </a:defRPr>
            </a:lvl1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24" name="テキスト プレースホルダー 12"/>
          <p:cNvSpPr>
            <a:spLocks noGrp="1"/>
          </p:cNvSpPr>
          <p:nvPr>
            <p:ph type="body" sz="quarter" idx="28" hasCustomPrompt="1"/>
          </p:nvPr>
        </p:nvSpPr>
        <p:spPr>
          <a:xfrm>
            <a:off x="9144000" y="8480350"/>
            <a:ext cx="7972425" cy="1040187"/>
          </a:xfrm>
        </p:spPr>
        <p:txBody>
          <a:bodyPr>
            <a:normAutofit/>
          </a:bodyPr>
          <a:lstStyle>
            <a:lvl1pPr marL="0" indent="0" algn="l">
              <a:spcBef>
                <a:spcPts val="1200"/>
              </a:spcBef>
              <a:buFont typeface="Wingdings" panose="05000000000000000000" pitchFamily="2" charset="2"/>
              <a:buNone/>
              <a:defRPr sz="20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25" name="テキスト プレースホルダー 12"/>
          <p:cNvSpPr>
            <a:spLocks noGrp="1"/>
          </p:cNvSpPr>
          <p:nvPr>
            <p:ph type="body" sz="quarter" idx="29" hasCustomPrompt="1"/>
          </p:nvPr>
        </p:nvSpPr>
        <p:spPr>
          <a:xfrm>
            <a:off x="9144000" y="7920337"/>
            <a:ext cx="7972426" cy="614417"/>
          </a:xfrm>
        </p:spPr>
        <p:txBody>
          <a:bodyPr anchor="ctr">
            <a:noAutofit/>
          </a:bodyPr>
          <a:lstStyle>
            <a:lvl1pPr algn="l">
              <a:lnSpc>
                <a:spcPct val="100000"/>
              </a:lnSpc>
              <a:spcBef>
                <a:spcPts val="0"/>
              </a:spcBef>
              <a:defRPr sz="3600" baseline="0">
                <a:solidFill>
                  <a:schemeClr val="bg1"/>
                </a:solidFill>
                <a:latin typeface="Ubuntu Medium" panose="020B0604030602030204" pitchFamily="34" charset="0"/>
              </a:defRPr>
            </a:lvl1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1268667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" presetClass="entr" presetSubtype="2" decel="10000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75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75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2" presetClass="entr" presetSubtype="6" decel="10000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75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75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2" presetClass="entr" presetSubtype="1" decel="10000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75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75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2" presetClass="entr" presetSubtype="3" decel="10000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75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75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2" presetClass="entr" presetSubtype="4" decel="100000" fill="hold" grpId="0" nodeType="withEffect">
                                  <p:stCondLst>
                                    <p:cond delay="75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75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75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2150"/>
                            </p:stCondLst>
                            <p:childTnLst>
                              <p:par>
                                <p:cTn id="33" presetID="2" presetClass="entr" presetSubtype="2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2650"/>
                            </p:stCondLst>
                            <p:childTnLst>
                              <p:par>
                                <p:cTn id="3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3150"/>
                            </p:stCondLst>
                            <p:childTnLst>
                              <p:par>
                                <p:cTn id="42" presetID="2" presetClass="entr" presetSubtype="2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3650"/>
                            </p:stCondLst>
                            <p:childTnLst>
                              <p:par>
                                <p:cTn id="4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500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 animBg="1">
        <p:tmplLst>
          <p:tmpl>
            <p:tnLst>
              <p:par>
                <p:cTn presetID="22" presetClass="entr" presetSubtype="4" fill="hold" nodeType="afterEffect">
                  <p:stCondLst>
                    <p:cond delay="2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down)">
                      <p:cBhvr>
                        <p:cTn dur="500"/>
                        <p:tgtEl>
                          <p:spTgt spid="4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5" grpId="0" build="p">
        <p:tmplLst>
          <p:tmpl lvl="1">
            <p:tnLst>
              <p:par>
                <p:cTn presetID="2" presetClass="entr" presetSubtype="4" decel="100000" fill="hold" nodeType="withEffect">
                  <p:stCondLst>
                    <p:cond delay="750"/>
                  </p:stCondLst>
                  <p:iterate type="wd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5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5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18" grpId="0" animBg="1">
        <p:tmplLst>
          <p:tmpl>
            <p:tnLst>
              <p:par>
                <p:cTn presetID="2" presetClass="entr" presetSubtype="2" decel="100000" fill="hold" nodeType="withEffect">
                  <p:stCondLst>
                    <p:cond delay="2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18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18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19" grpId="0" animBg="1">
        <p:tmplLst>
          <p:tmpl>
            <p:tnLst>
              <p:par>
                <p:cTn presetID="2" presetClass="entr" presetSubtype="6" decel="100000" fill="hold" nodeType="withEffect">
                  <p:stCondLst>
                    <p:cond delay="2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19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19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20" grpId="0" animBg="1">
        <p:tmplLst>
          <p:tmpl>
            <p:tnLst>
              <p:par>
                <p:cTn presetID="2" presetClass="entr" presetSubtype="1" decel="100000" fill="hold" nodeType="withEffect">
                  <p:stCondLst>
                    <p:cond delay="2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20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20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0-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21" grpId="0" animBg="1">
        <p:tmplLst>
          <p:tmpl>
            <p:tnLst>
              <p:par>
                <p:cTn presetID="2" presetClass="entr" presetSubtype="3" decel="100000" fill="hold" nodeType="withEffect">
                  <p:stCondLst>
                    <p:cond delay="2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21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21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0-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22" grpId="0" build="p">
        <p:tmplLst>
          <p:tmpl lvl="1">
            <p:tnLst>
              <p:par>
                <p:cTn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22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23" grpId="0" build="p">
        <p:tmplLst>
          <p:tmpl lvl="1">
            <p:tnLst>
              <p:par>
                <p:cTn presetID="2" presetClass="entr" presetSubtype="2" decel="10000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2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2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24" grpId="0" build="p">
        <p:tmplLst>
          <p:tmpl lvl="1">
            <p:tnLst>
              <p:par>
                <p:cTn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24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25" grpId="0" build="p">
        <p:tmplLst>
          <p:tmpl lvl="1">
            <p:tnLst>
              <p:par>
                <p:cTn presetID="2" presetClass="entr" presetSubtype="2" decel="10000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25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25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  <p:extLst mod="1">
    <p:ext uri="{DCECCB84-F9BA-43D5-87BE-67443E8EF086}">
      <p15:sldGuideLst xmlns:p15="http://schemas.microsoft.com/office/powerpoint/2012/main" xmlns="">
        <p15:guide id="1" orient="horz" pos="3239">
          <p15:clr>
            <a:srgbClr val="FBAE40"/>
          </p15:clr>
        </p15:guide>
        <p15:guide id="2" pos="5760">
          <p15:clr>
            <a:srgbClr val="FBAE40"/>
          </p15:clr>
        </p15:guide>
      </p15:sldGuideLst>
    </p:ext>
  </p:extLst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screen Image &amp;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図プレースホルダー 3"/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8288000" cy="10285413"/>
          </a:xfrm>
          <a:solidFill>
            <a:schemeClr val="accent1">
              <a:lumMod val="20000"/>
              <a:lumOff val="80000"/>
            </a:schemeClr>
          </a:solidFill>
        </p:spPr>
        <p:txBody>
          <a:bodyPr/>
          <a:lstStyle>
            <a:lvl1pPr>
              <a:defRPr baseline="0"/>
            </a:lvl1pPr>
          </a:lstStyle>
          <a:p>
            <a:r>
              <a:rPr kumimoji="1" lang="en-US" altLang="ja-JP" dirty="0"/>
              <a:t>Add a full screen image</a:t>
            </a:r>
            <a:endParaRPr kumimoji="1" lang="ja-JP" altLang="en-US" dirty="0"/>
          </a:p>
        </p:txBody>
      </p:sp>
      <p:sp>
        <p:nvSpPr>
          <p:cNvPr id="13" name="テキスト プレースホルダー 12"/>
          <p:cNvSpPr>
            <a:spLocks noGrp="1"/>
          </p:cNvSpPr>
          <p:nvPr>
            <p:ph type="body" sz="quarter" idx="14" hasCustomPrompt="1"/>
          </p:nvPr>
        </p:nvSpPr>
        <p:spPr>
          <a:xfrm>
            <a:off x="831206" y="757239"/>
            <a:ext cx="16625588" cy="2786062"/>
          </a:xfrm>
        </p:spPr>
        <p:txBody>
          <a:bodyPr anchor="ctr">
            <a:no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5400" baseline="0">
                <a:solidFill>
                  <a:schemeClr val="bg1"/>
                </a:solidFill>
                <a:latin typeface="Ubuntu Medium" panose="020B0604030602030204" pitchFamily="34" charset="0"/>
              </a:defRPr>
            </a:lvl1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0409216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" presetClass="entr" presetSubtype="12" decel="100000" fill="hold" grpId="0" nodeType="withEffect">
                                  <p:stCondLst>
                                    <p:cond delay="75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75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75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13" grpId="0" build="p">
        <p:tmplLst>
          <p:tmpl lvl="1">
            <p:tnLst>
              <p:par>
                <p:cTn presetID="2" presetClass="entr" presetSubtype="12" decel="100000" fill="hold" nodeType="withEffect">
                  <p:stCondLst>
                    <p:cond delay="750"/>
                  </p:stCondLst>
                  <p:iterate type="wd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1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1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  <p:extLst mod="1">
    <p:ext uri="{DCECCB84-F9BA-43D5-87BE-67443E8EF086}">
      <p15:sldGuideLst xmlns:p15="http://schemas.microsoft.com/office/powerpoint/2012/main" xmlns="">
        <p15:guide id="1" orient="horz" pos="3239">
          <p15:clr>
            <a:srgbClr val="FBAE40"/>
          </p15:clr>
        </p15:guide>
        <p15:guide id="2" pos="5760">
          <p15:clr>
            <a:srgbClr val="FBAE40"/>
          </p15:clr>
        </p15:guide>
      </p15:sldGuideLst>
    </p:ext>
  </p:extLst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- Simpl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テキスト プレースホルダー 12"/>
          <p:cNvSpPr>
            <a:spLocks noGrp="1"/>
          </p:cNvSpPr>
          <p:nvPr userDrawn="1">
            <p:ph type="body" sz="quarter" idx="13" hasCustomPrompt="1"/>
          </p:nvPr>
        </p:nvSpPr>
        <p:spPr>
          <a:xfrm>
            <a:off x="5840438" y="4394881"/>
            <a:ext cx="6607123" cy="747032"/>
          </a:xfrm>
        </p:spPr>
        <p:txBody>
          <a:bodyPr anchor="t">
            <a:no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3600" baseline="0">
                <a:solidFill>
                  <a:schemeClr val="bg1"/>
                </a:solidFill>
                <a:latin typeface="Ubuntu Medium" panose="020B0604030602030204" pitchFamily="34" charset="0"/>
              </a:defRPr>
            </a:lvl1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15" name="テキスト プレースホルダー 12"/>
          <p:cNvSpPr>
            <a:spLocks noGrp="1"/>
          </p:cNvSpPr>
          <p:nvPr userDrawn="1">
            <p:ph type="body" sz="quarter" idx="12" hasCustomPrompt="1"/>
          </p:nvPr>
        </p:nvSpPr>
        <p:spPr>
          <a:xfrm>
            <a:off x="5840438" y="5141912"/>
            <a:ext cx="6607123" cy="2012497"/>
          </a:xfrm>
        </p:spPr>
        <p:txBody>
          <a:bodyPr anchor="t">
            <a:normAutofit/>
          </a:bodyPr>
          <a:lstStyle>
            <a:lvl1pPr algn="ctr">
              <a:spcBef>
                <a:spcPts val="0"/>
              </a:spcBef>
              <a:defRPr sz="20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8" name="図プレースホルダー 25"/>
          <p:cNvSpPr>
            <a:spLocks noGrp="1"/>
          </p:cNvSpPr>
          <p:nvPr>
            <p:ph type="pic" sz="quarter" idx="14" hasCustomPrompt="1"/>
          </p:nvPr>
        </p:nvSpPr>
        <p:spPr>
          <a:xfrm>
            <a:off x="8524377" y="2908981"/>
            <a:ext cx="1239243" cy="1239243"/>
          </a:xfrm>
        </p:spPr>
        <p:txBody>
          <a:bodyPr>
            <a:normAutofit/>
          </a:bodyPr>
          <a:lstStyle>
            <a:lvl1pPr algn="ctr">
              <a:defRPr sz="1400">
                <a:solidFill>
                  <a:schemeClr val="bg1"/>
                </a:solidFill>
              </a:defRPr>
            </a:lvl1pPr>
          </a:lstStyle>
          <a:p>
            <a:r>
              <a:rPr kumimoji="1" lang="en-US" altLang="ja-JP" dirty="0"/>
              <a:t>Icon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3648629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2" decel="100000" fill="hold" grpId="0" nodeType="withEffect">
                                  <p:stCondLst>
                                    <p:cond delay="50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100"/>
                            </p:stCondLst>
                            <p:childTnLst>
                              <p:par>
                                <p:cTn id="1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build="p">
        <p:tmplLst>
          <p:tmpl lvl="1">
            <p:tnLst>
              <p:par>
                <p:cTn presetID="2" presetClass="entr" presetSubtype="2" decel="100000" fill="hold" nodeType="withEffect">
                  <p:stCondLst>
                    <p:cond delay="500"/>
                  </p:stCondLst>
                  <p:iterate type="wd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12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12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15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5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8" grpId="0"/>
    </p:bldLst>
  </p:timing>
  <p:extLst mod="1">
    <p:ext uri="{DCECCB84-F9BA-43D5-87BE-67443E8EF086}">
      <p15:sldGuideLst xmlns:p15="http://schemas.microsoft.com/office/powerpoint/2012/main" xmlns="">
        <p15:guide id="1" orient="horz" pos="3239" userDrawn="1">
          <p15:clr>
            <a:srgbClr val="FBAE40"/>
          </p15:clr>
        </p15:guide>
        <p15:guide id="2" pos="5760" userDrawn="1">
          <p15:clr>
            <a:srgbClr val="FBAE40"/>
          </p15:clr>
        </p15:guide>
      </p15:sldGuideLst>
    </p:ext>
  </p:extLst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ing &amp; Tex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テキスト プレースホルダー 12"/>
          <p:cNvSpPr>
            <a:spLocks noGrp="1"/>
          </p:cNvSpPr>
          <p:nvPr userDrawn="1">
            <p:ph type="body" sz="quarter" idx="13" hasCustomPrompt="1"/>
          </p:nvPr>
        </p:nvSpPr>
        <p:spPr>
          <a:xfrm>
            <a:off x="2547257" y="1582057"/>
            <a:ext cx="13193486" cy="3198132"/>
          </a:xfrm>
        </p:spPr>
        <p:txBody>
          <a:bodyPr anchor="b">
            <a:no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6000" baseline="0">
                <a:solidFill>
                  <a:schemeClr val="bg1"/>
                </a:solidFill>
                <a:latin typeface="Ubuntu Medium" panose="020B0604030602030204" pitchFamily="34" charset="0"/>
              </a:defRPr>
            </a:lvl1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15" name="テキスト プレースホルダー 12"/>
          <p:cNvSpPr>
            <a:spLocks noGrp="1"/>
          </p:cNvSpPr>
          <p:nvPr userDrawn="1">
            <p:ph type="body" sz="quarter" idx="12" hasCustomPrompt="1"/>
          </p:nvPr>
        </p:nvSpPr>
        <p:spPr>
          <a:xfrm>
            <a:off x="9286020" y="5141913"/>
            <a:ext cx="7347351" cy="4581526"/>
          </a:xfrm>
        </p:spPr>
        <p:txBody>
          <a:bodyPr anchor="t">
            <a:normAutofit/>
          </a:bodyPr>
          <a:lstStyle>
            <a:lvl1pPr algn="l">
              <a:spcBef>
                <a:spcPts val="1200"/>
              </a:spcBef>
              <a:defRPr sz="20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2" name="正方形/長方形 1"/>
          <p:cNvSpPr/>
          <p:nvPr userDrawn="1"/>
        </p:nvSpPr>
        <p:spPr>
          <a:xfrm>
            <a:off x="8496000" y="5299325"/>
            <a:ext cx="648000" cy="64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正方形/長方形 5"/>
          <p:cNvSpPr/>
          <p:nvPr userDrawn="1"/>
        </p:nvSpPr>
        <p:spPr>
          <a:xfrm>
            <a:off x="7848000" y="5985049"/>
            <a:ext cx="648000" cy="64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275565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decel="100000" fill="hold" grpId="0" nodeType="with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600"/>
                            </p:stCondLst>
                            <p:childTnLst>
                              <p:par>
                                <p:cTn id="10" presetID="2" presetClass="entr" presetSubtype="3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" presetClass="entr" presetSubtype="9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100"/>
                            </p:stCondLst>
                            <p:childTnLst>
                              <p:par>
                                <p:cTn id="1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build="p">
        <p:tmplLst>
          <p:tmpl lvl="1">
            <p:tnLst>
              <p:par>
                <p:cTn presetID="2" presetClass="entr" presetSubtype="2" decel="100000" fill="hold" nodeType="withEffect">
                  <p:stCondLst>
                    <p:cond delay="0"/>
                  </p:stCondLst>
                  <p:iterate type="wd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12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12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15" grpId="0">
        <p:tmplLst>
          <p:tmpl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5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2" grpId="0" animBg="1"/>
      <p:bldP spid="6" grpId="0" animBg="1"/>
    </p:bldLst>
  </p:timing>
  <p:extLst mod="1">
    <p:ext uri="{DCECCB84-F9BA-43D5-87BE-67443E8EF086}">
      <p15:sldGuideLst xmlns:p15="http://schemas.microsoft.com/office/powerpoint/2012/main" xmlns="">
        <p15:guide id="1" orient="horz" pos="3239">
          <p15:clr>
            <a:srgbClr val="FBAE40"/>
          </p15:clr>
        </p15:guide>
        <p15:guide id="2" pos="5760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ofil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/>
          <p:cNvSpPr/>
          <p:nvPr userDrawn="1"/>
        </p:nvSpPr>
        <p:spPr>
          <a:xfrm>
            <a:off x="0" y="0"/>
            <a:ext cx="18287643" cy="354148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2" name="図プレースホルダー 31"/>
          <p:cNvSpPr>
            <a:spLocks noGrp="1"/>
          </p:cNvSpPr>
          <p:nvPr>
            <p:ph type="pic" sz="quarter" idx="32" hasCustomPrompt="1"/>
          </p:nvPr>
        </p:nvSpPr>
        <p:spPr>
          <a:xfrm>
            <a:off x="1217446" y="1271786"/>
            <a:ext cx="6504961" cy="4045273"/>
          </a:xfrm>
          <a:custGeom>
            <a:avLst/>
            <a:gdLst>
              <a:gd name="connsiteX0" fmla="*/ 984238 w 6504961"/>
              <a:gd name="connsiteY0" fmla="*/ 3553896 h 4045273"/>
              <a:gd name="connsiteX1" fmla="*/ 1475615 w 6504961"/>
              <a:gd name="connsiteY1" fmla="*/ 3553896 h 4045273"/>
              <a:gd name="connsiteX2" fmla="*/ 1475615 w 6504961"/>
              <a:gd name="connsiteY2" fmla="*/ 4045273 h 4045273"/>
              <a:gd name="connsiteX3" fmla="*/ 984238 w 6504961"/>
              <a:gd name="connsiteY3" fmla="*/ 4045273 h 4045273"/>
              <a:gd name="connsiteX4" fmla="*/ 0 w 6504961"/>
              <a:gd name="connsiteY4" fmla="*/ 3551920 h 4045273"/>
              <a:gd name="connsiteX5" fmla="*/ 491377 w 6504961"/>
              <a:gd name="connsiteY5" fmla="*/ 3551920 h 4045273"/>
              <a:gd name="connsiteX6" fmla="*/ 491377 w 6504961"/>
              <a:gd name="connsiteY6" fmla="*/ 4043297 h 4045273"/>
              <a:gd name="connsiteX7" fmla="*/ 0 w 6504961"/>
              <a:gd name="connsiteY7" fmla="*/ 4043297 h 4045273"/>
              <a:gd name="connsiteX8" fmla="*/ 492861 w 6504961"/>
              <a:gd name="connsiteY8" fmla="*/ 3060543 h 4045273"/>
              <a:gd name="connsiteX9" fmla="*/ 984238 w 6504961"/>
              <a:gd name="connsiteY9" fmla="*/ 3060543 h 4045273"/>
              <a:gd name="connsiteX10" fmla="*/ 984238 w 6504961"/>
              <a:gd name="connsiteY10" fmla="*/ 3551920 h 4045273"/>
              <a:gd name="connsiteX11" fmla="*/ 492861 w 6504961"/>
              <a:gd name="connsiteY11" fmla="*/ 3551920 h 4045273"/>
              <a:gd name="connsiteX12" fmla="*/ 5518702 w 6504961"/>
              <a:gd name="connsiteY12" fmla="*/ 499760 h 4045273"/>
              <a:gd name="connsiteX13" fmla="*/ 6010079 w 6504961"/>
              <a:gd name="connsiteY13" fmla="*/ 499760 h 4045273"/>
              <a:gd name="connsiteX14" fmla="*/ 6010079 w 6504961"/>
              <a:gd name="connsiteY14" fmla="*/ 991137 h 4045273"/>
              <a:gd name="connsiteX15" fmla="*/ 5518702 w 6504961"/>
              <a:gd name="connsiteY15" fmla="*/ 991137 h 4045273"/>
              <a:gd name="connsiteX16" fmla="*/ 1478583 w 6504961"/>
              <a:gd name="connsiteY16" fmla="*/ 495329 h 4045273"/>
              <a:gd name="connsiteX17" fmla="*/ 5027325 w 6504961"/>
              <a:gd name="connsiteY17" fmla="*/ 495329 h 4045273"/>
              <a:gd name="connsiteX18" fmla="*/ 5027325 w 6504961"/>
              <a:gd name="connsiteY18" fmla="*/ 4044071 h 4045273"/>
              <a:gd name="connsiteX19" fmla="*/ 1478583 w 6504961"/>
              <a:gd name="connsiteY19" fmla="*/ 4044071 h 4045273"/>
              <a:gd name="connsiteX20" fmla="*/ 6010079 w 6504961"/>
              <a:gd name="connsiteY20" fmla="*/ 0 h 4045273"/>
              <a:gd name="connsiteX21" fmla="*/ 6504961 w 6504961"/>
              <a:gd name="connsiteY21" fmla="*/ 0 h 4045273"/>
              <a:gd name="connsiteX22" fmla="*/ 6504961 w 6504961"/>
              <a:gd name="connsiteY22" fmla="*/ 494882 h 4045273"/>
              <a:gd name="connsiteX23" fmla="*/ 6010079 w 6504961"/>
              <a:gd name="connsiteY23" fmla="*/ 494882 h 4045273"/>
              <a:gd name="connsiteX24" fmla="*/ 5027325 w 6504961"/>
              <a:gd name="connsiteY24" fmla="*/ 0 h 4045273"/>
              <a:gd name="connsiteX25" fmla="*/ 5518702 w 6504961"/>
              <a:gd name="connsiteY25" fmla="*/ 0 h 4045273"/>
              <a:gd name="connsiteX26" fmla="*/ 5518702 w 6504961"/>
              <a:gd name="connsiteY26" fmla="*/ 491377 h 4045273"/>
              <a:gd name="connsiteX27" fmla="*/ 5027325 w 6504961"/>
              <a:gd name="connsiteY27" fmla="*/ 491377 h 40452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</a:cxnLst>
            <a:rect l="l" t="t" r="r" b="b"/>
            <a:pathLst>
              <a:path w="6504961" h="4045273">
                <a:moveTo>
                  <a:pt x="984238" y="3553896"/>
                </a:moveTo>
                <a:lnTo>
                  <a:pt x="1475615" y="3553896"/>
                </a:lnTo>
                <a:lnTo>
                  <a:pt x="1475615" y="4045273"/>
                </a:lnTo>
                <a:lnTo>
                  <a:pt x="984238" y="4045273"/>
                </a:lnTo>
                <a:close/>
                <a:moveTo>
                  <a:pt x="0" y="3551920"/>
                </a:moveTo>
                <a:lnTo>
                  <a:pt x="491377" y="3551920"/>
                </a:lnTo>
                <a:lnTo>
                  <a:pt x="491377" y="4043297"/>
                </a:lnTo>
                <a:lnTo>
                  <a:pt x="0" y="4043297"/>
                </a:lnTo>
                <a:close/>
                <a:moveTo>
                  <a:pt x="492861" y="3060543"/>
                </a:moveTo>
                <a:lnTo>
                  <a:pt x="984238" y="3060543"/>
                </a:lnTo>
                <a:lnTo>
                  <a:pt x="984238" y="3551920"/>
                </a:lnTo>
                <a:lnTo>
                  <a:pt x="492861" y="3551920"/>
                </a:lnTo>
                <a:close/>
                <a:moveTo>
                  <a:pt x="5518702" y="499760"/>
                </a:moveTo>
                <a:lnTo>
                  <a:pt x="6010079" y="499760"/>
                </a:lnTo>
                <a:lnTo>
                  <a:pt x="6010079" y="991137"/>
                </a:lnTo>
                <a:lnTo>
                  <a:pt x="5518702" y="991137"/>
                </a:lnTo>
                <a:close/>
                <a:moveTo>
                  <a:pt x="1478583" y="495329"/>
                </a:moveTo>
                <a:lnTo>
                  <a:pt x="5027325" y="495329"/>
                </a:lnTo>
                <a:lnTo>
                  <a:pt x="5027325" y="4044071"/>
                </a:lnTo>
                <a:lnTo>
                  <a:pt x="1478583" y="4044071"/>
                </a:lnTo>
                <a:close/>
                <a:moveTo>
                  <a:pt x="6010079" y="0"/>
                </a:moveTo>
                <a:lnTo>
                  <a:pt x="6504961" y="0"/>
                </a:lnTo>
                <a:lnTo>
                  <a:pt x="6504961" y="494882"/>
                </a:lnTo>
                <a:lnTo>
                  <a:pt x="6010079" y="494882"/>
                </a:lnTo>
                <a:close/>
                <a:moveTo>
                  <a:pt x="5027325" y="0"/>
                </a:moveTo>
                <a:lnTo>
                  <a:pt x="5518702" y="0"/>
                </a:lnTo>
                <a:lnTo>
                  <a:pt x="5518702" y="491377"/>
                </a:lnTo>
                <a:lnTo>
                  <a:pt x="5027325" y="491377"/>
                </a:lnTo>
                <a:close/>
              </a:path>
            </a:pathLst>
          </a:custGeom>
          <a:solidFill>
            <a:schemeClr val="bg1"/>
          </a:solidFill>
        </p:spPr>
        <p:txBody>
          <a:bodyPr wrap="square">
            <a:noAutofit/>
          </a:bodyPr>
          <a:lstStyle>
            <a:lvl1pPr>
              <a:defRPr sz="2000" baseline="0">
                <a:solidFill>
                  <a:schemeClr val="bg1"/>
                </a:solidFill>
              </a:defRPr>
            </a:lvl1pPr>
          </a:lstStyle>
          <a:p>
            <a:r>
              <a:rPr kumimoji="1" lang="en-US" altLang="ja-JP" dirty="0"/>
              <a:t>Insert an image</a:t>
            </a:r>
            <a:endParaRPr kumimoji="1" lang="ja-JP" altLang="en-US" dirty="0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The Power of PowerPoint | thepopp.com</a:t>
            </a:r>
            <a:endParaRPr 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3EB59E2-90B9-4CD3-AC74-D672227E13C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テキスト プレースホルダー 12"/>
          <p:cNvSpPr>
            <a:spLocks noGrp="1"/>
          </p:cNvSpPr>
          <p:nvPr>
            <p:ph type="body" sz="quarter" idx="13" hasCustomPrompt="1"/>
          </p:nvPr>
        </p:nvSpPr>
        <p:spPr>
          <a:xfrm>
            <a:off x="6491101" y="2162629"/>
            <a:ext cx="9211879" cy="1219199"/>
          </a:xfrm>
        </p:spPr>
        <p:txBody>
          <a:bodyPr anchor="b">
            <a:noAutofit/>
          </a:bodyPr>
          <a:lstStyle>
            <a:lvl1pPr algn="l">
              <a:lnSpc>
                <a:spcPct val="100000"/>
              </a:lnSpc>
              <a:spcBef>
                <a:spcPts val="0"/>
              </a:spcBef>
              <a:defRPr sz="5400" baseline="0">
                <a:solidFill>
                  <a:schemeClr val="bg1"/>
                </a:solidFill>
                <a:latin typeface="Ubuntu Medium" panose="020B0604030602030204" pitchFamily="34" charset="0"/>
              </a:defRPr>
            </a:lvl1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9" name="テキスト プレースホルダー 12"/>
          <p:cNvSpPr>
            <a:spLocks noGrp="1"/>
          </p:cNvSpPr>
          <p:nvPr>
            <p:ph type="body" sz="quarter" idx="14" hasCustomPrompt="1"/>
          </p:nvPr>
        </p:nvSpPr>
        <p:spPr>
          <a:xfrm>
            <a:off x="6505615" y="3609069"/>
            <a:ext cx="9211879" cy="1340304"/>
          </a:xfrm>
        </p:spPr>
        <p:txBody>
          <a:bodyPr anchor="t">
            <a:noAutofit/>
          </a:bodyPr>
          <a:lstStyle>
            <a:lvl1pPr algn="l">
              <a:lnSpc>
                <a:spcPct val="130000"/>
              </a:lnSpc>
              <a:spcBef>
                <a:spcPts val="0"/>
              </a:spcBef>
              <a:defRPr sz="2800" baseline="0">
                <a:solidFill>
                  <a:schemeClr val="tx2"/>
                </a:solidFill>
                <a:latin typeface="Ubuntu Medium" panose="020B0604030602030204" pitchFamily="34" charset="0"/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10" name="テキスト プレースホルダー 12"/>
          <p:cNvSpPr>
            <a:spLocks noGrp="1"/>
          </p:cNvSpPr>
          <p:nvPr>
            <p:ph type="body" sz="quarter" idx="15" hasCustomPrompt="1"/>
          </p:nvPr>
        </p:nvSpPr>
        <p:spPr>
          <a:xfrm>
            <a:off x="2696029" y="5544457"/>
            <a:ext cx="13021465" cy="1516966"/>
          </a:xfrm>
        </p:spPr>
        <p:txBody>
          <a:bodyPr>
            <a:normAutofit/>
          </a:bodyPr>
          <a:lstStyle>
            <a:lvl1pPr>
              <a:spcBef>
                <a:spcPts val="0"/>
              </a:spcBef>
              <a:defRPr sz="2000" baseline="0"/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11" name="円/楕円 4"/>
          <p:cNvSpPr/>
          <p:nvPr userDrawn="1"/>
        </p:nvSpPr>
        <p:spPr>
          <a:xfrm>
            <a:off x="1070429" y="7318828"/>
            <a:ext cx="1136515" cy="1138145"/>
          </a:xfrm>
          <a:prstGeom prst="rect">
            <a:avLst/>
          </a:prstGeom>
          <a:solidFill>
            <a:schemeClr val="accent2"/>
          </a:solidFill>
          <a:ln w="57150">
            <a:solidFill>
              <a:schemeClr val="bg1"/>
            </a:solidFill>
          </a:ln>
          <a:effectLst>
            <a:outerShdw blurRad="12700" sx="102000" sy="102000" algn="ctr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図プレースホルダー 25"/>
          <p:cNvSpPr>
            <a:spLocks noGrp="1"/>
          </p:cNvSpPr>
          <p:nvPr>
            <p:ph type="pic" sz="quarter" idx="16" hasCustomPrompt="1"/>
          </p:nvPr>
        </p:nvSpPr>
        <p:spPr>
          <a:xfrm>
            <a:off x="1323686" y="7572900"/>
            <a:ext cx="630000" cy="630000"/>
          </a:xfrm>
        </p:spPr>
        <p:txBody>
          <a:bodyPr>
            <a:normAutofit/>
          </a:bodyPr>
          <a:lstStyle>
            <a:lvl1pPr>
              <a:defRPr sz="1400">
                <a:solidFill>
                  <a:schemeClr val="bg1"/>
                </a:solidFill>
              </a:defRPr>
            </a:lvl1pPr>
          </a:lstStyle>
          <a:p>
            <a:r>
              <a:rPr kumimoji="1" lang="en-US" altLang="ja-JP" dirty="0"/>
              <a:t>Icon</a:t>
            </a:r>
            <a:endParaRPr kumimoji="1" lang="ja-JP" altLang="en-US" dirty="0"/>
          </a:p>
        </p:txBody>
      </p:sp>
      <p:sp>
        <p:nvSpPr>
          <p:cNvPr id="13" name="テキスト プレースホルダー 12"/>
          <p:cNvSpPr>
            <a:spLocks noGrp="1"/>
          </p:cNvSpPr>
          <p:nvPr>
            <p:ph type="body" sz="quarter" idx="17" hasCustomPrompt="1"/>
          </p:nvPr>
        </p:nvSpPr>
        <p:spPr>
          <a:xfrm>
            <a:off x="2349781" y="7899153"/>
            <a:ext cx="3998405" cy="562841"/>
          </a:xfrm>
        </p:spPr>
        <p:txBody>
          <a:bodyPr>
            <a:normAutofit/>
          </a:bodyPr>
          <a:lstStyle>
            <a:lvl1pPr>
              <a:defRPr sz="2000" baseline="0"/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14" name="テキスト プレースホルダー 12"/>
          <p:cNvSpPr>
            <a:spLocks noGrp="1"/>
          </p:cNvSpPr>
          <p:nvPr>
            <p:ph type="body" sz="quarter" idx="18" hasCustomPrompt="1"/>
          </p:nvPr>
        </p:nvSpPr>
        <p:spPr>
          <a:xfrm>
            <a:off x="2349781" y="7315496"/>
            <a:ext cx="3998405" cy="747032"/>
          </a:xfrm>
        </p:spPr>
        <p:txBody>
          <a:bodyPr anchor="ctr"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defRPr sz="2800" baseline="0">
                <a:solidFill>
                  <a:schemeClr val="tx2"/>
                </a:solidFill>
                <a:latin typeface="Ubuntu Medium" panose="020B0604030602030204" pitchFamily="34" charset="0"/>
              </a:defRPr>
            </a:lvl1pPr>
          </a:lstStyle>
          <a:p>
            <a:pPr lvl="0"/>
            <a:r>
              <a:rPr kumimoji="1" lang="en-US" altLang="ja-JP" dirty="0"/>
              <a:t>Put a word</a:t>
            </a:r>
            <a:endParaRPr kumimoji="1" lang="ja-JP" altLang="en-US" dirty="0"/>
          </a:p>
        </p:txBody>
      </p:sp>
      <p:sp>
        <p:nvSpPr>
          <p:cNvPr id="15" name="円/楕円 4"/>
          <p:cNvSpPr/>
          <p:nvPr userDrawn="1"/>
        </p:nvSpPr>
        <p:spPr>
          <a:xfrm>
            <a:off x="6517930" y="7318828"/>
            <a:ext cx="1136515" cy="1138145"/>
          </a:xfrm>
          <a:prstGeom prst="rect">
            <a:avLst/>
          </a:prstGeom>
          <a:solidFill>
            <a:schemeClr val="accent3"/>
          </a:solidFill>
          <a:ln w="57150">
            <a:solidFill>
              <a:schemeClr val="bg1"/>
            </a:solidFill>
          </a:ln>
          <a:effectLst>
            <a:outerShdw blurRad="12700" sx="102000" sy="102000" algn="ctr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図プレースホルダー 25"/>
          <p:cNvSpPr>
            <a:spLocks noGrp="1"/>
          </p:cNvSpPr>
          <p:nvPr>
            <p:ph type="pic" sz="quarter" idx="19" hasCustomPrompt="1"/>
          </p:nvPr>
        </p:nvSpPr>
        <p:spPr>
          <a:xfrm>
            <a:off x="6771187" y="7572900"/>
            <a:ext cx="630000" cy="630000"/>
          </a:xfrm>
        </p:spPr>
        <p:txBody>
          <a:bodyPr>
            <a:normAutofit/>
          </a:bodyPr>
          <a:lstStyle>
            <a:lvl1pPr>
              <a:defRPr sz="1400">
                <a:solidFill>
                  <a:schemeClr val="bg1"/>
                </a:solidFill>
              </a:defRPr>
            </a:lvl1pPr>
          </a:lstStyle>
          <a:p>
            <a:r>
              <a:rPr kumimoji="1" lang="en-US" altLang="ja-JP" dirty="0"/>
              <a:t>Icon</a:t>
            </a:r>
            <a:endParaRPr kumimoji="1" lang="ja-JP" altLang="en-US" dirty="0"/>
          </a:p>
        </p:txBody>
      </p:sp>
      <p:sp>
        <p:nvSpPr>
          <p:cNvPr id="17" name="テキスト プレースホルダー 12"/>
          <p:cNvSpPr>
            <a:spLocks noGrp="1"/>
          </p:cNvSpPr>
          <p:nvPr>
            <p:ph type="body" sz="quarter" idx="20" hasCustomPrompt="1"/>
          </p:nvPr>
        </p:nvSpPr>
        <p:spPr>
          <a:xfrm>
            <a:off x="7797282" y="7899153"/>
            <a:ext cx="3998405" cy="562841"/>
          </a:xfrm>
        </p:spPr>
        <p:txBody>
          <a:bodyPr>
            <a:normAutofit/>
          </a:bodyPr>
          <a:lstStyle>
            <a:lvl1pPr>
              <a:defRPr sz="2000" baseline="0"/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18" name="テキスト プレースホルダー 12"/>
          <p:cNvSpPr>
            <a:spLocks noGrp="1"/>
          </p:cNvSpPr>
          <p:nvPr>
            <p:ph type="body" sz="quarter" idx="21" hasCustomPrompt="1"/>
          </p:nvPr>
        </p:nvSpPr>
        <p:spPr>
          <a:xfrm>
            <a:off x="7797282" y="7315496"/>
            <a:ext cx="3998405" cy="747032"/>
          </a:xfrm>
        </p:spPr>
        <p:txBody>
          <a:bodyPr anchor="ctr"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defRPr sz="2800" baseline="0">
                <a:solidFill>
                  <a:schemeClr val="tx2"/>
                </a:solidFill>
                <a:latin typeface="Ubuntu Medium" panose="020B0604030602030204" pitchFamily="34" charset="0"/>
              </a:defRPr>
            </a:lvl1pPr>
          </a:lstStyle>
          <a:p>
            <a:pPr lvl="0"/>
            <a:r>
              <a:rPr kumimoji="1" lang="en-US" altLang="ja-JP" dirty="0"/>
              <a:t>Put a word</a:t>
            </a:r>
            <a:endParaRPr kumimoji="1" lang="ja-JP" altLang="en-US" dirty="0"/>
          </a:p>
        </p:txBody>
      </p:sp>
      <p:sp>
        <p:nvSpPr>
          <p:cNvPr id="19" name="円/楕円 4"/>
          <p:cNvSpPr/>
          <p:nvPr userDrawn="1"/>
        </p:nvSpPr>
        <p:spPr>
          <a:xfrm>
            <a:off x="11981156" y="7318828"/>
            <a:ext cx="1136515" cy="1138145"/>
          </a:xfrm>
          <a:prstGeom prst="rect">
            <a:avLst/>
          </a:prstGeom>
          <a:solidFill>
            <a:schemeClr val="accent5"/>
          </a:solidFill>
          <a:ln w="57150">
            <a:solidFill>
              <a:schemeClr val="bg1"/>
            </a:solidFill>
          </a:ln>
          <a:effectLst>
            <a:outerShdw blurRad="12700" sx="102000" sy="102000" algn="ctr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" name="図プレースホルダー 25"/>
          <p:cNvSpPr>
            <a:spLocks noGrp="1"/>
          </p:cNvSpPr>
          <p:nvPr>
            <p:ph type="pic" sz="quarter" idx="22" hasCustomPrompt="1"/>
          </p:nvPr>
        </p:nvSpPr>
        <p:spPr>
          <a:xfrm>
            <a:off x="12234413" y="7572900"/>
            <a:ext cx="630000" cy="630000"/>
          </a:xfrm>
        </p:spPr>
        <p:txBody>
          <a:bodyPr>
            <a:normAutofit/>
          </a:bodyPr>
          <a:lstStyle>
            <a:lvl1pPr>
              <a:defRPr sz="1400">
                <a:solidFill>
                  <a:schemeClr val="bg1"/>
                </a:solidFill>
              </a:defRPr>
            </a:lvl1pPr>
          </a:lstStyle>
          <a:p>
            <a:r>
              <a:rPr kumimoji="1" lang="en-US" altLang="ja-JP" dirty="0"/>
              <a:t>Icon</a:t>
            </a:r>
            <a:endParaRPr kumimoji="1" lang="ja-JP" altLang="en-US" dirty="0"/>
          </a:p>
        </p:txBody>
      </p:sp>
      <p:sp>
        <p:nvSpPr>
          <p:cNvPr id="21" name="テキスト プレースホルダー 12"/>
          <p:cNvSpPr>
            <a:spLocks noGrp="1"/>
          </p:cNvSpPr>
          <p:nvPr>
            <p:ph type="body" sz="quarter" idx="23" hasCustomPrompt="1"/>
          </p:nvPr>
        </p:nvSpPr>
        <p:spPr>
          <a:xfrm>
            <a:off x="13260508" y="7899153"/>
            <a:ext cx="3998405" cy="562841"/>
          </a:xfrm>
        </p:spPr>
        <p:txBody>
          <a:bodyPr>
            <a:normAutofit/>
          </a:bodyPr>
          <a:lstStyle>
            <a:lvl1pPr>
              <a:defRPr sz="2000" baseline="0"/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22" name="テキスト プレースホルダー 12"/>
          <p:cNvSpPr>
            <a:spLocks noGrp="1"/>
          </p:cNvSpPr>
          <p:nvPr>
            <p:ph type="body" sz="quarter" idx="24" hasCustomPrompt="1"/>
          </p:nvPr>
        </p:nvSpPr>
        <p:spPr>
          <a:xfrm>
            <a:off x="13260508" y="7315496"/>
            <a:ext cx="3998405" cy="747032"/>
          </a:xfrm>
        </p:spPr>
        <p:txBody>
          <a:bodyPr anchor="ctr"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defRPr sz="2800" baseline="0">
                <a:solidFill>
                  <a:schemeClr val="tx2"/>
                </a:solidFill>
                <a:latin typeface="Ubuntu Medium" panose="020B0604030602030204" pitchFamily="34" charset="0"/>
              </a:defRPr>
            </a:lvl1pPr>
          </a:lstStyle>
          <a:p>
            <a:pPr lvl="0"/>
            <a:r>
              <a:rPr kumimoji="1" lang="en-US" altLang="ja-JP" dirty="0"/>
              <a:t>Put a word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1976726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" presetClass="entr" presetSubtype="3" decel="100000" fill="hold" grpId="0" nodeType="withEffect">
                                  <p:stCondLst>
                                    <p:cond delay="25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75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75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650"/>
                            </p:stCondLst>
                            <p:childTnLst>
                              <p:par>
                                <p:cTn id="1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3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315"/>
                            </p:stCondLst>
                            <p:childTnLst>
                              <p:par>
                                <p:cTn id="21" presetID="22" presetClass="entr" presetSubtype="8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3065"/>
                            </p:stCondLst>
                            <p:childTnLst>
                              <p:par>
                                <p:cTn id="25" presetID="49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3565"/>
                            </p:stCondLst>
                            <p:childTnLst>
                              <p:par>
                                <p:cTn id="3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4065"/>
                            </p:stCondLst>
                            <p:childTnLst>
                              <p:par>
                                <p:cTn id="4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4565"/>
                            </p:stCondLst>
                            <p:childTnLst>
                              <p:par>
                                <p:cTn id="46" presetID="49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5065"/>
                            </p:stCondLst>
                            <p:childTnLst>
                              <p:par>
                                <p:cTn id="5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5565"/>
                            </p:stCondLst>
                            <p:childTnLst>
                              <p:par>
                                <p:cTn id="6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6065"/>
                            </p:stCondLst>
                            <p:childTnLst>
                              <p:par>
                                <p:cTn id="67" presetID="49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6565"/>
                            </p:stCondLst>
                            <p:childTnLst>
                              <p:par>
                                <p:cTn id="8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7065"/>
                            </p:stCondLst>
                            <p:childTnLst>
                              <p:par>
                                <p:cTn id="8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32" grpId="0" animBg="1"/>
      <p:bldP spid="8" grpId="0" build="p">
        <p:tmplLst>
          <p:tmpl lvl="1">
            <p:tnLst>
              <p:par>
                <p:cTn presetID="2" presetClass="entr" presetSubtype="3" decel="100000" fill="hold" nodeType="withEffect">
                  <p:stCondLst>
                    <p:cond delay="250"/>
                  </p:stCondLst>
                  <p:iterate type="wd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8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8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0-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9" grpId="0">
        <p:tmplLst>
          <p:tmpl>
            <p:tnLst>
              <p:par>
                <p:cTn presetID="22" presetClass="entr" presetSubtype="4" fill="hold" nodeType="afterEffect">
                  <p:stCondLst>
                    <p:cond delay="0"/>
                  </p:stCondLst>
                  <p:iterate type="lt">
                    <p:tmPct val="3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down)">
                      <p:cBhvr>
                        <p:cTn dur="500"/>
                        <p:tgtEl>
                          <p:spTgt spid="9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10" grpId="0">
        <p:tmplLst>
          <p:tmpl>
            <p:tnLst>
              <p:par>
                <p:cTn presetID="22" presetClass="entr" presetSubtype="8" fill="hold" nodeType="afterEffect">
                  <p:stCondLst>
                    <p:cond delay="2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10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11" grpId="0" animBg="1"/>
      <p:bldP spid="12" grpId="0"/>
      <p:bldP spid="13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3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14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4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15" grpId="0" animBg="1"/>
      <p:bldP spid="16" grpId="0"/>
      <p:bldP spid="17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7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18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8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19" grpId="0" animBg="1"/>
      <p:bldP spid="20" grpId="0"/>
      <p:bldP spid="21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21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22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22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Only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テキスト プレースホルダー 12"/>
          <p:cNvSpPr>
            <a:spLocks noGrp="1"/>
          </p:cNvSpPr>
          <p:nvPr userDrawn="1">
            <p:ph type="body" sz="quarter" idx="13" hasCustomPrompt="1"/>
          </p:nvPr>
        </p:nvSpPr>
        <p:spPr>
          <a:xfrm>
            <a:off x="2332434" y="3274899"/>
            <a:ext cx="13623132" cy="3735614"/>
          </a:xfrm>
        </p:spPr>
        <p:txBody>
          <a:bodyPr anchor="ctr">
            <a:no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4000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0058867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build="p">
        <p:tmplLst>
          <p:tmpl lvl="1">
            <p:tnLst>
              <p:par>
                <p:cTn presetID="22" presetClass="entr" presetSubtype="4" fill="hold" nodeType="afterEffect">
                  <p:stCondLst>
                    <p:cond delay="0"/>
                  </p:stCondLst>
                  <p:iterate type="lt">
                    <p:tmPct val="5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down)">
                      <p:cBhvr>
                        <p:cTn dur="500"/>
                        <p:tgtEl>
                          <p:spTgt spid="12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  <p:extLst mod="1">
    <p:ext uri="{DCECCB84-F9BA-43D5-87BE-67443E8EF086}">
      <p15:sldGuideLst xmlns:p15="http://schemas.microsoft.com/office/powerpoint/2012/main" xmlns="">
        <p15:guide id="1" orient="horz" pos="3239">
          <p15:clr>
            <a:srgbClr val="FBAE40"/>
          </p15:clr>
        </p15:guide>
        <p15:guide id="2" pos="5760">
          <p15:clr>
            <a:srgbClr val="FBAE40"/>
          </p15:clr>
        </p15:guide>
      </p15:sldGuideLst>
    </p:ext>
  </p:extLst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act Us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図プレースホルダー 6"/>
          <p:cNvSpPr>
            <a:spLocks noGrp="1"/>
          </p:cNvSpPr>
          <p:nvPr>
            <p:ph type="pic" sz="quarter" idx="12" hasCustomPrompt="1"/>
          </p:nvPr>
        </p:nvSpPr>
        <p:spPr>
          <a:xfrm>
            <a:off x="3300413" y="2655321"/>
            <a:ext cx="4973183" cy="4973183"/>
          </a:xfrm>
          <a:solidFill>
            <a:schemeClr val="bg1"/>
          </a:solidFill>
          <a:ln w="57150">
            <a:solidFill>
              <a:schemeClr val="bg1"/>
            </a:solidFill>
          </a:ln>
          <a:effectLst>
            <a:outerShdw sx="102000" sy="102000" algn="ctr" rotWithShape="0">
              <a:prstClr val="black">
                <a:alpha val="15000"/>
              </a:prstClr>
            </a:outerShdw>
          </a:effectLst>
        </p:spPr>
        <p:txBody>
          <a:bodyPr>
            <a:normAutofit/>
          </a:bodyPr>
          <a:lstStyle>
            <a:lvl1pPr>
              <a:defRPr sz="2000" baseline="0"/>
            </a:lvl1pPr>
          </a:lstStyle>
          <a:p>
            <a:r>
              <a:rPr kumimoji="1" lang="en-US" altLang="ja-JP" dirty="0"/>
              <a:t>Insert an image</a:t>
            </a:r>
            <a:endParaRPr kumimoji="1" lang="ja-JP" altLang="en-US" dirty="0"/>
          </a:p>
        </p:txBody>
      </p:sp>
      <p:sp>
        <p:nvSpPr>
          <p:cNvPr id="4" name="テキスト プレースホルダー 12"/>
          <p:cNvSpPr>
            <a:spLocks noGrp="1"/>
          </p:cNvSpPr>
          <p:nvPr>
            <p:ph type="body" sz="quarter" idx="13" hasCustomPrompt="1"/>
          </p:nvPr>
        </p:nvSpPr>
        <p:spPr>
          <a:xfrm>
            <a:off x="8572499" y="2655321"/>
            <a:ext cx="7339693" cy="779689"/>
          </a:xfrm>
        </p:spPr>
        <p:txBody>
          <a:bodyPr anchor="b">
            <a:noAutofit/>
          </a:bodyPr>
          <a:lstStyle>
            <a:lvl1pPr algn="l">
              <a:lnSpc>
                <a:spcPct val="100000"/>
              </a:lnSpc>
              <a:spcBef>
                <a:spcPts val="0"/>
              </a:spcBef>
              <a:defRPr sz="4400" baseline="0">
                <a:solidFill>
                  <a:schemeClr val="bg1"/>
                </a:solidFill>
                <a:latin typeface="Ubuntu Medium" panose="020B0604030602030204" pitchFamily="34" charset="0"/>
              </a:defRPr>
            </a:lvl1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5" name="テキスト プレースホルダー 12"/>
          <p:cNvSpPr>
            <a:spLocks noGrp="1"/>
          </p:cNvSpPr>
          <p:nvPr>
            <p:ph type="body" sz="quarter" idx="14" hasCustomPrompt="1"/>
          </p:nvPr>
        </p:nvSpPr>
        <p:spPr>
          <a:xfrm>
            <a:off x="9519048" y="3754891"/>
            <a:ext cx="6400802" cy="987425"/>
          </a:xfrm>
        </p:spPr>
        <p:txBody>
          <a:bodyPr anchor="ctr">
            <a:normAutofit/>
          </a:bodyPr>
          <a:lstStyle>
            <a:lvl1pPr algn="l">
              <a:spcBef>
                <a:spcPts val="1200"/>
              </a:spcBef>
              <a:defRPr sz="20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6" name="テキスト プレースホルダー 12"/>
          <p:cNvSpPr>
            <a:spLocks noGrp="1"/>
          </p:cNvSpPr>
          <p:nvPr>
            <p:ph type="body" sz="quarter" idx="15" hasCustomPrompt="1"/>
          </p:nvPr>
        </p:nvSpPr>
        <p:spPr>
          <a:xfrm>
            <a:off x="8572499" y="5686425"/>
            <a:ext cx="7347351" cy="1942079"/>
          </a:xfrm>
        </p:spPr>
        <p:txBody>
          <a:bodyPr anchor="b">
            <a:normAutofit/>
          </a:bodyPr>
          <a:lstStyle>
            <a:lvl1pPr marL="342900" indent="-342900" algn="l">
              <a:spcBef>
                <a:spcPts val="0"/>
              </a:spcBef>
              <a:buFont typeface="Wingdings" panose="05000000000000000000" pitchFamily="2" charset="2"/>
              <a:buChar char="n"/>
              <a:defRPr sz="20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7" name="図プレースホルダー 25"/>
          <p:cNvSpPr>
            <a:spLocks noGrp="1"/>
          </p:cNvSpPr>
          <p:nvPr>
            <p:ph type="pic" sz="quarter" idx="16" hasCustomPrompt="1"/>
          </p:nvPr>
        </p:nvSpPr>
        <p:spPr>
          <a:xfrm>
            <a:off x="8572499" y="3819186"/>
            <a:ext cx="858836" cy="858836"/>
          </a:xfrm>
        </p:spPr>
        <p:txBody>
          <a:bodyPr>
            <a:normAutofit/>
          </a:bodyPr>
          <a:lstStyle>
            <a:lvl1pPr algn="ctr">
              <a:defRPr sz="1400">
                <a:solidFill>
                  <a:schemeClr val="bg1"/>
                </a:solidFill>
              </a:defRPr>
            </a:lvl1pPr>
          </a:lstStyle>
          <a:p>
            <a:r>
              <a:rPr kumimoji="1" lang="en-US" altLang="ja-JP" dirty="0"/>
              <a:t>Icon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0134890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2" decel="100000" fill="hold" grpId="0" nodeType="with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75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75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900"/>
                            </p:stCondLst>
                            <p:childTnLst>
                              <p:par>
                                <p:cTn id="14" presetID="2" presetClass="entr" presetSubtype="1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900"/>
                            </p:stCondLst>
                            <p:childTnLst>
                              <p:par>
                                <p:cTn id="1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400"/>
                            </p:stCondLst>
                            <p:childTnLst>
                              <p:par>
                                <p:cTn id="2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build="p">
        <p:tmplLst>
          <p:tmpl lvl="1">
            <p:tnLst>
              <p:par>
                <p:cTn presetID="2" presetClass="entr" presetSubtype="2" decel="100000" fill="hold" nodeType="withEffect">
                  <p:stCondLst>
                    <p:cond delay="0"/>
                  </p:stCondLst>
                  <p:iterate type="wd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4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4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5" grpId="0">
        <p:tmplLst>
          <p:tmpl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5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6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6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7" grpId="0"/>
    </p:bldLst>
  </p:timing>
  <p:extLst mod="1">
    <p:ext uri="{DCECCB84-F9BA-43D5-87BE-67443E8EF086}">
      <p15:sldGuideLst xmlns:p15="http://schemas.microsoft.com/office/powerpoint/2012/main" xmlns="">
        <p15:guide id="1" orient="horz" pos="3239">
          <p15:clr>
            <a:srgbClr val="FBAE40"/>
          </p15:clr>
        </p15:guide>
        <p15:guide id="2" pos="5760">
          <p15:clr>
            <a:srgbClr val="FBAE40"/>
          </p15:clr>
        </p15:guide>
      </p15:sldGuideLst>
    </p:ext>
  </p:extLst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&amp; 4 Optio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図プレースホルダー 26"/>
          <p:cNvSpPr>
            <a:spLocks noGrp="1"/>
          </p:cNvSpPr>
          <p:nvPr>
            <p:ph type="pic" sz="quarter" idx="32" hasCustomPrompt="1"/>
          </p:nvPr>
        </p:nvSpPr>
        <p:spPr>
          <a:xfrm>
            <a:off x="0" y="0"/>
            <a:ext cx="9144000" cy="10285413"/>
          </a:xfrm>
        </p:spPr>
        <p:txBody>
          <a:bodyPr/>
          <a:lstStyle>
            <a:lvl1pPr>
              <a:defRPr/>
            </a:lvl1pPr>
          </a:lstStyle>
          <a:p>
            <a:r>
              <a:rPr kumimoji="1" lang="en-US" altLang="ja-JP" dirty="0"/>
              <a:t>Insert an image</a:t>
            </a:r>
            <a:endParaRPr kumimoji="1" lang="ja-JP" altLang="en-US" dirty="0"/>
          </a:p>
        </p:txBody>
      </p:sp>
      <p:sp>
        <p:nvSpPr>
          <p:cNvPr id="2" name="タイトル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kumimoji="1" lang="en-US" altLang="ja-JP" dirty="0"/>
              <a:t>Slide Title Goes Here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3EB59E2-90B9-4CD3-AC74-D672227E13C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6" name="テキスト プレースホルダー 60"/>
          <p:cNvSpPr>
            <a:spLocks noGrp="1"/>
          </p:cNvSpPr>
          <p:nvPr>
            <p:ph type="body" sz="quarter" idx="25" hasCustomPrompt="1"/>
          </p:nvPr>
        </p:nvSpPr>
        <p:spPr>
          <a:xfrm>
            <a:off x="8583647" y="2478585"/>
            <a:ext cx="1137600" cy="1137600"/>
          </a:xfrm>
          <a:solidFill>
            <a:schemeClr val="accent1"/>
          </a:solidFill>
          <a:ln w="57150">
            <a:solidFill>
              <a:schemeClr val="bg1"/>
            </a:solidFill>
          </a:ln>
          <a:effectLst>
            <a:outerShdw sx="102000" sy="102000" algn="ctr" rotWithShape="0">
              <a:prstClr val="black">
                <a:alpha val="15000"/>
              </a:prstClr>
            </a:outerShdw>
          </a:effectLst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kumimoji="1" lang="en-US" altLang="ja-JP" dirty="0"/>
              <a:t> </a:t>
            </a:r>
            <a:endParaRPr kumimoji="1" lang="ja-JP" altLang="en-US" dirty="0"/>
          </a:p>
        </p:txBody>
      </p:sp>
      <p:sp>
        <p:nvSpPr>
          <p:cNvPr id="18" name="テキスト プレースホルダー 12"/>
          <p:cNvSpPr>
            <a:spLocks noGrp="1"/>
          </p:cNvSpPr>
          <p:nvPr>
            <p:ph type="body" sz="quarter" idx="17" hasCustomPrompt="1"/>
          </p:nvPr>
        </p:nvSpPr>
        <p:spPr>
          <a:xfrm>
            <a:off x="9864171" y="2984726"/>
            <a:ext cx="7246697" cy="865983"/>
          </a:xfrm>
        </p:spPr>
        <p:txBody>
          <a:bodyPr>
            <a:normAutofit/>
          </a:bodyPr>
          <a:lstStyle>
            <a:lvl1pPr algn="l">
              <a:lnSpc>
                <a:spcPct val="130000"/>
              </a:lnSpc>
              <a:spcBef>
                <a:spcPts val="0"/>
              </a:spcBef>
              <a:defRPr sz="2000" baseline="0"/>
            </a:lvl1pPr>
          </a:lstStyle>
          <a:p>
            <a:pPr lvl="0"/>
            <a:r>
              <a:rPr kumimoji="1" lang="en-US" altLang="ja-JP" dirty="0"/>
              <a:t>Text goes here</a:t>
            </a:r>
          </a:p>
        </p:txBody>
      </p:sp>
      <p:sp>
        <p:nvSpPr>
          <p:cNvPr id="19" name="テキスト プレースホルダー 12"/>
          <p:cNvSpPr>
            <a:spLocks noGrp="1"/>
          </p:cNvSpPr>
          <p:nvPr>
            <p:ph type="body" sz="quarter" idx="18" hasCustomPrompt="1"/>
          </p:nvPr>
        </p:nvSpPr>
        <p:spPr>
          <a:xfrm>
            <a:off x="9864171" y="2430198"/>
            <a:ext cx="7246697" cy="747032"/>
          </a:xfrm>
        </p:spPr>
        <p:txBody>
          <a:bodyPr anchor="ctr">
            <a:noAutofit/>
          </a:bodyPr>
          <a:lstStyle>
            <a:lvl1pPr algn="l">
              <a:lnSpc>
                <a:spcPct val="100000"/>
              </a:lnSpc>
              <a:spcBef>
                <a:spcPts val="0"/>
              </a:spcBef>
              <a:defRPr sz="2800" baseline="0">
                <a:solidFill>
                  <a:schemeClr val="tx2"/>
                </a:solidFill>
                <a:latin typeface="Ubuntu Medium" panose="020B0604030602030204" pitchFamily="34" charset="0"/>
              </a:defRPr>
            </a:lvl1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31" name="テキスト プレースホルダー 60"/>
          <p:cNvSpPr>
            <a:spLocks noGrp="1"/>
          </p:cNvSpPr>
          <p:nvPr>
            <p:ph type="body" sz="quarter" idx="33" hasCustomPrompt="1"/>
          </p:nvPr>
        </p:nvSpPr>
        <p:spPr>
          <a:xfrm>
            <a:off x="8583647" y="4196976"/>
            <a:ext cx="1137600" cy="1137600"/>
          </a:xfrm>
          <a:solidFill>
            <a:schemeClr val="accent2"/>
          </a:solidFill>
          <a:ln w="57150">
            <a:solidFill>
              <a:schemeClr val="bg1"/>
            </a:solidFill>
          </a:ln>
          <a:effectLst>
            <a:outerShdw sx="102000" sy="102000" algn="ctr" rotWithShape="0">
              <a:prstClr val="black">
                <a:alpha val="15000"/>
              </a:prstClr>
            </a:outerShdw>
          </a:effectLst>
        </p:spPr>
        <p:txBody>
          <a:bodyPr/>
          <a:lstStyle/>
          <a:p>
            <a:pPr lvl="0"/>
            <a:r>
              <a:rPr kumimoji="1" lang="en-US" altLang="ja-JP" dirty="0"/>
              <a:t> </a:t>
            </a:r>
            <a:endParaRPr kumimoji="1" lang="ja-JP" altLang="en-US" dirty="0"/>
          </a:p>
        </p:txBody>
      </p:sp>
      <p:sp>
        <p:nvSpPr>
          <p:cNvPr id="32" name="テキスト プレースホルダー 12"/>
          <p:cNvSpPr>
            <a:spLocks noGrp="1"/>
          </p:cNvSpPr>
          <p:nvPr>
            <p:ph type="body" sz="quarter" idx="34" hasCustomPrompt="1"/>
          </p:nvPr>
        </p:nvSpPr>
        <p:spPr>
          <a:xfrm>
            <a:off x="9864171" y="4722200"/>
            <a:ext cx="7246697" cy="865983"/>
          </a:xfrm>
        </p:spPr>
        <p:txBody>
          <a:bodyPr>
            <a:normAutofit/>
          </a:bodyPr>
          <a:lstStyle>
            <a:lvl1pPr algn="l">
              <a:lnSpc>
                <a:spcPct val="130000"/>
              </a:lnSpc>
              <a:spcBef>
                <a:spcPts val="0"/>
              </a:spcBef>
              <a:defRPr sz="2000" baseline="0"/>
            </a:lvl1pPr>
          </a:lstStyle>
          <a:p>
            <a:pPr lvl="0"/>
            <a:r>
              <a:rPr kumimoji="1" lang="en-US" altLang="ja-JP" dirty="0"/>
              <a:t>Text goes here</a:t>
            </a:r>
          </a:p>
        </p:txBody>
      </p:sp>
      <p:sp>
        <p:nvSpPr>
          <p:cNvPr id="33" name="テキスト プレースホルダー 12"/>
          <p:cNvSpPr>
            <a:spLocks noGrp="1"/>
          </p:cNvSpPr>
          <p:nvPr>
            <p:ph type="body" sz="quarter" idx="35" hasCustomPrompt="1"/>
          </p:nvPr>
        </p:nvSpPr>
        <p:spPr>
          <a:xfrm>
            <a:off x="9864171" y="4167672"/>
            <a:ext cx="7246697" cy="747032"/>
          </a:xfrm>
        </p:spPr>
        <p:txBody>
          <a:bodyPr anchor="ctr">
            <a:noAutofit/>
          </a:bodyPr>
          <a:lstStyle>
            <a:lvl1pPr algn="l">
              <a:lnSpc>
                <a:spcPct val="100000"/>
              </a:lnSpc>
              <a:spcBef>
                <a:spcPts val="0"/>
              </a:spcBef>
              <a:defRPr sz="2800" baseline="0">
                <a:solidFill>
                  <a:schemeClr val="tx2"/>
                </a:solidFill>
                <a:latin typeface="Ubuntu Medium" panose="020B0604030602030204" pitchFamily="34" charset="0"/>
              </a:defRPr>
            </a:lvl1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40" name="テキスト プレースホルダー 60"/>
          <p:cNvSpPr>
            <a:spLocks noGrp="1"/>
          </p:cNvSpPr>
          <p:nvPr>
            <p:ph type="body" sz="quarter" idx="36" hasCustomPrompt="1"/>
          </p:nvPr>
        </p:nvSpPr>
        <p:spPr>
          <a:xfrm>
            <a:off x="8583647" y="5886324"/>
            <a:ext cx="1137600" cy="1137600"/>
          </a:xfrm>
          <a:solidFill>
            <a:schemeClr val="accent3"/>
          </a:solidFill>
          <a:ln w="57150">
            <a:solidFill>
              <a:schemeClr val="bg1"/>
            </a:solidFill>
          </a:ln>
          <a:effectLst>
            <a:outerShdw sx="102000" sy="102000" algn="ctr" rotWithShape="0">
              <a:prstClr val="black">
                <a:alpha val="15000"/>
              </a:prstClr>
            </a:outerShdw>
          </a:effectLst>
        </p:spPr>
        <p:txBody>
          <a:bodyPr/>
          <a:lstStyle/>
          <a:p>
            <a:pPr lvl="0"/>
            <a:r>
              <a:rPr kumimoji="1" lang="en-US" altLang="ja-JP" dirty="0"/>
              <a:t> </a:t>
            </a:r>
            <a:endParaRPr kumimoji="1" lang="ja-JP" altLang="en-US" dirty="0"/>
          </a:p>
        </p:txBody>
      </p:sp>
      <p:sp>
        <p:nvSpPr>
          <p:cNvPr id="41" name="テキスト プレースホルダー 12"/>
          <p:cNvSpPr>
            <a:spLocks noGrp="1"/>
          </p:cNvSpPr>
          <p:nvPr>
            <p:ph type="body" sz="quarter" idx="37" hasCustomPrompt="1"/>
          </p:nvPr>
        </p:nvSpPr>
        <p:spPr>
          <a:xfrm>
            <a:off x="9864171" y="6411548"/>
            <a:ext cx="7246697" cy="865983"/>
          </a:xfrm>
        </p:spPr>
        <p:txBody>
          <a:bodyPr>
            <a:normAutofit/>
          </a:bodyPr>
          <a:lstStyle>
            <a:lvl1pPr algn="l">
              <a:lnSpc>
                <a:spcPct val="130000"/>
              </a:lnSpc>
              <a:spcBef>
                <a:spcPts val="0"/>
              </a:spcBef>
              <a:defRPr sz="2000" baseline="0"/>
            </a:lvl1pPr>
          </a:lstStyle>
          <a:p>
            <a:pPr lvl="0"/>
            <a:r>
              <a:rPr kumimoji="1" lang="en-US" altLang="ja-JP" dirty="0"/>
              <a:t>Text goes here</a:t>
            </a:r>
          </a:p>
        </p:txBody>
      </p:sp>
      <p:sp>
        <p:nvSpPr>
          <p:cNvPr id="42" name="テキスト プレースホルダー 12"/>
          <p:cNvSpPr>
            <a:spLocks noGrp="1"/>
          </p:cNvSpPr>
          <p:nvPr>
            <p:ph type="body" sz="quarter" idx="38" hasCustomPrompt="1"/>
          </p:nvPr>
        </p:nvSpPr>
        <p:spPr>
          <a:xfrm>
            <a:off x="9864171" y="5857020"/>
            <a:ext cx="7246697" cy="747032"/>
          </a:xfrm>
        </p:spPr>
        <p:txBody>
          <a:bodyPr anchor="ctr">
            <a:noAutofit/>
          </a:bodyPr>
          <a:lstStyle>
            <a:lvl1pPr algn="l">
              <a:lnSpc>
                <a:spcPct val="100000"/>
              </a:lnSpc>
              <a:spcBef>
                <a:spcPts val="0"/>
              </a:spcBef>
              <a:defRPr sz="2800" baseline="0">
                <a:solidFill>
                  <a:schemeClr val="tx2"/>
                </a:solidFill>
                <a:latin typeface="Ubuntu Medium" panose="020B0604030602030204" pitchFamily="34" charset="0"/>
              </a:defRPr>
            </a:lvl1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43" name="テキスト プレースホルダー 60"/>
          <p:cNvSpPr>
            <a:spLocks noGrp="1"/>
          </p:cNvSpPr>
          <p:nvPr>
            <p:ph type="body" sz="quarter" idx="39" hasCustomPrompt="1"/>
          </p:nvPr>
        </p:nvSpPr>
        <p:spPr>
          <a:xfrm>
            <a:off x="8583647" y="7575672"/>
            <a:ext cx="1137600" cy="1137600"/>
          </a:xfrm>
          <a:solidFill>
            <a:schemeClr val="accent5"/>
          </a:solidFill>
          <a:ln w="57150">
            <a:solidFill>
              <a:schemeClr val="bg1"/>
            </a:solidFill>
          </a:ln>
          <a:effectLst>
            <a:outerShdw sx="102000" sy="102000" algn="ctr" rotWithShape="0">
              <a:prstClr val="black">
                <a:alpha val="15000"/>
              </a:prstClr>
            </a:outerShdw>
          </a:effectLst>
        </p:spPr>
        <p:txBody>
          <a:bodyPr/>
          <a:lstStyle/>
          <a:p>
            <a:pPr lvl="0"/>
            <a:r>
              <a:rPr kumimoji="1" lang="en-US" altLang="ja-JP" dirty="0"/>
              <a:t> </a:t>
            </a:r>
            <a:endParaRPr kumimoji="1" lang="ja-JP" altLang="en-US" dirty="0"/>
          </a:p>
        </p:txBody>
      </p:sp>
      <p:sp>
        <p:nvSpPr>
          <p:cNvPr id="44" name="テキスト プレースホルダー 12"/>
          <p:cNvSpPr>
            <a:spLocks noGrp="1"/>
          </p:cNvSpPr>
          <p:nvPr>
            <p:ph type="body" sz="quarter" idx="40" hasCustomPrompt="1"/>
          </p:nvPr>
        </p:nvSpPr>
        <p:spPr>
          <a:xfrm>
            <a:off x="9864171" y="8100896"/>
            <a:ext cx="7246697" cy="865983"/>
          </a:xfrm>
        </p:spPr>
        <p:txBody>
          <a:bodyPr>
            <a:normAutofit/>
          </a:bodyPr>
          <a:lstStyle>
            <a:lvl1pPr algn="l">
              <a:lnSpc>
                <a:spcPct val="130000"/>
              </a:lnSpc>
              <a:spcBef>
                <a:spcPts val="0"/>
              </a:spcBef>
              <a:defRPr sz="2000" baseline="0"/>
            </a:lvl1pPr>
          </a:lstStyle>
          <a:p>
            <a:pPr lvl="0"/>
            <a:r>
              <a:rPr kumimoji="1" lang="en-US" altLang="ja-JP" dirty="0"/>
              <a:t>Text goes here</a:t>
            </a:r>
          </a:p>
        </p:txBody>
      </p:sp>
      <p:sp>
        <p:nvSpPr>
          <p:cNvPr id="45" name="テキスト プレースホルダー 12"/>
          <p:cNvSpPr>
            <a:spLocks noGrp="1"/>
          </p:cNvSpPr>
          <p:nvPr>
            <p:ph type="body" sz="quarter" idx="41" hasCustomPrompt="1"/>
          </p:nvPr>
        </p:nvSpPr>
        <p:spPr>
          <a:xfrm>
            <a:off x="9864171" y="7546368"/>
            <a:ext cx="7246697" cy="747032"/>
          </a:xfrm>
        </p:spPr>
        <p:txBody>
          <a:bodyPr anchor="ctr">
            <a:noAutofit/>
          </a:bodyPr>
          <a:lstStyle>
            <a:lvl1pPr algn="l">
              <a:lnSpc>
                <a:spcPct val="100000"/>
              </a:lnSpc>
              <a:spcBef>
                <a:spcPts val="0"/>
              </a:spcBef>
              <a:defRPr sz="2800" baseline="0">
                <a:solidFill>
                  <a:schemeClr val="tx2"/>
                </a:solidFill>
                <a:latin typeface="Ubuntu Medium" panose="020B0604030602030204" pitchFamily="34" charset="0"/>
              </a:defRPr>
            </a:lvl1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46" name="テキスト プレースホルダー 12"/>
          <p:cNvSpPr>
            <a:spLocks noGrp="1"/>
          </p:cNvSpPr>
          <p:nvPr>
            <p:ph type="body" sz="quarter" idx="42" hasCustomPrompt="1"/>
          </p:nvPr>
        </p:nvSpPr>
        <p:spPr>
          <a:xfrm>
            <a:off x="8596315" y="2614394"/>
            <a:ext cx="1112265" cy="865983"/>
          </a:xfrm>
        </p:spPr>
        <p:txBody>
          <a:bodyPr anchor="ctr">
            <a:no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40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kumimoji="1" lang="en-US" altLang="ja-JP" dirty="0"/>
              <a:t>00</a:t>
            </a:r>
          </a:p>
        </p:txBody>
      </p:sp>
      <p:sp>
        <p:nvSpPr>
          <p:cNvPr id="47" name="テキスト プレースホルダー 12"/>
          <p:cNvSpPr>
            <a:spLocks noGrp="1"/>
          </p:cNvSpPr>
          <p:nvPr>
            <p:ph type="body" sz="quarter" idx="43" hasCustomPrompt="1"/>
          </p:nvPr>
        </p:nvSpPr>
        <p:spPr>
          <a:xfrm>
            <a:off x="8596315" y="4332785"/>
            <a:ext cx="1112265" cy="865983"/>
          </a:xfrm>
        </p:spPr>
        <p:txBody>
          <a:bodyPr anchor="ctr">
            <a:no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40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kumimoji="1" lang="en-US" altLang="ja-JP" dirty="0"/>
              <a:t>00</a:t>
            </a:r>
          </a:p>
        </p:txBody>
      </p:sp>
      <p:sp>
        <p:nvSpPr>
          <p:cNvPr id="48" name="テキスト プレースホルダー 12"/>
          <p:cNvSpPr>
            <a:spLocks noGrp="1"/>
          </p:cNvSpPr>
          <p:nvPr>
            <p:ph type="body" sz="quarter" idx="44" hasCustomPrompt="1"/>
          </p:nvPr>
        </p:nvSpPr>
        <p:spPr>
          <a:xfrm>
            <a:off x="8596315" y="6022133"/>
            <a:ext cx="1112265" cy="865983"/>
          </a:xfrm>
        </p:spPr>
        <p:txBody>
          <a:bodyPr anchor="ctr">
            <a:no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40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kumimoji="1" lang="en-US" altLang="ja-JP" dirty="0"/>
              <a:t>00</a:t>
            </a:r>
          </a:p>
        </p:txBody>
      </p:sp>
      <p:sp>
        <p:nvSpPr>
          <p:cNvPr id="50" name="テキスト プレースホルダー 12"/>
          <p:cNvSpPr>
            <a:spLocks noGrp="1"/>
          </p:cNvSpPr>
          <p:nvPr>
            <p:ph type="body" sz="quarter" idx="45" hasCustomPrompt="1"/>
          </p:nvPr>
        </p:nvSpPr>
        <p:spPr>
          <a:xfrm>
            <a:off x="8596315" y="7711481"/>
            <a:ext cx="1112265" cy="865983"/>
          </a:xfrm>
        </p:spPr>
        <p:txBody>
          <a:bodyPr anchor="ctr">
            <a:no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40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kumimoji="1" lang="en-US" altLang="ja-JP" dirty="0"/>
              <a:t>00</a:t>
            </a:r>
          </a:p>
        </p:txBody>
      </p:sp>
    </p:spTree>
    <p:extLst>
      <p:ext uri="{BB962C8B-B14F-4D97-AF65-F5344CB8AC3E}">
        <p14:creationId xmlns:p14="http://schemas.microsoft.com/office/powerpoint/2010/main" val="28993741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entr" presetSubtype="1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1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2" decel="100000" fill="hold" grpId="0" nodeType="with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1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600"/>
                            </p:stCondLst>
                            <p:childTnLst>
                              <p:par>
                                <p:cTn id="26" presetID="2" presetClass="entr" presetSubtype="1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2" presetClass="entr" presetSubtype="1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2" presetClass="entr" presetSubtype="2" decel="100000" fill="hold" grpId="0" nodeType="with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2200"/>
                            </p:stCondLst>
                            <p:childTnLst>
                              <p:par>
                                <p:cTn id="3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2700"/>
                            </p:stCondLst>
                            <p:childTnLst>
                              <p:par>
                                <p:cTn id="43" presetID="2" presetClass="entr" presetSubtype="1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" presetClass="entr" presetSubtype="1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2" presetClass="entr" presetSubtype="2" decel="100000" fill="hold" grpId="0" nodeType="with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3300"/>
                            </p:stCondLst>
                            <p:childTnLst>
                              <p:par>
                                <p:cTn id="5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3800"/>
                            </p:stCondLst>
                            <p:childTnLst>
                              <p:par>
                                <p:cTn id="60" presetID="2" presetClass="entr" presetSubtype="1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4" presetID="2" presetClass="entr" presetSubtype="1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8" presetID="2" presetClass="entr" presetSubtype="2" decel="100000" fill="hold" grpId="0" nodeType="with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4400"/>
                            </p:stCondLst>
                            <p:childTnLst>
                              <p:par>
                                <p:cTn id="7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/>
      <p:bldP spid="16" grpId="0" animBg="1">
        <p:tmplLst>
          <p:tmpl>
            <p:tnLst>
              <p:par>
                <p:cTn presetID="2" presetClass="entr" presetSubtype="1" decel="10000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16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16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0-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18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8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19" grpId="0">
        <p:tmplLst>
          <p:tmpl>
            <p:tnLst>
              <p:par>
                <p:cTn presetID="2" presetClass="entr" presetSubtype="2" decel="100000" fill="hold" nodeType="withEffect">
                  <p:stCondLst>
                    <p:cond delay="0"/>
                  </p:stCondLst>
                  <p:iterate type="wd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19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19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31" grpId="0" animBg="1">
        <p:tmplLst>
          <p:tmpl>
            <p:tnLst>
              <p:par>
                <p:cTn presetID="2" presetClass="entr" presetSubtype="1" decel="10000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31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31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0-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32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2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33" grpId="0">
        <p:tmplLst>
          <p:tmpl>
            <p:tnLst>
              <p:par>
                <p:cTn presetID="2" presetClass="entr" presetSubtype="2" decel="100000" fill="hold" nodeType="withEffect">
                  <p:stCondLst>
                    <p:cond delay="0"/>
                  </p:stCondLst>
                  <p:iterate type="wd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3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3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40" grpId="0" animBg="1">
        <p:tmplLst>
          <p:tmpl>
            <p:tnLst>
              <p:par>
                <p:cTn presetID="2" presetClass="entr" presetSubtype="1" decel="10000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40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40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0-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41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41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42" grpId="0">
        <p:tmplLst>
          <p:tmpl>
            <p:tnLst>
              <p:par>
                <p:cTn presetID="2" presetClass="entr" presetSubtype="2" decel="100000" fill="hold" nodeType="withEffect">
                  <p:stCondLst>
                    <p:cond delay="0"/>
                  </p:stCondLst>
                  <p:iterate type="wd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42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42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43" grpId="0" animBg="1">
        <p:tmplLst>
          <p:tmpl>
            <p:tnLst>
              <p:par>
                <p:cTn presetID="2" presetClass="entr" presetSubtype="1" decel="10000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4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4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0-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44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44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45" grpId="0">
        <p:tmplLst>
          <p:tmpl>
            <p:tnLst>
              <p:par>
                <p:cTn presetID="2" presetClass="entr" presetSubtype="2" decel="100000" fill="hold" nodeType="withEffect">
                  <p:stCondLst>
                    <p:cond delay="0"/>
                  </p:stCondLst>
                  <p:iterate type="wd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45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45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46" grpId="0" build="p">
        <p:tmplLst>
          <p:tmpl lvl="1">
            <p:tnLst>
              <p:par>
                <p:cTn presetID="2" presetClass="entr" presetSubtype="1" decel="10000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46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46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0-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47" grpId="0" build="p">
        <p:tmplLst>
          <p:tmpl lvl="1">
            <p:tnLst>
              <p:par>
                <p:cTn presetID="2" presetClass="entr" presetSubtype="1" decel="10000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47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47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0-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48" grpId="0" build="p">
        <p:tmplLst>
          <p:tmpl lvl="1">
            <p:tnLst>
              <p:par>
                <p:cTn presetID="2" presetClass="entr" presetSubtype="1" decel="10000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48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48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0-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50" grpId="0" build="p">
        <p:tmplLst>
          <p:tmpl lvl="1">
            <p:tnLst>
              <p:par>
                <p:cTn presetID="2" presetClass="entr" presetSubtype="1" decel="10000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50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50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0-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&amp; 2 Headings, Tex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kumimoji="1" lang="en-US" altLang="ja-JP" dirty="0"/>
              <a:t>Slide Title Goes Here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3EB59E2-90B9-4CD3-AC74-D672227E13C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5" name="図プレースホルダー 24"/>
          <p:cNvSpPr>
            <a:spLocks noGrp="1"/>
          </p:cNvSpPr>
          <p:nvPr>
            <p:ph type="pic" sz="quarter" idx="36" hasCustomPrompt="1"/>
          </p:nvPr>
        </p:nvSpPr>
        <p:spPr>
          <a:xfrm>
            <a:off x="0" y="0"/>
            <a:ext cx="11088000" cy="10285413"/>
          </a:xfrm>
          <a:custGeom>
            <a:avLst/>
            <a:gdLst>
              <a:gd name="connsiteX0" fmla="*/ 10440000 w 11088000"/>
              <a:gd name="connsiteY0" fmla="*/ 9637413 h 10285413"/>
              <a:gd name="connsiteX1" fmla="*/ 11088000 w 11088000"/>
              <a:gd name="connsiteY1" fmla="*/ 9637413 h 10285413"/>
              <a:gd name="connsiteX2" fmla="*/ 11088000 w 11088000"/>
              <a:gd name="connsiteY2" fmla="*/ 10285413 h 10285413"/>
              <a:gd name="connsiteX3" fmla="*/ 10440000 w 11088000"/>
              <a:gd name="connsiteY3" fmla="*/ 10285413 h 10285413"/>
              <a:gd name="connsiteX4" fmla="*/ 9792000 w 11088000"/>
              <a:gd name="connsiteY4" fmla="*/ 8989413 h 10285413"/>
              <a:gd name="connsiteX5" fmla="*/ 10440000 w 11088000"/>
              <a:gd name="connsiteY5" fmla="*/ 8989413 h 10285413"/>
              <a:gd name="connsiteX6" fmla="*/ 10440000 w 11088000"/>
              <a:gd name="connsiteY6" fmla="*/ 9637413 h 10285413"/>
              <a:gd name="connsiteX7" fmla="*/ 9792000 w 11088000"/>
              <a:gd name="connsiteY7" fmla="*/ 9637413 h 10285413"/>
              <a:gd name="connsiteX8" fmla="*/ 0 w 11088000"/>
              <a:gd name="connsiteY8" fmla="*/ 0 h 10285413"/>
              <a:gd name="connsiteX9" fmla="*/ 9144000 w 11088000"/>
              <a:gd name="connsiteY9" fmla="*/ 0 h 10285413"/>
              <a:gd name="connsiteX10" fmla="*/ 9144000 w 11088000"/>
              <a:gd name="connsiteY10" fmla="*/ 8341413 h 10285413"/>
              <a:gd name="connsiteX11" fmla="*/ 9791447 w 11088000"/>
              <a:gd name="connsiteY11" fmla="*/ 8341413 h 10285413"/>
              <a:gd name="connsiteX12" fmla="*/ 9791447 w 11088000"/>
              <a:gd name="connsiteY12" fmla="*/ 8989413 h 10285413"/>
              <a:gd name="connsiteX13" fmla="*/ 9144000 w 11088000"/>
              <a:gd name="connsiteY13" fmla="*/ 8989413 h 10285413"/>
              <a:gd name="connsiteX14" fmla="*/ 9144000 w 11088000"/>
              <a:gd name="connsiteY14" fmla="*/ 9637413 h 10285413"/>
              <a:gd name="connsiteX15" fmla="*/ 9792000 w 11088000"/>
              <a:gd name="connsiteY15" fmla="*/ 9637413 h 10285413"/>
              <a:gd name="connsiteX16" fmla="*/ 9792000 w 11088000"/>
              <a:gd name="connsiteY16" fmla="*/ 10285413 h 10285413"/>
              <a:gd name="connsiteX17" fmla="*/ 9144000 w 11088000"/>
              <a:gd name="connsiteY17" fmla="*/ 10285413 h 10285413"/>
              <a:gd name="connsiteX18" fmla="*/ 0 w 11088000"/>
              <a:gd name="connsiteY18" fmla="*/ 10285413 h 102854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11088000" h="10285413">
                <a:moveTo>
                  <a:pt x="10440000" y="9637413"/>
                </a:moveTo>
                <a:lnTo>
                  <a:pt x="11088000" y="9637413"/>
                </a:lnTo>
                <a:lnTo>
                  <a:pt x="11088000" y="10285413"/>
                </a:lnTo>
                <a:lnTo>
                  <a:pt x="10440000" y="10285413"/>
                </a:lnTo>
                <a:close/>
                <a:moveTo>
                  <a:pt x="9792000" y="8989413"/>
                </a:moveTo>
                <a:lnTo>
                  <a:pt x="10440000" y="8989413"/>
                </a:lnTo>
                <a:lnTo>
                  <a:pt x="10440000" y="9637413"/>
                </a:lnTo>
                <a:lnTo>
                  <a:pt x="9792000" y="9637413"/>
                </a:lnTo>
                <a:close/>
                <a:moveTo>
                  <a:pt x="0" y="0"/>
                </a:moveTo>
                <a:lnTo>
                  <a:pt x="9144000" y="0"/>
                </a:lnTo>
                <a:lnTo>
                  <a:pt x="9144000" y="8341413"/>
                </a:lnTo>
                <a:lnTo>
                  <a:pt x="9791447" y="8341413"/>
                </a:lnTo>
                <a:lnTo>
                  <a:pt x="9791447" y="8989413"/>
                </a:lnTo>
                <a:lnTo>
                  <a:pt x="9144000" y="8989413"/>
                </a:lnTo>
                <a:lnTo>
                  <a:pt x="9144000" y="9637413"/>
                </a:lnTo>
                <a:lnTo>
                  <a:pt x="9792000" y="9637413"/>
                </a:lnTo>
                <a:lnTo>
                  <a:pt x="9792000" y="10285413"/>
                </a:lnTo>
                <a:lnTo>
                  <a:pt x="9144000" y="10285413"/>
                </a:lnTo>
                <a:lnTo>
                  <a:pt x="0" y="10285413"/>
                </a:lnTo>
                <a:close/>
              </a:path>
            </a:pathLst>
          </a:custGeom>
        </p:spPr>
        <p:txBody>
          <a:bodyPr wrap="square">
            <a:noAutofit/>
          </a:bodyPr>
          <a:lstStyle>
            <a:lvl1pPr>
              <a:defRPr/>
            </a:lvl1pPr>
          </a:lstStyle>
          <a:p>
            <a:r>
              <a:rPr kumimoji="1" lang="en-US" altLang="ja-JP" dirty="0"/>
              <a:t>Insert an image</a:t>
            </a:r>
            <a:endParaRPr kumimoji="1" lang="ja-JP" altLang="en-US" dirty="0"/>
          </a:p>
        </p:txBody>
      </p:sp>
      <p:sp>
        <p:nvSpPr>
          <p:cNvPr id="26" name="テキスト プレースホルダー 12"/>
          <p:cNvSpPr>
            <a:spLocks noGrp="1"/>
          </p:cNvSpPr>
          <p:nvPr>
            <p:ph type="body" sz="quarter" idx="12" hasCustomPrompt="1"/>
          </p:nvPr>
        </p:nvSpPr>
        <p:spPr>
          <a:xfrm>
            <a:off x="9467447" y="3294823"/>
            <a:ext cx="8361787" cy="1716691"/>
          </a:xfrm>
        </p:spPr>
        <p:txBody>
          <a:bodyPr>
            <a:normAutofit/>
          </a:bodyPr>
          <a:lstStyle>
            <a:lvl1pPr marL="342900" indent="-342900" algn="l">
              <a:spcBef>
                <a:spcPts val="0"/>
              </a:spcBef>
              <a:buFont typeface="Wingdings" panose="05000000000000000000" pitchFamily="2" charset="2"/>
              <a:buChar char="n"/>
              <a:defRPr sz="2000" baseline="0"/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28" name="テキスト プレースホルダー 12"/>
          <p:cNvSpPr>
            <a:spLocks noGrp="1"/>
          </p:cNvSpPr>
          <p:nvPr>
            <p:ph type="body" sz="quarter" idx="17" hasCustomPrompt="1"/>
          </p:nvPr>
        </p:nvSpPr>
        <p:spPr>
          <a:xfrm>
            <a:off x="9467447" y="2353628"/>
            <a:ext cx="8361787" cy="747032"/>
          </a:xfrm>
        </p:spPr>
        <p:txBody>
          <a:bodyPr anchor="ctr">
            <a:noAutofit/>
          </a:bodyPr>
          <a:lstStyle>
            <a:lvl1pPr algn="l">
              <a:lnSpc>
                <a:spcPct val="100000"/>
              </a:lnSpc>
              <a:spcBef>
                <a:spcPts val="0"/>
              </a:spcBef>
              <a:defRPr sz="2800" baseline="0">
                <a:solidFill>
                  <a:schemeClr val="tx2"/>
                </a:solidFill>
                <a:latin typeface="Ubuntu Medium" panose="020B0604030602030204" pitchFamily="34" charset="0"/>
              </a:defRPr>
            </a:lvl1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29" name="正方形/長方形 28"/>
          <p:cNvSpPr/>
          <p:nvPr userDrawn="1"/>
        </p:nvSpPr>
        <p:spPr>
          <a:xfrm>
            <a:off x="9572871" y="3070668"/>
            <a:ext cx="1827899" cy="7200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0" name="テキスト プレースホルダー 12"/>
          <p:cNvSpPr>
            <a:spLocks noGrp="1"/>
          </p:cNvSpPr>
          <p:nvPr>
            <p:ph type="body" sz="quarter" idx="44" hasCustomPrompt="1"/>
          </p:nvPr>
        </p:nvSpPr>
        <p:spPr>
          <a:xfrm>
            <a:off x="9467447" y="6349412"/>
            <a:ext cx="8361787" cy="1716691"/>
          </a:xfrm>
        </p:spPr>
        <p:txBody>
          <a:bodyPr>
            <a:normAutofit/>
          </a:bodyPr>
          <a:lstStyle>
            <a:lvl1pPr marL="342900" indent="-342900" algn="l">
              <a:spcBef>
                <a:spcPts val="0"/>
              </a:spcBef>
              <a:buFont typeface="Wingdings" panose="05000000000000000000" pitchFamily="2" charset="2"/>
              <a:buChar char="n"/>
              <a:defRPr sz="2000" baseline="0"/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34" name="テキスト プレースホルダー 12"/>
          <p:cNvSpPr>
            <a:spLocks noGrp="1"/>
          </p:cNvSpPr>
          <p:nvPr>
            <p:ph type="body" sz="quarter" idx="45" hasCustomPrompt="1"/>
          </p:nvPr>
        </p:nvSpPr>
        <p:spPr>
          <a:xfrm>
            <a:off x="9467447" y="5408217"/>
            <a:ext cx="8361787" cy="747032"/>
          </a:xfrm>
        </p:spPr>
        <p:txBody>
          <a:bodyPr anchor="ctr">
            <a:noAutofit/>
          </a:bodyPr>
          <a:lstStyle>
            <a:lvl1pPr algn="l">
              <a:lnSpc>
                <a:spcPct val="100000"/>
              </a:lnSpc>
              <a:spcBef>
                <a:spcPts val="0"/>
              </a:spcBef>
              <a:defRPr sz="2800" baseline="0">
                <a:solidFill>
                  <a:schemeClr val="tx2"/>
                </a:solidFill>
                <a:latin typeface="Ubuntu Medium" panose="020B0604030602030204" pitchFamily="34" charset="0"/>
              </a:defRPr>
            </a:lvl1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35" name="正方形/長方形 34"/>
          <p:cNvSpPr/>
          <p:nvPr userDrawn="1"/>
        </p:nvSpPr>
        <p:spPr>
          <a:xfrm>
            <a:off x="9572871" y="6125257"/>
            <a:ext cx="1827899" cy="72008"/>
          </a:xfrm>
          <a:prstGeom prst="rect">
            <a:avLst/>
          </a:prstGeom>
          <a:solidFill>
            <a:schemeClr val="accent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889307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5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entr" presetSubtype="4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decel="100000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100"/>
                            </p:stCondLst>
                            <p:childTnLst>
                              <p:par>
                                <p:cTn id="1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600"/>
                            </p:stCondLst>
                            <p:childTnLst>
                              <p:par>
                                <p:cTn id="22" presetID="2" presetClass="entr" presetSubtype="4" decel="10000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2" presetClass="entr" presetSubtype="4" decel="100000" fill="hold" grpId="0" nodeType="withEffect">
                                  <p:stCondLst>
                                    <p:cond delay="35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2450"/>
                            </p:stCondLst>
                            <p:childTnLst>
                              <p:par>
                                <p:cTn id="3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  <p:bldP spid="26" grpId="0">
        <p:tmplLst>
          <p:tmpl>
            <p:tnLst>
              <p:par>
                <p:cTn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26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28" grpId="0" build="p">
        <p:tmplLst>
          <p:tmpl lvl="1">
            <p:tnLst>
              <p:par>
                <p:cTn presetID="2" presetClass="entr" presetSubtype="4" decel="10000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28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28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29" grpId="0" animBg="1"/>
      <p:bldP spid="30" grpId="0">
        <p:tmplLst>
          <p:tmpl>
            <p:tnLst>
              <p:par>
                <p:cTn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30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34" grpId="0" build="p">
        <p:tmplLst>
          <p:tmpl lvl="1">
            <p:tnLst>
              <p:par>
                <p:cTn presetID="2" presetClass="entr" presetSubtype="4" decel="100000" fill="hold" nodeType="afterEffect">
                  <p:stCondLst>
                    <p:cond delay="2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34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34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35" grpId="0" animBg="1"/>
    </p:bld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ofil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図プレースホルダー 15"/>
          <p:cNvSpPr>
            <a:spLocks noGrp="1"/>
          </p:cNvSpPr>
          <p:nvPr>
            <p:ph type="pic" sz="quarter" idx="36" hasCustomPrompt="1"/>
          </p:nvPr>
        </p:nvSpPr>
        <p:spPr>
          <a:xfrm>
            <a:off x="0" y="-794"/>
            <a:ext cx="18287642" cy="7086707"/>
          </a:xfrm>
          <a:custGeom>
            <a:avLst/>
            <a:gdLst>
              <a:gd name="connsiteX0" fmla="*/ 0 w 18287642"/>
              <a:gd name="connsiteY0" fmla="*/ 6438707 h 7086707"/>
              <a:gd name="connsiteX1" fmla="*/ 648000 w 18287642"/>
              <a:gd name="connsiteY1" fmla="*/ 6438707 h 7086707"/>
              <a:gd name="connsiteX2" fmla="*/ 648000 w 18287642"/>
              <a:gd name="connsiteY2" fmla="*/ 7086707 h 7086707"/>
              <a:gd name="connsiteX3" fmla="*/ 0 w 18287642"/>
              <a:gd name="connsiteY3" fmla="*/ 7086707 h 7086707"/>
              <a:gd name="connsiteX4" fmla="*/ 648000 w 18287642"/>
              <a:gd name="connsiteY4" fmla="*/ 5790707 h 7086707"/>
              <a:gd name="connsiteX5" fmla="*/ 1296000 w 18287642"/>
              <a:gd name="connsiteY5" fmla="*/ 5790707 h 7086707"/>
              <a:gd name="connsiteX6" fmla="*/ 1296000 w 18287642"/>
              <a:gd name="connsiteY6" fmla="*/ 6438707 h 7086707"/>
              <a:gd name="connsiteX7" fmla="*/ 648000 w 18287642"/>
              <a:gd name="connsiteY7" fmla="*/ 6438707 h 7086707"/>
              <a:gd name="connsiteX8" fmla="*/ 0 w 18287642"/>
              <a:gd name="connsiteY8" fmla="*/ 0 h 7086707"/>
              <a:gd name="connsiteX9" fmla="*/ 18287642 w 18287642"/>
              <a:gd name="connsiteY9" fmla="*/ 0 h 7086707"/>
              <a:gd name="connsiteX10" fmla="*/ 18287642 w 18287642"/>
              <a:gd name="connsiteY10" fmla="*/ 5142707 h 7086707"/>
              <a:gd name="connsiteX11" fmla="*/ 1944000 w 18287642"/>
              <a:gd name="connsiteY11" fmla="*/ 5142707 h 7086707"/>
              <a:gd name="connsiteX12" fmla="*/ 1944000 w 18287642"/>
              <a:gd name="connsiteY12" fmla="*/ 5790707 h 7086707"/>
              <a:gd name="connsiteX13" fmla="*/ 1296000 w 18287642"/>
              <a:gd name="connsiteY13" fmla="*/ 5790707 h 7086707"/>
              <a:gd name="connsiteX14" fmla="*/ 1296000 w 18287642"/>
              <a:gd name="connsiteY14" fmla="*/ 5142707 h 7086707"/>
              <a:gd name="connsiteX15" fmla="*/ 648000 w 18287642"/>
              <a:gd name="connsiteY15" fmla="*/ 5142707 h 7086707"/>
              <a:gd name="connsiteX16" fmla="*/ 648000 w 18287642"/>
              <a:gd name="connsiteY16" fmla="*/ 5790707 h 7086707"/>
              <a:gd name="connsiteX17" fmla="*/ 0 w 18287642"/>
              <a:gd name="connsiteY17" fmla="*/ 5790707 h 7086707"/>
              <a:gd name="connsiteX18" fmla="*/ 0 w 18287642"/>
              <a:gd name="connsiteY18" fmla="*/ 5142707 h 70867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18287642" h="7086707">
                <a:moveTo>
                  <a:pt x="0" y="6438707"/>
                </a:moveTo>
                <a:lnTo>
                  <a:pt x="648000" y="6438707"/>
                </a:lnTo>
                <a:lnTo>
                  <a:pt x="648000" y="7086707"/>
                </a:lnTo>
                <a:lnTo>
                  <a:pt x="0" y="7086707"/>
                </a:lnTo>
                <a:close/>
                <a:moveTo>
                  <a:pt x="648000" y="5790707"/>
                </a:moveTo>
                <a:lnTo>
                  <a:pt x="1296000" y="5790707"/>
                </a:lnTo>
                <a:lnTo>
                  <a:pt x="1296000" y="6438707"/>
                </a:lnTo>
                <a:lnTo>
                  <a:pt x="648000" y="6438707"/>
                </a:lnTo>
                <a:close/>
                <a:moveTo>
                  <a:pt x="0" y="0"/>
                </a:moveTo>
                <a:lnTo>
                  <a:pt x="18287642" y="0"/>
                </a:lnTo>
                <a:lnTo>
                  <a:pt x="18287642" y="5142707"/>
                </a:lnTo>
                <a:lnTo>
                  <a:pt x="1944000" y="5142707"/>
                </a:lnTo>
                <a:lnTo>
                  <a:pt x="1944000" y="5790707"/>
                </a:lnTo>
                <a:lnTo>
                  <a:pt x="1296000" y="5790707"/>
                </a:lnTo>
                <a:lnTo>
                  <a:pt x="1296000" y="5142707"/>
                </a:lnTo>
                <a:lnTo>
                  <a:pt x="648000" y="5142707"/>
                </a:lnTo>
                <a:lnTo>
                  <a:pt x="648000" y="5790707"/>
                </a:lnTo>
                <a:lnTo>
                  <a:pt x="0" y="5790707"/>
                </a:lnTo>
                <a:lnTo>
                  <a:pt x="0" y="5142707"/>
                </a:lnTo>
                <a:close/>
              </a:path>
            </a:pathLst>
          </a:custGeom>
        </p:spPr>
        <p:txBody>
          <a:bodyPr wrap="square">
            <a:noAutofit/>
          </a:bodyPr>
          <a:lstStyle>
            <a:lvl1pPr>
              <a:defRPr baseline="0"/>
            </a:lvl1pPr>
          </a:lstStyle>
          <a:p>
            <a:r>
              <a:rPr kumimoji="1" lang="en-US" altLang="ja-JP" dirty="0"/>
              <a:t> </a:t>
            </a:r>
            <a:endParaRPr kumimoji="1" lang="ja-JP" altLang="en-US" dirty="0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The Power of PowerPoint | thepopp.com</a:t>
            </a:r>
            <a:endParaRPr 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3EB59E2-90B9-4CD3-AC74-D672227E13C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図プレースホルダー 5"/>
          <p:cNvSpPr>
            <a:spLocks noGrp="1"/>
          </p:cNvSpPr>
          <p:nvPr>
            <p:ph type="pic" sz="quarter" idx="12" hasCustomPrompt="1"/>
          </p:nvPr>
        </p:nvSpPr>
        <p:spPr>
          <a:xfrm>
            <a:off x="1363663" y="0"/>
            <a:ext cx="7504566" cy="10285413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>
              <a:defRPr baseline="0"/>
            </a:lvl1pPr>
          </a:lstStyle>
          <a:p>
            <a:r>
              <a:rPr kumimoji="1" lang="en-US" altLang="ja-JP" dirty="0"/>
              <a:t>Insert an image</a:t>
            </a:r>
            <a:endParaRPr kumimoji="1" lang="ja-JP" altLang="en-US" dirty="0"/>
          </a:p>
        </p:txBody>
      </p:sp>
      <p:sp>
        <p:nvSpPr>
          <p:cNvPr id="23" name="テキスト プレースホルダー 12"/>
          <p:cNvSpPr>
            <a:spLocks noGrp="1"/>
          </p:cNvSpPr>
          <p:nvPr>
            <p:ph type="body" sz="quarter" idx="13" hasCustomPrompt="1"/>
          </p:nvPr>
        </p:nvSpPr>
        <p:spPr>
          <a:xfrm>
            <a:off x="9061250" y="3122656"/>
            <a:ext cx="8167207" cy="1219199"/>
          </a:xfrm>
        </p:spPr>
        <p:txBody>
          <a:bodyPr anchor="b">
            <a:noAutofit/>
          </a:bodyPr>
          <a:lstStyle>
            <a:lvl1pPr algn="l">
              <a:lnSpc>
                <a:spcPct val="100000"/>
              </a:lnSpc>
              <a:spcBef>
                <a:spcPts val="0"/>
              </a:spcBef>
              <a:defRPr sz="5400" baseline="0">
                <a:solidFill>
                  <a:schemeClr val="bg1"/>
                </a:solidFill>
                <a:latin typeface="Ubuntu Medium" panose="020B0604030602030204" pitchFamily="34" charset="0"/>
              </a:defRPr>
            </a:lvl1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25" name="テキスト プレースホルダー 12"/>
          <p:cNvSpPr>
            <a:spLocks noGrp="1"/>
          </p:cNvSpPr>
          <p:nvPr>
            <p:ph type="body" sz="quarter" idx="14" hasCustomPrompt="1"/>
          </p:nvPr>
        </p:nvSpPr>
        <p:spPr>
          <a:xfrm>
            <a:off x="9061250" y="5347380"/>
            <a:ext cx="8167207" cy="2882219"/>
          </a:xfrm>
        </p:spPr>
        <p:txBody>
          <a:bodyPr>
            <a:normAutofit/>
          </a:bodyPr>
          <a:lstStyle>
            <a:lvl1pPr>
              <a:defRPr sz="2000" baseline="0"/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10" name="テキスト プレースホルダー 12"/>
          <p:cNvSpPr>
            <a:spLocks noGrp="1"/>
          </p:cNvSpPr>
          <p:nvPr>
            <p:ph type="body" sz="quarter" idx="16" hasCustomPrompt="1"/>
          </p:nvPr>
        </p:nvSpPr>
        <p:spPr>
          <a:xfrm>
            <a:off x="9061250" y="4283799"/>
            <a:ext cx="8167207" cy="714166"/>
          </a:xfrm>
        </p:spPr>
        <p:txBody>
          <a:bodyPr anchor="t">
            <a:noAutofit/>
          </a:bodyPr>
          <a:lstStyle>
            <a:lvl1pPr algn="l">
              <a:lnSpc>
                <a:spcPct val="130000"/>
              </a:lnSpc>
              <a:spcBef>
                <a:spcPts val="0"/>
              </a:spcBef>
              <a:defRPr sz="2800" baseline="0">
                <a:solidFill>
                  <a:schemeClr val="bg1"/>
                </a:solidFill>
                <a:latin typeface="Ubuntu Medium" panose="020B0604030602030204" pitchFamily="34" charset="0"/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7422106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" dur="7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" presetClass="entr" presetSubtype="8" decel="10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7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7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250"/>
                            </p:stCondLst>
                            <p:childTnLst>
                              <p:par>
                                <p:cTn id="17" presetID="2" presetClass="entr" presetSubtype="3" decel="100000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750" fill="hold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750" fill="hold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3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150"/>
                            </p:stCondLst>
                            <p:childTnLst>
                              <p:par>
                                <p:cTn id="2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6" grpId="0"/>
      <p:bldP spid="6" grpId="1"/>
      <p:bldP spid="23" grpId="0" build="p">
        <p:tmplLst>
          <p:tmpl lvl="1">
            <p:tnLst>
              <p:par>
                <p:cTn presetID="2" presetClass="entr" presetSubtype="3" decel="100000" fill="hold" nodeType="afterEffect">
                  <p:stCondLst>
                    <p:cond delay="0"/>
                  </p:stCondLst>
                  <p:iterate type="wd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2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2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0-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25" grpId="0">
        <p:tmplLst>
          <p:tmpl>
            <p:tnLst>
              <p:par>
                <p:cTn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25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10" grpId="0">
        <p:tmplLst>
          <p:tmpl>
            <p:tnLst>
              <p:par>
                <p:cTn presetID="22" presetClass="entr" presetSubtype="4" fill="hold" nodeType="withEffect">
                  <p:stCondLst>
                    <p:cond delay="0"/>
                  </p:stCondLst>
                  <p:iterate type="lt">
                    <p:tmPct val="3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down)">
                      <p:cBhvr>
                        <p:cTn dur="500"/>
                        <p:tgtEl>
                          <p:spTgt spid="10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  <p:extLst mod="1">
    <p:ext uri="{DCECCB84-F9BA-43D5-87BE-67443E8EF086}">
      <p15:sldGuideLst xmlns:p15="http://schemas.microsoft.com/office/powerpoint/2012/main" xmlns="">
        <p15:guide id="1" orient="horz" pos="3239">
          <p15:clr>
            <a:srgbClr val="FBAE40"/>
          </p15:clr>
        </p15:guide>
        <p15:guide id="2" pos="5760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 Image, Heading &amp;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フッター プレースホルダー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The Power of PowerPoint | thepopp.com</a:t>
            </a:r>
            <a:endParaRPr 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3EB59E2-90B9-4CD3-AC74-D672227E13C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7" name="図プレースホルダー 46"/>
          <p:cNvSpPr>
            <a:spLocks noGrp="1"/>
          </p:cNvSpPr>
          <p:nvPr>
            <p:ph type="pic" sz="quarter" idx="21" hasCustomPrompt="1"/>
          </p:nvPr>
        </p:nvSpPr>
        <p:spPr>
          <a:xfrm>
            <a:off x="5439454" y="1391478"/>
            <a:ext cx="7409092" cy="3478887"/>
          </a:xfrm>
          <a:custGeom>
            <a:avLst/>
            <a:gdLst>
              <a:gd name="connsiteX0" fmla="*/ 6753718 w 7409092"/>
              <a:gd name="connsiteY0" fmla="*/ 2823513 h 3478887"/>
              <a:gd name="connsiteX1" fmla="*/ 7409092 w 7409092"/>
              <a:gd name="connsiteY1" fmla="*/ 2823513 h 3478887"/>
              <a:gd name="connsiteX2" fmla="*/ 7409092 w 7409092"/>
              <a:gd name="connsiteY2" fmla="*/ 3478887 h 3478887"/>
              <a:gd name="connsiteX3" fmla="*/ 6753718 w 7409092"/>
              <a:gd name="connsiteY3" fmla="*/ 3478887 h 3478887"/>
              <a:gd name="connsiteX4" fmla="*/ 6098344 w 7409092"/>
              <a:gd name="connsiteY4" fmla="*/ 2145252 h 3478887"/>
              <a:gd name="connsiteX5" fmla="*/ 6753718 w 7409092"/>
              <a:gd name="connsiteY5" fmla="*/ 2145252 h 3478887"/>
              <a:gd name="connsiteX6" fmla="*/ 6753718 w 7409092"/>
              <a:gd name="connsiteY6" fmla="*/ 2800626 h 3478887"/>
              <a:gd name="connsiteX7" fmla="*/ 6098344 w 7409092"/>
              <a:gd name="connsiteY7" fmla="*/ 2800626 h 3478887"/>
              <a:gd name="connsiteX8" fmla="*/ 655374 w 7409092"/>
              <a:gd name="connsiteY8" fmla="*/ 655374 h 3478887"/>
              <a:gd name="connsiteX9" fmla="*/ 1310748 w 7409092"/>
              <a:gd name="connsiteY9" fmla="*/ 655374 h 3478887"/>
              <a:gd name="connsiteX10" fmla="*/ 1310748 w 7409092"/>
              <a:gd name="connsiteY10" fmla="*/ 1310748 h 3478887"/>
              <a:gd name="connsiteX11" fmla="*/ 655374 w 7409092"/>
              <a:gd name="connsiteY11" fmla="*/ 1310748 h 3478887"/>
              <a:gd name="connsiteX12" fmla="*/ 1310748 w 7409092"/>
              <a:gd name="connsiteY12" fmla="*/ 0 h 3478887"/>
              <a:gd name="connsiteX13" fmla="*/ 1966122 w 7409092"/>
              <a:gd name="connsiteY13" fmla="*/ 0 h 3478887"/>
              <a:gd name="connsiteX14" fmla="*/ 5422122 w 7409092"/>
              <a:gd name="connsiteY14" fmla="*/ 0 h 3478887"/>
              <a:gd name="connsiteX15" fmla="*/ 5422122 w 7409092"/>
              <a:gd name="connsiteY15" fmla="*/ 1481843 h 3478887"/>
              <a:gd name="connsiteX16" fmla="*/ 6077496 w 7409092"/>
              <a:gd name="connsiteY16" fmla="*/ 1481843 h 3478887"/>
              <a:gd name="connsiteX17" fmla="*/ 6077496 w 7409092"/>
              <a:gd name="connsiteY17" fmla="*/ 2137217 h 3478887"/>
              <a:gd name="connsiteX18" fmla="*/ 5422122 w 7409092"/>
              <a:gd name="connsiteY18" fmla="*/ 2137217 h 3478887"/>
              <a:gd name="connsiteX19" fmla="*/ 5422122 w 7409092"/>
              <a:gd name="connsiteY19" fmla="*/ 2800626 h 3478887"/>
              <a:gd name="connsiteX20" fmla="*/ 6077496 w 7409092"/>
              <a:gd name="connsiteY20" fmla="*/ 2800626 h 3478887"/>
              <a:gd name="connsiteX21" fmla="*/ 6077496 w 7409092"/>
              <a:gd name="connsiteY21" fmla="*/ 3456000 h 3478887"/>
              <a:gd name="connsiteX22" fmla="*/ 5422122 w 7409092"/>
              <a:gd name="connsiteY22" fmla="*/ 3456000 h 3478887"/>
              <a:gd name="connsiteX23" fmla="*/ 1966122 w 7409092"/>
              <a:gd name="connsiteY23" fmla="*/ 3456000 h 3478887"/>
              <a:gd name="connsiteX24" fmla="*/ 1966122 w 7409092"/>
              <a:gd name="connsiteY24" fmla="*/ 1966122 h 3478887"/>
              <a:gd name="connsiteX25" fmla="*/ 1310748 w 7409092"/>
              <a:gd name="connsiteY25" fmla="*/ 1966122 h 3478887"/>
              <a:gd name="connsiteX26" fmla="*/ 1310748 w 7409092"/>
              <a:gd name="connsiteY26" fmla="*/ 1310748 h 3478887"/>
              <a:gd name="connsiteX27" fmla="*/ 1966122 w 7409092"/>
              <a:gd name="connsiteY27" fmla="*/ 1310748 h 3478887"/>
              <a:gd name="connsiteX28" fmla="*/ 1966122 w 7409092"/>
              <a:gd name="connsiteY28" fmla="*/ 655374 h 3478887"/>
              <a:gd name="connsiteX29" fmla="*/ 1310748 w 7409092"/>
              <a:gd name="connsiteY29" fmla="*/ 655374 h 3478887"/>
              <a:gd name="connsiteX30" fmla="*/ 0 w 7409092"/>
              <a:gd name="connsiteY30" fmla="*/ 0 h 3478887"/>
              <a:gd name="connsiteX31" fmla="*/ 655374 w 7409092"/>
              <a:gd name="connsiteY31" fmla="*/ 0 h 3478887"/>
              <a:gd name="connsiteX32" fmla="*/ 655374 w 7409092"/>
              <a:gd name="connsiteY32" fmla="*/ 655374 h 3478887"/>
              <a:gd name="connsiteX33" fmla="*/ 0 w 7409092"/>
              <a:gd name="connsiteY33" fmla="*/ 655374 h 34788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7409092" h="3478887">
                <a:moveTo>
                  <a:pt x="6753718" y="2823513"/>
                </a:moveTo>
                <a:lnTo>
                  <a:pt x="7409092" y="2823513"/>
                </a:lnTo>
                <a:lnTo>
                  <a:pt x="7409092" y="3478887"/>
                </a:lnTo>
                <a:lnTo>
                  <a:pt x="6753718" y="3478887"/>
                </a:lnTo>
                <a:close/>
                <a:moveTo>
                  <a:pt x="6098344" y="2145252"/>
                </a:moveTo>
                <a:lnTo>
                  <a:pt x="6753718" y="2145252"/>
                </a:lnTo>
                <a:lnTo>
                  <a:pt x="6753718" y="2800626"/>
                </a:lnTo>
                <a:lnTo>
                  <a:pt x="6098344" y="2800626"/>
                </a:lnTo>
                <a:close/>
                <a:moveTo>
                  <a:pt x="655374" y="655374"/>
                </a:moveTo>
                <a:lnTo>
                  <a:pt x="1310748" y="655374"/>
                </a:lnTo>
                <a:lnTo>
                  <a:pt x="1310748" y="1310748"/>
                </a:lnTo>
                <a:lnTo>
                  <a:pt x="655374" y="1310748"/>
                </a:lnTo>
                <a:close/>
                <a:moveTo>
                  <a:pt x="1310748" y="0"/>
                </a:moveTo>
                <a:lnTo>
                  <a:pt x="1966122" y="0"/>
                </a:lnTo>
                <a:lnTo>
                  <a:pt x="5422122" y="0"/>
                </a:lnTo>
                <a:lnTo>
                  <a:pt x="5422122" y="1481843"/>
                </a:lnTo>
                <a:lnTo>
                  <a:pt x="6077496" y="1481843"/>
                </a:lnTo>
                <a:lnTo>
                  <a:pt x="6077496" y="2137217"/>
                </a:lnTo>
                <a:lnTo>
                  <a:pt x="5422122" y="2137217"/>
                </a:lnTo>
                <a:lnTo>
                  <a:pt x="5422122" y="2800626"/>
                </a:lnTo>
                <a:lnTo>
                  <a:pt x="6077496" y="2800626"/>
                </a:lnTo>
                <a:lnTo>
                  <a:pt x="6077496" y="3456000"/>
                </a:lnTo>
                <a:lnTo>
                  <a:pt x="5422122" y="3456000"/>
                </a:lnTo>
                <a:lnTo>
                  <a:pt x="1966122" y="3456000"/>
                </a:lnTo>
                <a:lnTo>
                  <a:pt x="1966122" y="1966122"/>
                </a:lnTo>
                <a:lnTo>
                  <a:pt x="1310748" y="1966122"/>
                </a:lnTo>
                <a:lnTo>
                  <a:pt x="1310748" y="1310748"/>
                </a:lnTo>
                <a:lnTo>
                  <a:pt x="1966122" y="1310748"/>
                </a:lnTo>
                <a:lnTo>
                  <a:pt x="1966122" y="655374"/>
                </a:lnTo>
                <a:lnTo>
                  <a:pt x="1310748" y="655374"/>
                </a:lnTo>
                <a:close/>
                <a:moveTo>
                  <a:pt x="0" y="0"/>
                </a:moveTo>
                <a:lnTo>
                  <a:pt x="655374" y="0"/>
                </a:lnTo>
                <a:lnTo>
                  <a:pt x="655374" y="655374"/>
                </a:lnTo>
                <a:lnTo>
                  <a:pt x="0" y="655374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  <a:ln w="57150">
            <a:noFill/>
          </a:ln>
          <a:effectLst/>
        </p:spPr>
        <p:txBody>
          <a:bodyPr wrap="square">
            <a:noAutofit/>
          </a:bodyPr>
          <a:lstStyle/>
          <a:p>
            <a:r>
              <a:rPr kumimoji="1" lang="en-US" altLang="ja-JP" dirty="0"/>
              <a:t> </a:t>
            </a:r>
            <a:endParaRPr kumimoji="1" lang="ja-JP" altLang="en-US" dirty="0"/>
          </a:p>
        </p:txBody>
      </p:sp>
      <p:sp>
        <p:nvSpPr>
          <p:cNvPr id="48" name="テキスト プレースホルダー 12"/>
          <p:cNvSpPr>
            <a:spLocks noGrp="1"/>
          </p:cNvSpPr>
          <p:nvPr>
            <p:ph type="body" sz="quarter" idx="13" hasCustomPrompt="1"/>
          </p:nvPr>
        </p:nvSpPr>
        <p:spPr>
          <a:xfrm>
            <a:off x="2857596" y="5250023"/>
            <a:ext cx="12572808" cy="691637"/>
          </a:xfrm>
        </p:spPr>
        <p:txBody>
          <a:bodyPr anchor="b">
            <a:no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3600" baseline="0">
                <a:solidFill>
                  <a:schemeClr val="tx2"/>
                </a:solidFill>
                <a:latin typeface="Ubuntu Medium" panose="020B0604030602030204" pitchFamily="34" charset="0"/>
              </a:defRPr>
            </a:lvl1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49" name="テキスト プレースホルダー 12"/>
          <p:cNvSpPr>
            <a:spLocks noGrp="1"/>
          </p:cNvSpPr>
          <p:nvPr>
            <p:ph type="body" sz="quarter" idx="14" hasCustomPrompt="1"/>
          </p:nvPr>
        </p:nvSpPr>
        <p:spPr>
          <a:xfrm>
            <a:off x="2857596" y="5959390"/>
            <a:ext cx="12572808" cy="735120"/>
          </a:xfrm>
        </p:spPr>
        <p:txBody>
          <a:bodyPr anchor="t">
            <a:noAutofit/>
          </a:bodyPr>
          <a:lstStyle>
            <a:lvl1pPr algn="ctr">
              <a:lnSpc>
                <a:spcPct val="130000"/>
              </a:lnSpc>
              <a:spcBef>
                <a:spcPts val="0"/>
              </a:spcBef>
              <a:defRPr sz="2400" baseline="0">
                <a:solidFill>
                  <a:schemeClr val="tx2"/>
                </a:solidFill>
                <a:latin typeface="Ubuntu Medium" panose="020B0604030602030204" pitchFamily="34" charset="0"/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50" name="正方形/長方形 49"/>
          <p:cNvSpPr/>
          <p:nvPr userDrawn="1"/>
        </p:nvSpPr>
        <p:spPr>
          <a:xfrm>
            <a:off x="8808185" y="6760875"/>
            <a:ext cx="648072" cy="7200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1" name="正方形/長方形 50"/>
          <p:cNvSpPr/>
          <p:nvPr userDrawn="1"/>
        </p:nvSpPr>
        <p:spPr>
          <a:xfrm>
            <a:off x="8162494" y="6760875"/>
            <a:ext cx="648072" cy="7200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2" name="正方形/長方形 51"/>
          <p:cNvSpPr/>
          <p:nvPr userDrawn="1"/>
        </p:nvSpPr>
        <p:spPr>
          <a:xfrm>
            <a:off x="9455052" y="6760875"/>
            <a:ext cx="648072" cy="72008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3" name="テキスト プレースホルダー 12"/>
          <p:cNvSpPr>
            <a:spLocks noGrp="1"/>
          </p:cNvSpPr>
          <p:nvPr>
            <p:ph type="body" sz="quarter" idx="12" hasCustomPrompt="1"/>
          </p:nvPr>
        </p:nvSpPr>
        <p:spPr>
          <a:xfrm>
            <a:off x="3443436" y="7049366"/>
            <a:ext cx="11401128" cy="1968288"/>
          </a:xfrm>
        </p:spPr>
        <p:txBody>
          <a:bodyPr>
            <a:normAutofit/>
          </a:bodyPr>
          <a:lstStyle>
            <a:lvl1pPr algn="ctr">
              <a:spcBef>
                <a:spcPts val="0"/>
              </a:spcBef>
              <a:defRPr sz="2000" baseline="0"/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7620097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" presetClass="entr" presetSubtype="4" decel="100000" fill="hold" grpId="0" nodeType="withEffect">
                                  <p:stCondLst>
                                    <p:cond delay="25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750" fill="hold"/>
                                        <p:tgtEl>
                                          <p:spTgt spid="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750" fill="hold"/>
                                        <p:tgtEl>
                                          <p:spTgt spid="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150"/>
                            </p:stCondLst>
                            <p:childTnLst>
                              <p:par>
                                <p:cTn id="1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3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815"/>
                            </p:stCondLst>
                            <p:childTnLst>
                              <p:par>
                                <p:cTn id="17" presetID="2" presetClass="entr" presetSubtype="4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decel="100000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decel="100000" fill="hold" grpId="0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515"/>
                            </p:stCondLst>
                            <p:childTnLst>
                              <p:par>
                                <p:cTn id="30" presetID="22" presetClass="entr" presetSubtype="8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" grpId="0" animBg="1"/>
      <p:bldP spid="48" grpId="0" build="p">
        <p:tmplLst>
          <p:tmpl lvl="1">
            <p:tnLst>
              <p:par>
                <p:cTn presetID="2" presetClass="entr" presetSubtype="4" decel="100000" fill="hold" nodeType="withEffect">
                  <p:stCondLst>
                    <p:cond delay="250"/>
                  </p:stCondLst>
                  <p:iterate type="wd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48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48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49" grpId="0">
        <p:tmplLst>
          <p:tmpl>
            <p:tnLst>
              <p:par>
                <p:cTn presetID="22" presetClass="entr" presetSubtype="4" fill="hold" nodeType="afterEffect">
                  <p:stCondLst>
                    <p:cond delay="0"/>
                  </p:stCondLst>
                  <p:iterate type="lt">
                    <p:tmPct val="3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down)">
                      <p:cBhvr>
                        <p:cTn dur="500"/>
                        <p:tgtEl>
                          <p:spTgt spid="49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50" grpId="0" animBg="1"/>
      <p:bldP spid="51" grpId="0" animBg="1"/>
      <p:bldP spid="52" grpId="0" animBg="1"/>
      <p:bldP spid="53" grpId="0">
        <p:tmplLst>
          <p:tmpl>
            <p:tnLst>
              <p:par>
                <p:cTn presetID="22" presetClass="entr" presetSubtype="8" fill="hold" nodeType="afterEffect">
                  <p:stCondLst>
                    <p:cond delay="2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53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ide Image &amp; 3 Icons, Headings, Tex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図プレースホルダー 76"/>
          <p:cNvSpPr>
            <a:spLocks noGrp="1"/>
          </p:cNvSpPr>
          <p:nvPr>
            <p:ph type="pic" sz="quarter" idx="34" hasCustomPrompt="1"/>
          </p:nvPr>
        </p:nvSpPr>
        <p:spPr>
          <a:xfrm>
            <a:off x="-2" y="0"/>
            <a:ext cx="18288002" cy="7085913"/>
          </a:xfrm>
          <a:custGeom>
            <a:avLst/>
            <a:gdLst>
              <a:gd name="connsiteX0" fmla="*/ 0 w 18288002"/>
              <a:gd name="connsiteY0" fmla="*/ 6437913 h 7085913"/>
              <a:gd name="connsiteX1" fmla="*/ 648000 w 18288002"/>
              <a:gd name="connsiteY1" fmla="*/ 6437913 h 7085913"/>
              <a:gd name="connsiteX2" fmla="*/ 648000 w 18288002"/>
              <a:gd name="connsiteY2" fmla="*/ 7085913 h 7085913"/>
              <a:gd name="connsiteX3" fmla="*/ 0 w 18288002"/>
              <a:gd name="connsiteY3" fmla="*/ 7085913 h 7085913"/>
              <a:gd name="connsiteX4" fmla="*/ 3 w 18288002"/>
              <a:gd name="connsiteY4" fmla="*/ 0 h 7085913"/>
              <a:gd name="connsiteX5" fmla="*/ 18288002 w 18288002"/>
              <a:gd name="connsiteY5" fmla="*/ 0 h 7085913"/>
              <a:gd name="connsiteX6" fmla="*/ 18288002 w 18288002"/>
              <a:gd name="connsiteY6" fmla="*/ 5141913 h 7085913"/>
              <a:gd name="connsiteX7" fmla="*/ 1944001 w 18288002"/>
              <a:gd name="connsiteY7" fmla="*/ 5141913 h 7085913"/>
              <a:gd name="connsiteX8" fmla="*/ 1944001 w 18288002"/>
              <a:gd name="connsiteY8" fmla="*/ 5789913 h 7085913"/>
              <a:gd name="connsiteX9" fmla="*/ 1296001 w 18288002"/>
              <a:gd name="connsiteY9" fmla="*/ 5789913 h 7085913"/>
              <a:gd name="connsiteX10" fmla="*/ 1296001 w 18288002"/>
              <a:gd name="connsiteY10" fmla="*/ 5141913 h 7085913"/>
              <a:gd name="connsiteX11" fmla="*/ 648001 w 18288002"/>
              <a:gd name="connsiteY11" fmla="*/ 5141913 h 7085913"/>
              <a:gd name="connsiteX12" fmla="*/ 648001 w 18288002"/>
              <a:gd name="connsiteY12" fmla="*/ 5789913 h 7085913"/>
              <a:gd name="connsiteX13" fmla="*/ 1296001 w 18288002"/>
              <a:gd name="connsiteY13" fmla="*/ 5789913 h 7085913"/>
              <a:gd name="connsiteX14" fmla="*/ 1296001 w 18288002"/>
              <a:gd name="connsiteY14" fmla="*/ 6437913 h 7085913"/>
              <a:gd name="connsiteX15" fmla="*/ 648001 w 18288002"/>
              <a:gd name="connsiteY15" fmla="*/ 6437913 h 7085913"/>
              <a:gd name="connsiteX16" fmla="*/ 648001 w 18288002"/>
              <a:gd name="connsiteY16" fmla="*/ 5789913 h 7085913"/>
              <a:gd name="connsiteX17" fmla="*/ 1 w 18288002"/>
              <a:gd name="connsiteY17" fmla="*/ 5789913 h 7085913"/>
              <a:gd name="connsiteX18" fmla="*/ 1 w 18288002"/>
              <a:gd name="connsiteY18" fmla="*/ 5141913 h 7085913"/>
              <a:gd name="connsiteX19" fmla="*/ 3 w 18288002"/>
              <a:gd name="connsiteY19" fmla="*/ 5141913 h 70859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18288002" h="7085913">
                <a:moveTo>
                  <a:pt x="0" y="6437913"/>
                </a:moveTo>
                <a:lnTo>
                  <a:pt x="648000" y="6437913"/>
                </a:lnTo>
                <a:lnTo>
                  <a:pt x="648000" y="7085913"/>
                </a:lnTo>
                <a:lnTo>
                  <a:pt x="0" y="7085913"/>
                </a:lnTo>
                <a:close/>
                <a:moveTo>
                  <a:pt x="3" y="0"/>
                </a:moveTo>
                <a:lnTo>
                  <a:pt x="18288002" y="0"/>
                </a:lnTo>
                <a:lnTo>
                  <a:pt x="18288002" y="5141913"/>
                </a:lnTo>
                <a:lnTo>
                  <a:pt x="1944001" y="5141913"/>
                </a:lnTo>
                <a:lnTo>
                  <a:pt x="1944001" y="5789913"/>
                </a:lnTo>
                <a:lnTo>
                  <a:pt x="1296001" y="5789913"/>
                </a:lnTo>
                <a:lnTo>
                  <a:pt x="1296001" y="5141913"/>
                </a:lnTo>
                <a:lnTo>
                  <a:pt x="648001" y="5141913"/>
                </a:lnTo>
                <a:lnTo>
                  <a:pt x="648001" y="5789913"/>
                </a:lnTo>
                <a:lnTo>
                  <a:pt x="1296001" y="5789913"/>
                </a:lnTo>
                <a:lnTo>
                  <a:pt x="1296001" y="6437913"/>
                </a:lnTo>
                <a:lnTo>
                  <a:pt x="648001" y="6437913"/>
                </a:lnTo>
                <a:lnTo>
                  <a:pt x="648001" y="5789913"/>
                </a:lnTo>
                <a:lnTo>
                  <a:pt x="1" y="5789913"/>
                </a:lnTo>
                <a:lnTo>
                  <a:pt x="1" y="5141913"/>
                </a:lnTo>
                <a:lnTo>
                  <a:pt x="3" y="5141913"/>
                </a:lnTo>
                <a:close/>
              </a:path>
            </a:pathLst>
          </a:custGeom>
        </p:spPr>
        <p:txBody>
          <a:bodyPr wrap="square">
            <a:noAutofit/>
          </a:bodyPr>
          <a:lstStyle>
            <a:lvl1pPr>
              <a:defRPr/>
            </a:lvl1pPr>
          </a:lstStyle>
          <a:p>
            <a:r>
              <a:rPr kumimoji="1" lang="en-US" altLang="ja-JP" dirty="0"/>
              <a:t>Insert an image</a:t>
            </a:r>
            <a:endParaRPr kumimoji="1" lang="ja-JP" altLang="en-US" dirty="0"/>
          </a:p>
        </p:txBody>
      </p:sp>
      <p:sp>
        <p:nvSpPr>
          <p:cNvPr id="61" name="テキスト プレースホルダー 60"/>
          <p:cNvSpPr>
            <a:spLocks noGrp="1"/>
          </p:cNvSpPr>
          <p:nvPr>
            <p:ph type="body" sz="quarter" idx="25" hasCustomPrompt="1"/>
          </p:nvPr>
        </p:nvSpPr>
        <p:spPr>
          <a:xfrm>
            <a:off x="3191877" y="4573588"/>
            <a:ext cx="1137600" cy="1137600"/>
          </a:xfrm>
          <a:solidFill>
            <a:schemeClr val="accent1"/>
          </a:solidFill>
          <a:ln w="57150">
            <a:solidFill>
              <a:schemeClr val="bg1"/>
            </a:solidFill>
          </a:ln>
          <a:effectLst>
            <a:outerShdw sx="102000" sy="102000" algn="ctr" rotWithShape="0">
              <a:prstClr val="black">
                <a:alpha val="15000"/>
              </a:prstClr>
            </a:outerShdw>
          </a:effectLst>
        </p:spPr>
        <p:txBody>
          <a:bodyPr/>
          <a:lstStyle/>
          <a:p>
            <a:pPr lvl="0"/>
            <a:r>
              <a:rPr kumimoji="1" lang="en-US" altLang="ja-JP" dirty="0"/>
              <a:t> </a:t>
            </a:r>
            <a:endParaRPr kumimoji="1" lang="ja-JP" altLang="en-US" dirty="0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The Power of PowerPoint | thepopp.com</a:t>
            </a:r>
            <a:endParaRPr 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3EB59E2-90B9-4CD3-AC74-D672227E13C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1" name="図プレースホルダー 25"/>
          <p:cNvSpPr>
            <a:spLocks noGrp="1"/>
          </p:cNvSpPr>
          <p:nvPr>
            <p:ph type="pic" sz="quarter" idx="16" hasCustomPrompt="1"/>
          </p:nvPr>
        </p:nvSpPr>
        <p:spPr>
          <a:xfrm>
            <a:off x="3445677" y="4826913"/>
            <a:ext cx="630000" cy="630000"/>
          </a:xfrm>
        </p:spPr>
        <p:txBody>
          <a:bodyPr>
            <a:normAutofit/>
          </a:bodyPr>
          <a:lstStyle>
            <a:lvl1pPr>
              <a:defRPr sz="1400">
                <a:solidFill>
                  <a:schemeClr val="bg1"/>
                </a:solidFill>
              </a:defRPr>
            </a:lvl1pPr>
          </a:lstStyle>
          <a:p>
            <a:r>
              <a:rPr kumimoji="1" lang="en-US" altLang="ja-JP" dirty="0"/>
              <a:t>Icon</a:t>
            </a:r>
            <a:endParaRPr kumimoji="1" lang="ja-JP" altLang="en-US" dirty="0"/>
          </a:p>
        </p:txBody>
      </p:sp>
      <p:sp>
        <p:nvSpPr>
          <p:cNvPr id="42" name="テキスト プレースホルダー 12"/>
          <p:cNvSpPr>
            <a:spLocks noGrp="1"/>
          </p:cNvSpPr>
          <p:nvPr>
            <p:ph type="body" sz="quarter" idx="17" hasCustomPrompt="1"/>
          </p:nvPr>
        </p:nvSpPr>
        <p:spPr>
          <a:xfrm>
            <a:off x="1463455" y="6821182"/>
            <a:ext cx="4594445" cy="2114271"/>
          </a:xfrm>
        </p:spPr>
        <p:txBody>
          <a:bodyPr>
            <a:normAutofit/>
          </a:bodyPr>
          <a:lstStyle>
            <a:lvl1pPr algn="ctr">
              <a:spcBef>
                <a:spcPts val="0"/>
              </a:spcBef>
              <a:defRPr sz="2000" baseline="0"/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43" name="テキスト プレースホルダー 12"/>
          <p:cNvSpPr>
            <a:spLocks noGrp="1"/>
          </p:cNvSpPr>
          <p:nvPr>
            <p:ph type="body" sz="quarter" idx="18" hasCustomPrompt="1"/>
          </p:nvPr>
        </p:nvSpPr>
        <p:spPr>
          <a:xfrm>
            <a:off x="1463455" y="5892669"/>
            <a:ext cx="4594445" cy="747032"/>
          </a:xfrm>
        </p:spPr>
        <p:txBody>
          <a:bodyPr anchor="ctr">
            <a:no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2800" baseline="0">
                <a:solidFill>
                  <a:schemeClr val="tx2"/>
                </a:solidFill>
                <a:latin typeface="Ubuntu Medium" panose="020B0604030602030204" pitchFamily="34" charset="0"/>
              </a:defRPr>
            </a:lvl1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62" name="テキスト プレースホルダー 60"/>
          <p:cNvSpPr>
            <a:spLocks noGrp="1"/>
          </p:cNvSpPr>
          <p:nvPr>
            <p:ph type="body" sz="quarter" idx="26" hasCustomPrompt="1"/>
          </p:nvPr>
        </p:nvSpPr>
        <p:spPr>
          <a:xfrm>
            <a:off x="8575199" y="4573588"/>
            <a:ext cx="1137600" cy="1137600"/>
          </a:xfrm>
          <a:solidFill>
            <a:schemeClr val="accent2"/>
          </a:solidFill>
          <a:ln w="57150">
            <a:solidFill>
              <a:schemeClr val="bg1"/>
            </a:solidFill>
          </a:ln>
          <a:effectLst>
            <a:outerShdw sx="102000" sy="102000" algn="ctr" rotWithShape="0">
              <a:prstClr val="black">
                <a:alpha val="15000"/>
              </a:prstClr>
            </a:outerShdw>
          </a:effectLst>
        </p:spPr>
        <p:txBody>
          <a:bodyPr/>
          <a:lstStyle/>
          <a:p>
            <a:pPr lvl="0"/>
            <a:r>
              <a:rPr kumimoji="1" lang="en-US" altLang="ja-JP" dirty="0"/>
              <a:t> </a:t>
            </a:r>
            <a:endParaRPr kumimoji="1" lang="ja-JP" altLang="en-US" dirty="0"/>
          </a:p>
        </p:txBody>
      </p:sp>
      <p:sp>
        <p:nvSpPr>
          <p:cNvPr id="63" name="図プレースホルダー 25"/>
          <p:cNvSpPr>
            <a:spLocks noGrp="1"/>
          </p:cNvSpPr>
          <p:nvPr>
            <p:ph type="pic" sz="quarter" idx="27" hasCustomPrompt="1"/>
          </p:nvPr>
        </p:nvSpPr>
        <p:spPr>
          <a:xfrm>
            <a:off x="8828999" y="4826913"/>
            <a:ext cx="630000" cy="630000"/>
          </a:xfrm>
        </p:spPr>
        <p:txBody>
          <a:bodyPr>
            <a:normAutofit/>
          </a:bodyPr>
          <a:lstStyle>
            <a:lvl1pPr>
              <a:defRPr sz="1400">
                <a:solidFill>
                  <a:schemeClr val="bg1"/>
                </a:solidFill>
              </a:defRPr>
            </a:lvl1pPr>
          </a:lstStyle>
          <a:p>
            <a:r>
              <a:rPr kumimoji="1" lang="en-US" altLang="ja-JP" dirty="0"/>
              <a:t>Icon</a:t>
            </a:r>
            <a:endParaRPr kumimoji="1" lang="ja-JP" altLang="en-US" dirty="0"/>
          </a:p>
        </p:txBody>
      </p:sp>
      <p:sp>
        <p:nvSpPr>
          <p:cNvPr id="64" name="テキスト プレースホルダー 12"/>
          <p:cNvSpPr>
            <a:spLocks noGrp="1"/>
          </p:cNvSpPr>
          <p:nvPr>
            <p:ph type="body" sz="quarter" idx="28" hasCustomPrompt="1"/>
          </p:nvPr>
        </p:nvSpPr>
        <p:spPr>
          <a:xfrm>
            <a:off x="6846777" y="6821182"/>
            <a:ext cx="4594445" cy="2114271"/>
          </a:xfrm>
        </p:spPr>
        <p:txBody>
          <a:bodyPr>
            <a:normAutofit/>
          </a:bodyPr>
          <a:lstStyle>
            <a:lvl1pPr algn="ctr">
              <a:spcBef>
                <a:spcPts val="0"/>
              </a:spcBef>
              <a:defRPr sz="2000" baseline="0"/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65" name="テキスト プレースホルダー 12"/>
          <p:cNvSpPr>
            <a:spLocks noGrp="1"/>
          </p:cNvSpPr>
          <p:nvPr>
            <p:ph type="body" sz="quarter" idx="29" hasCustomPrompt="1"/>
          </p:nvPr>
        </p:nvSpPr>
        <p:spPr>
          <a:xfrm>
            <a:off x="6846777" y="5892669"/>
            <a:ext cx="4594445" cy="747032"/>
          </a:xfrm>
        </p:spPr>
        <p:txBody>
          <a:bodyPr anchor="ctr">
            <a:no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2800" baseline="0">
                <a:solidFill>
                  <a:schemeClr val="tx2"/>
                </a:solidFill>
                <a:latin typeface="Ubuntu Medium" panose="020B0604030602030204" pitchFamily="34" charset="0"/>
              </a:defRPr>
            </a:lvl1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66" name="テキスト プレースホルダー 60"/>
          <p:cNvSpPr>
            <a:spLocks noGrp="1"/>
          </p:cNvSpPr>
          <p:nvPr>
            <p:ph type="body" sz="quarter" idx="30" hasCustomPrompt="1"/>
          </p:nvPr>
        </p:nvSpPr>
        <p:spPr>
          <a:xfrm>
            <a:off x="13958521" y="4573588"/>
            <a:ext cx="1137600" cy="1137600"/>
          </a:xfrm>
          <a:solidFill>
            <a:schemeClr val="accent3"/>
          </a:solidFill>
          <a:ln w="57150">
            <a:solidFill>
              <a:schemeClr val="bg1"/>
            </a:solidFill>
          </a:ln>
          <a:effectLst>
            <a:outerShdw sx="102000" sy="102000" algn="ctr" rotWithShape="0">
              <a:prstClr val="black">
                <a:alpha val="15000"/>
              </a:prstClr>
            </a:outerShdw>
          </a:effectLst>
        </p:spPr>
        <p:txBody>
          <a:bodyPr/>
          <a:lstStyle/>
          <a:p>
            <a:pPr lvl="0"/>
            <a:r>
              <a:rPr kumimoji="1" lang="en-US" altLang="ja-JP" dirty="0"/>
              <a:t> </a:t>
            </a:r>
            <a:endParaRPr kumimoji="1" lang="ja-JP" altLang="en-US" dirty="0"/>
          </a:p>
        </p:txBody>
      </p:sp>
      <p:sp>
        <p:nvSpPr>
          <p:cNvPr id="67" name="図プレースホルダー 25"/>
          <p:cNvSpPr>
            <a:spLocks noGrp="1"/>
          </p:cNvSpPr>
          <p:nvPr>
            <p:ph type="pic" sz="quarter" idx="31" hasCustomPrompt="1"/>
          </p:nvPr>
        </p:nvSpPr>
        <p:spPr>
          <a:xfrm>
            <a:off x="14212321" y="4826913"/>
            <a:ext cx="630000" cy="630000"/>
          </a:xfrm>
        </p:spPr>
        <p:txBody>
          <a:bodyPr>
            <a:normAutofit/>
          </a:bodyPr>
          <a:lstStyle>
            <a:lvl1pPr>
              <a:defRPr sz="1400">
                <a:solidFill>
                  <a:schemeClr val="bg1"/>
                </a:solidFill>
              </a:defRPr>
            </a:lvl1pPr>
          </a:lstStyle>
          <a:p>
            <a:r>
              <a:rPr kumimoji="1" lang="en-US" altLang="ja-JP" dirty="0"/>
              <a:t>Icon</a:t>
            </a:r>
            <a:endParaRPr kumimoji="1" lang="ja-JP" altLang="en-US" dirty="0"/>
          </a:p>
        </p:txBody>
      </p:sp>
      <p:sp>
        <p:nvSpPr>
          <p:cNvPr id="68" name="テキスト プレースホルダー 12"/>
          <p:cNvSpPr>
            <a:spLocks noGrp="1"/>
          </p:cNvSpPr>
          <p:nvPr>
            <p:ph type="body" sz="quarter" idx="32" hasCustomPrompt="1"/>
          </p:nvPr>
        </p:nvSpPr>
        <p:spPr>
          <a:xfrm>
            <a:off x="12230099" y="6821182"/>
            <a:ext cx="4594445" cy="2114271"/>
          </a:xfrm>
        </p:spPr>
        <p:txBody>
          <a:bodyPr>
            <a:normAutofit/>
          </a:bodyPr>
          <a:lstStyle>
            <a:lvl1pPr algn="ctr">
              <a:spcBef>
                <a:spcPts val="0"/>
              </a:spcBef>
              <a:defRPr sz="2000" baseline="0"/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69" name="テキスト プレースホルダー 12"/>
          <p:cNvSpPr>
            <a:spLocks noGrp="1"/>
          </p:cNvSpPr>
          <p:nvPr>
            <p:ph type="body" sz="quarter" idx="33" hasCustomPrompt="1"/>
          </p:nvPr>
        </p:nvSpPr>
        <p:spPr>
          <a:xfrm>
            <a:off x="12230099" y="5892669"/>
            <a:ext cx="4594445" cy="747032"/>
          </a:xfrm>
        </p:spPr>
        <p:txBody>
          <a:bodyPr anchor="ctr">
            <a:no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2800" baseline="0">
                <a:solidFill>
                  <a:schemeClr val="tx2"/>
                </a:solidFill>
                <a:latin typeface="Ubuntu Medium" panose="020B0604030602030204" pitchFamily="34" charset="0"/>
              </a:defRPr>
            </a:lvl1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78" name="正方形/長方形 77"/>
          <p:cNvSpPr/>
          <p:nvPr userDrawn="1"/>
        </p:nvSpPr>
        <p:spPr>
          <a:xfrm>
            <a:off x="2850933" y="6658433"/>
            <a:ext cx="1827899" cy="7200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9" name="正方形/長方形 78"/>
          <p:cNvSpPr/>
          <p:nvPr userDrawn="1"/>
        </p:nvSpPr>
        <p:spPr>
          <a:xfrm>
            <a:off x="8230050" y="6658433"/>
            <a:ext cx="1827899" cy="7200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0" name="正方形/長方形 79"/>
          <p:cNvSpPr/>
          <p:nvPr userDrawn="1"/>
        </p:nvSpPr>
        <p:spPr>
          <a:xfrm>
            <a:off x="13613371" y="6641976"/>
            <a:ext cx="1827899" cy="72008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574077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entr" presetSubtype="1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75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75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1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75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75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250"/>
                            </p:stCondLst>
                            <p:childTnLst>
                              <p:par>
                                <p:cTn id="1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" presetClass="entr" presetSubtype="4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750"/>
                            </p:stCondLst>
                            <p:childTnLst>
                              <p:par>
                                <p:cTn id="2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250"/>
                            </p:stCondLst>
                            <p:childTnLst>
                              <p:par>
                                <p:cTn id="30" presetID="2" presetClass="entr" presetSubtype="1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75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75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2" presetClass="entr" presetSubtype="1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75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75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3000"/>
                            </p:stCondLst>
                            <p:childTnLst>
                              <p:par>
                                <p:cTn id="3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2" presetClass="entr" presetSubtype="4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3500"/>
                            </p:stCondLst>
                            <p:childTnLst>
                              <p:par>
                                <p:cTn id="4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4000"/>
                            </p:stCondLst>
                            <p:childTnLst>
                              <p:par>
                                <p:cTn id="51" presetID="2" presetClass="entr" presetSubtype="1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75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75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2" presetClass="entr" presetSubtype="1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75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75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4750"/>
                            </p:stCondLst>
                            <p:childTnLst>
                              <p:par>
                                <p:cTn id="6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2" presetClass="entr" presetSubtype="4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5250"/>
                            </p:stCondLst>
                            <p:childTnLst>
                              <p:par>
                                <p:cTn id="6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7" grpId="0"/>
      <p:bldP spid="61" grpId="0" animBg="1">
        <p:tmplLst>
          <p:tmpl>
            <p:tnLst>
              <p:par>
                <p:cTn presetID="2" presetClass="entr" presetSubtype="1" decel="10000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6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61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61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0-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41" grpId="0"/>
      <p:bldP spid="42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42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43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43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62" grpId="0" animBg="1">
        <p:tmplLst>
          <p:tmpl>
            <p:tnLst>
              <p:par>
                <p:cTn presetID="2" presetClass="entr" presetSubtype="1" decel="10000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6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62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62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0-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63" grpId="0"/>
      <p:bldP spid="64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6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64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65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6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65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66" grpId="0" animBg="1">
        <p:tmplLst>
          <p:tmpl>
            <p:tnLst>
              <p:par>
                <p:cTn presetID="2" presetClass="entr" presetSubtype="1" decel="10000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6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66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66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0-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67" grpId="0"/>
      <p:bldP spid="68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6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68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69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6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69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78" grpId="0" animBg="1"/>
      <p:bldP spid="79" grpId="0" animBg="1"/>
      <p:bldP spid="80" grpId="0" animBg="1"/>
    </p:bldLst>
  </p:timing>
  <p:extLst mod="1">
    <p:ext uri="{DCECCB84-F9BA-43D5-87BE-67443E8EF086}">
      <p15:sldGuideLst xmlns:p15="http://schemas.microsoft.com/office/powerpoint/2012/main" xmlns="">
        <p15:guide id="1" orient="horz" pos="3239" userDrawn="1">
          <p15:clr>
            <a:srgbClr val="FBAE40"/>
          </p15:clr>
        </p15:guide>
        <p15:guide id="2" pos="5760" userDrawn="1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istory - Midd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スライド番号プレースホルダー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3EB59E2-90B9-4CD3-AC74-D672227E13C3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7" name="直線コネクタ 6"/>
          <p:cNvCxnSpPr/>
          <p:nvPr userDrawn="1"/>
        </p:nvCxnSpPr>
        <p:spPr>
          <a:xfrm>
            <a:off x="9144000" y="0"/>
            <a:ext cx="0" cy="1971487"/>
          </a:xfrm>
          <a:prstGeom prst="line">
            <a:avLst/>
          </a:prstGeom>
          <a:ln w="28575">
            <a:solidFill>
              <a:schemeClr val="tx2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テキスト プレースホルダー 12"/>
          <p:cNvSpPr>
            <a:spLocks noGrp="1"/>
          </p:cNvSpPr>
          <p:nvPr>
            <p:ph type="body" sz="quarter" idx="12" hasCustomPrompt="1"/>
          </p:nvPr>
        </p:nvSpPr>
        <p:spPr>
          <a:xfrm>
            <a:off x="2399958" y="4655094"/>
            <a:ext cx="4608971" cy="1479012"/>
          </a:xfrm>
        </p:spPr>
        <p:txBody>
          <a:bodyPr>
            <a:normAutofit/>
          </a:bodyPr>
          <a:lstStyle>
            <a:lvl1pPr algn="r">
              <a:spcBef>
                <a:spcPts val="0"/>
              </a:spcBef>
              <a:defRPr sz="1800" baseline="0"/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20" name="テキスト プレースホルダー 12"/>
          <p:cNvSpPr>
            <a:spLocks noGrp="1"/>
          </p:cNvSpPr>
          <p:nvPr>
            <p:ph type="body" sz="quarter" idx="14" hasCustomPrompt="1"/>
          </p:nvPr>
        </p:nvSpPr>
        <p:spPr>
          <a:xfrm>
            <a:off x="2399958" y="3713898"/>
            <a:ext cx="4608971" cy="747032"/>
          </a:xfrm>
        </p:spPr>
        <p:txBody>
          <a:bodyPr anchor="ctr">
            <a:noAutofit/>
          </a:bodyPr>
          <a:lstStyle>
            <a:lvl1pPr algn="r">
              <a:lnSpc>
                <a:spcPct val="100000"/>
              </a:lnSpc>
              <a:spcBef>
                <a:spcPts val="0"/>
              </a:spcBef>
              <a:defRPr sz="2800" baseline="0">
                <a:solidFill>
                  <a:schemeClr val="tx2"/>
                </a:solidFill>
                <a:latin typeface="Ubuntu Medium" panose="020B0604030602030204" pitchFamily="34" charset="0"/>
              </a:defRPr>
            </a:lvl1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21" name="正方形/長方形 20"/>
          <p:cNvSpPr/>
          <p:nvPr userDrawn="1"/>
        </p:nvSpPr>
        <p:spPr>
          <a:xfrm>
            <a:off x="5089589" y="4430938"/>
            <a:ext cx="1827899" cy="72008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/>
          </a:p>
        </p:txBody>
      </p:sp>
      <p:cxnSp>
        <p:nvCxnSpPr>
          <p:cNvPr id="29" name="直線コネクタ 28"/>
          <p:cNvCxnSpPr>
            <a:stCxn id="27" idx="1"/>
            <a:endCxn id="24" idx="6"/>
          </p:cNvCxnSpPr>
          <p:nvPr userDrawn="1"/>
        </p:nvCxnSpPr>
        <p:spPr>
          <a:xfrm flipH="1">
            <a:off x="9336699" y="2164184"/>
            <a:ext cx="649778" cy="2"/>
          </a:xfrm>
          <a:prstGeom prst="line">
            <a:avLst/>
          </a:prstGeom>
          <a:ln w="28575">
            <a:solidFill>
              <a:schemeClr val="tx2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円/楕円 4"/>
          <p:cNvSpPr/>
          <p:nvPr userDrawn="1"/>
        </p:nvSpPr>
        <p:spPr>
          <a:xfrm>
            <a:off x="9986477" y="1595111"/>
            <a:ext cx="1136515" cy="1138145"/>
          </a:xfrm>
          <a:prstGeom prst="rect">
            <a:avLst/>
          </a:prstGeom>
          <a:solidFill>
            <a:schemeClr val="accent4"/>
          </a:solidFill>
          <a:ln w="57150">
            <a:solidFill>
              <a:schemeClr val="bg1"/>
            </a:solidFill>
          </a:ln>
          <a:effectLst>
            <a:outerShdw blurRad="12700" sx="102000" sy="102000" algn="ctr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8" name="テキスト プレースホルダー 12"/>
          <p:cNvSpPr>
            <a:spLocks noGrp="1"/>
          </p:cNvSpPr>
          <p:nvPr>
            <p:ph type="body" sz="quarter" idx="15" hasCustomPrompt="1"/>
          </p:nvPr>
        </p:nvSpPr>
        <p:spPr>
          <a:xfrm>
            <a:off x="9966465" y="1790667"/>
            <a:ext cx="1176539" cy="747032"/>
          </a:xfrm>
        </p:spPr>
        <p:txBody>
          <a:bodyPr anchor="ctr">
            <a:no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2800" baseline="0">
                <a:solidFill>
                  <a:schemeClr val="bg1"/>
                </a:solidFill>
                <a:latin typeface="Ubuntu Medium" panose="020B0604030602030204" pitchFamily="34" charset="0"/>
              </a:defRPr>
            </a:lvl1pPr>
          </a:lstStyle>
          <a:p>
            <a:pPr lvl="0"/>
            <a:r>
              <a:rPr kumimoji="1" lang="en-US" altLang="ja-JP" dirty="0"/>
              <a:t>0000</a:t>
            </a:r>
            <a:endParaRPr kumimoji="1" lang="ja-JP" altLang="en-US" dirty="0"/>
          </a:p>
        </p:txBody>
      </p:sp>
      <p:sp>
        <p:nvSpPr>
          <p:cNvPr id="37" name="テキスト プレースホルダー 12"/>
          <p:cNvSpPr>
            <a:spLocks noGrp="1"/>
          </p:cNvSpPr>
          <p:nvPr>
            <p:ph type="body" sz="quarter" idx="16" hasCustomPrompt="1"/>
          </p:nvPr>
        </p:nvSpPr>
        <p:spPr>
          <a:xfrm>
            <a:off x="11275193" y="2731863"/>
            <a:ext cx="4608971" cy="1479012"/>
          </a:xfrm>
        </p:spPr>
        <p:txBody>
          <a:bodyPr>
            <a:normAutofit/>
          </a:bodyPr>
          <a:lstStyle>
            <a:lvl1pPr algn="l">
              <a:spcBef>
                <a:spcPts val="0"/>
              </a:spcBef>
              <a:defRPr sz="1800" baseline="0"/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38" name="テキスト プレースホルダー 12"/>
          <p:cNvSpPr>
            <a:spLocks noGrp="1"/>
          </p:cNvSpPr>
          <p:nvPr>
            <p:ph type="body" sz="quarter" idx="17" hasCustomPrompt="1"/>
          </p:nvPr>
        </p:nvSpPr>
        <p:spPr>
          <a:xfrm>
            <a:off x="11275193" y="1790667"/>
            <a:ext cx="4608971" cy="747032"/>
          </a:xfrm>
        </p:spPr>
        <p:txBody>
          <a:bodyPr anchor="ctr">
            <a:noAutofit/>
          </a:bodyPr>
          <a:lstStyle>
            <a:lvl1pPr algn="l">
              <a:lnSpc>
                <a:spcPct val="100000"/>
              </a:lnSpc>
              <a:spcBef>
                <a:spcPts val="0"/>
              </a:spcBef>
              <a:defRPr sz="2800" baseline="0">
                <a:solidFill>
                  <a:schemeClr val="tx2"/>
                </a:solidFill>
                <a:latin typeface="Ubuntu Medium" panose="020B0604030602030204" pitchFamily="34" charset="0"/>
              </a:defRPr>
            </a:lvl1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39" name="正方形/長方形 38"/>
          <p:cNvSpPr/>
          <p:nvPr userDrawn="1"/>
        </p:nvSpPr>
        <p:spPr>
          <a:xfrm>
            <a:off x="11366634" y="2507707"/>
            <a:ext cx="1827899" cy="72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kumimoji="1" lang="ja-JP" altLang="en-US"/>
          </a:p>
        </p:txBody>
      </p:sp>
      <p:sp>
        <p:nvSpPr>
          <p:cNvPr id="43" name="テキスト プレースホルダー 12"/>
          <p:cNvSpPr>
            <a:spLocks noGrp="1"/>
          </p:cNvSpPr>
          <p:nvPr>
            <p:ph type="body" sz="quarter" idx="19" hasCustomPrompt="1"/>
          </p:nvPr>
        </p:nvSpPr>
        <p:spPr>
          <a:xfrm>
            <a:off x="2399958" y="8481658"/>
            <a:ext cx="4608971" cy="1479012"/>
          </a:xfrm>
        </p:spPr>
        <p:txBody>
          <a:bodyPr>
            <a:normAutofit/>
          </a:bodyPr>
          <a:lstStyle>
            <a:lvl1pPr algn="r">
              <a:spcBef>
                <a:spcPts val="0"/>
              </a:spcBef>
              <a:defRPr sz="1800" baseline="0"/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44" name="テキスト プレースホルダー 12"/>
          <p:cNvSpPr>
            <a:spLocks noGrp="1"/>
          </p:cNvSpPr>
          <p:nvPr>
            <p:ph type="body" sz="quarter" idx="20" hasCustomPrompt="1"/>
          </p:nvPr>
        </p:nvSpPr>
        <p:spPr>
          <a:xfrm>
            <a:off x="2399958" y="7540462"/>
            <a:ext cx="4608971" cy="747032"/>
          </a:xfrm>
        </p:spPr>
        <p:txBody>
          <a:bodyPr anchor="ctr">
            <a:noAutofit/>
          </a:bodyPr>
          <a:lstStyle>
            <a:lvl1pPr algn="r">
              <a:lnSpc>
                <a:spcPct val="100000"/>
              </a:lnSpc>
              <a:spcBef>
                <a:spcPts val="0"/>
              </a:spcBef>
              <a:defRPr sz="2800" baseline="0">
                <a:solidFill>
                  <a:schemeClr val="tx2"/>
                </a:solidFill>
                <a:latin typeface="Ubuntu Medium" panose="020B0604030602030204" pitchFamily="34" charset="0"/>
              </a:defRPr>
            </a:lvl1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45" name="正方形/長方形 44"/>
          <p:cNvSpPr/>
          <p:nvPr userDrawn="1"/>
        </p:nvSpPr>
        <p:spPr>
          <a:xfrm>
            <a:off x="5089589" y="8257502"/>
            <a:ext cx="1827899" cy="72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/>
          </a:p>
        </p:txBody>
      </p:sp>
      <p:cxnSp>
        <p:nvCxnSpPr>
          <p:cNvPr id="10" name="直線コネクタ 9"/>
          <p:cNvCxnSpPr>
            <a:stCxn id="8" idx="2"/>
            <a:endCxn id="13" idx="3"/>
          </p:cNvCxnSpPr>
          <p:nvPr userDrawn="1"/>
        </p:nvCxnSpPr>
        <p:spPr>
          <a:xfrm flipH="1">
            <a:off x="8335845" y="4080320"/>
            <a:ext cx="615457" cy="7095"/>
          </a:xfrm>
          <a:prstGeom prst="line">
            <a:avLst/>
          </a:prstGeom>
          <a:ln w="28575">
            <a:solidFill>
              <a:schemeClr val="tx2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円/楕円 4"/>
          <p:cNvSpPr/>
          <p:nvPr userDrawn="1"/>
        </p:nvSpPr>
        <p:spPr>
          <a:xfrm>
            <a:off x="7199330" y="3518342"/>
            <a:ext cx="1136515" cy="1138145"/>
          </a:xfrm>
          <a:prstGeom prst="rect">
            <a:avLst/>
          </a:prstGeom>
          <a:solidFill>
            <a:schemeClr val="accent5"/>
          </a:solidFill>
          <a:ln w="57150">
            <a:solidFill>
              <a:schemeClr val="bg1"/>
            </a:solidFill>
          </a:ln>
          <a:effectLst>
            <a:outerShdw blurRad="12700" sx="102000" sy="102000" algn="ctr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" name="テキスト プレースホルダー 12"/>
          <p:cNvSpPr>
            <a:spLocks noGrp="1"/>
          </p:cNvSpPr>
          <p:nvPr>
            <p:ph type="body" sz="quarter" idx="13" hasCustomPrompt="1"/>
          </p:nvPr>
        </p:nvSpPr>
        <p:spPr>
          <a:xfrm>
            <a:off x="7179318" y="3713898"/>
            <a:ext cx="1176539" cy="747032"/>
          </a:xfrm>
        </p:spPr>
        <p:txBody>
          <a:bodyPr anchor="ctr">
            <a:no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2800" baseline="0">
                <a:solidFill>
                  <a:schemeClr val="bg1"/>
                </a:solidFill>
                <a:latin typeface="Ubuntu Medium" panose="020B0604030602030204" pitchFamily="34" charset="0"/>
              </a:defRPr>
            </a:lvl1pPr>
          </a:lstStyle>
          <a:p>
            <a:pPr lvl="0"/>
            <a:r>
              <a:rPr kumimoji="1" lang="en-US" altLang="ja-JP" dirty="0"/>
              <a:t>0000</a:t>
            </a:r>
            <a:endParaRPr kumimoji="1" lang="ja-JP" altLang="en-US" dirty="0"/>
          </a:p>
        </p:txBody>
      </p:sp>
      <p:cxnSp>
        <p:nvCxnSpPr>
          <p:cNvPr id="41" name="直線コネクタ 40"/>
          <p:cNvCxnSpPr>
            <a:stCxn id="40" idx="2"/>
            <a:endCxn id="49" idx="3"/>
          </p:cNvCxnSpPr>
          <p:nvPr userDrawn="1"/>
        </p:nvCxnSpPr>
        <p:spPr>
          <a:xfrm flipH="1" flipV="1">
            <a:off x="8335845" y="7912586"/>
            <a:ext cx="615457" cy="1"/>
          </a:xfrm>
          <a:prstGeom prst="line">
            <a:avLst/>
          </a:prstGeom>
          <a:ln w="28575">
            <a:solidFill>
              <a:schemeClr val="tx2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円/楕円 4"/>
          <p:cNvSpPr/>
          <p:nvPr userDrawn="1"/>
        </p:nvSpPr>
        <p:spPr>
          <a:xfrm>
            <a:off x="7199330" y="7343513"/>
            <a:ext cx="1136515" cy="1138145"/>
          </a:xfrm>
          <a:prstGeom prst="rect">
            <a:avLst/>
          </a:prstGeom>
          <a:solidFill>
            <a:schemeClr val="accent1"/>
          </a:solidFill>
          <a:ln w="57150">
            <a:solidFill>
              <a:schemeClr val="bg1"/>
            </a:solidFill>
          </a:ln>
          <a:effectLst>
            <a:outerShdw blurRad="12700" sx="102000" sy="102000" algn="ctr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2" name="テキスト プレースホルダー 12"/>
          <p:cNvSpPr>
            <a:spLocks noGrp="1"/>
          </p:cNvSpPr>
          <p:nvPr>
            <p:ph type="body" sz="quarter" idx="18" hasCustomPrompt="1"/>
          </p:nvPr>
        </p:nvSpPr>
        <p:spPr>
          <a:xfrm>
            <a:off x="7179318" y="7540462"/>
            <a:ext cx="1176539" cy="747032"/>
          </a:xfrm>
        </p:spPr>
        <p:txBody>
          <a:bodyPr anchor="ctr">
            <a:no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2800" baseline="0">
                <a:solidFill>
                  <a:schemeClr val="bg1"/>
                </a:solidFill>
                <a:latin typeface="Ubuntu Medium" panose="020B0604030602030204" pitchFamily="34" charset="0"/>
              </a:defRPr>
            </a:lvl1pPr>
          </a:lstStyle>
          <a:p>
            <a:pPr lvl="0"/>
            <a:r>
              <a:rPr kumimoji="1" lang="en-US" altLang="ja-JP" dirty="0"/>
              <a:t>0000</a:t>
            </a:r>
            <a:endParaRPr kumimoji="1" lang="ja-JP" altLang="en-US" dirty="0"/>
          </a:p>
        </p:txBody>
      </p:sp>
      <p:cxnSp>
        <p:nvCxnSpPr>
          <p:cNvPr id="50" name="直線コネクタ 49"/>
          <p:cNvCxnSpPr>
            <a:stCxn id="51" idx="1"/>
            <a:endCxn id="57" idx="6"/>
          </p:cNvCxnSpPr>
          <p:nvPr userDrawn="1"/>
        </p:nvCxnSpPr>
        <p:spPr>
          <a:xfrm flipH="1">
            <a:off x="9336699" y="5996187"/>
            <a:ext cx="649778" cy="267"/>
          </a:xfrm>
          <a:prstGeom prst="line">
            <a:avLst/>
          </a:prstGeom>
          <a:ln w="28575">
            <a:solidFill>
              <a:schemeClr val="tx2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円/楕円 4"/>
          <p:cNvSpPr/>
          <p:nvPr userDrawn="1"/>
        </p:nvSpPr>
        <p:spPr>
          <a:xfrm>
            <a:off x="9986477" y="5427114"/>
            <a:ext cx="1136515" cy="1138145"/>
          </a:xfrm>
          <a:prstGeom prst="rect">
            <a:avLst/>
          </a:prstGeom>
          <a:solidFill>
            <a:schemeClr val="accent6"/>
          </a:solidFill>
          <a:ln w="57150">
            <a:solidFill>
              <a:schemeClr val="bg1"/>
            </a:solidFill>
          </a:ln>
          <a:effectLst>
            <a:outerShdw blurRad="12700" sx="102000" sy="102000" algn="ctr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2" name="テキスト プレースホルダー 12"/>
          <p:cNvSpPr>
            <a:spLocks noGrp="1"/>
          </p:cNvSpPr>
          <p:nvPr>
            <p:ph type="body" sz="quarter" idx="21" hasCustomPrompt="1"/>
          </p:nvPr>
        </p:nvSpPr>
        <p:spPr>
          <a:xfrm>
            <a:off x="9966465" y="5622670"/>
            <a:ext cx="1176539" cy="747032"/>
          </a:xfrm>
        </p:spPr>
        <p:txBody>
          <a:bodyPr anchor="ctr">
            <a:no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2800" baseline="0">
                <a:solidFill>
                  <a:schemeClr val="bg1"/>
                </a:solidFill>
                <a:latin typeface="Ubuntu Medium" panose="020B0604030602030204" pitchFamily="34" charset="0"/>
              </a:defRPr>
            </a:lvl1pPr>
          </a:lstStyle>
          <a:p>
            <a:pPr lvl="0"/>
            <a:r>
              <a:rPr kumimoji="1" lang="en-US" altLang="ja-JP" dirty="0"/>
              <a:t>0000</a:t>
            </a:r>
            <a:endParaRPr kumimoji="1" lang="ja-JP" altLang="en-US" dirty="0"/>
          </a:p>
        </p:txBody>
      </p:sp>
      <p:sp>
        <p:nvSpPr>
          <p:cNvPr id="53" name="テキスト プレースホルダー 12"/>
          <p:cNvSpPr>
            <a:spLocks noGrp="1"/>
          </p:cNvSpPr>
          <p:nvPr>
            <p:ph type="body" sz="quarter" idx="22" hasCustomPrompt="1"/>
          </p:nvPr>
        </p:nvSpPr>
        <p:spPr>
          <a:xfrm>
            <a:off x="11275193" y="6563866"/>
            <a:ext cx="4608971" cy="1479012"/>
          </a:xfrm>
        </p:spPr>
        <p:txBody>
          <a:bodyPr>
            <a:normAutofit/>
          </a:bodyPr>
          <a:lstStyle>
            <a:lvl1pPr algn="l">
              <a:spcBef>
                <a:spcPts val="0"/>
              </a:spcBef>
              <a:defRPr sz="1800" baseline="0"/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55" name="テキスト プレースホルダー 12"/>
          <p:cNvSpPr>
            <a:spLocks noGrp="1"/>
          </p:cNvSpPr>
          <p:nvPr>
            <p:ph type="body" sz="quarter" idx="23" hasCustomPrompt="1"/>
          </p:nvPr>
        </p:nvSpPr>
        <p:spPr>
          <a:xfrm>
            <a:off x="11275193" y="5622670"/>
            <a:ext cx="4608971" cy="747032"/>
          </a:xfrm>
        </p:spPr>
        <p:txBody>
          <a:bodyPr anchor="ctr">
            <a:noAutofit/>
          </a:bodyPr>
          <a:lstStyle>
            <a:lvl1pPr algn="l">
              <a:lnSpc>
                <a:spcPct val="100000"/>
              </a:lnSpc>
              <a:spcBef>
                <a:spcPts val="0"/>
              </a:spcBef>
              <a:defRPr sz="2800" baseline="0">
                <a:solidFill>
                  <a:schemeClr val="tx2"/>
                </a:solidFill>
                <a:latin typeface="Ubuntu Medium" panose="020B0604030602030204" pitchFamily="34" charset="0"/>
              </a:defRPr>
            </a:lvl1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56" name="正方形/長方形 55"/>
          <p:cNvSpPr/>
          <p:nvPr userDrawn="1"/>
        </p:nvSpPr>
        <p:spPr>
          <a:xfrm>
            <a:off x="11366634" y="6339710"/>
            <a:ext cx="1827899" cy="72008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kumimoji="1" lang="ja-JP" altLang="en-US"/>
          </a:p>
        </p:txBody>
      </p:sp>
      <p:cxnSp>
        <p:nvCxnSpPr>
          <p:cNvPr id="61" name="直線コネクタ 60"/>
          <p:cNvCxnSpPr/>
          <p:nvPr userDrawn="1"/>
        </p:nvCxnSpPr>
        <p:spPr>
          <a:xfrm>
            <a:off x="9144000" y="2356884"/>
            <a:ext cx="0" cy="1530737"/>
          </a:xfrm>
          <a:prstGeom prst="line">
            <a:avLst/>
          </a:prstGeom>
          <a:ln w="28575">
            <a:solidFill>
              <a:schemeClr val="tx2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直線コネクタ 63"/>
          <p:cNvCxnSpPr/>
          <p:nvPr userDrawn="1"/>
        </p:nvCxnSpPr>
        <p:spPr>
          <a:xfrm flipV="1">
            <a:off x="9144000" y="4273018"/>
            <a:ext cx="0" cy="1530737"/>
          </a:xfrm>
          <a:prstGeom prst="line">
            <a:avLst/>
          </a:prstGeom>
          <a:ln w="28575">
            <a:solidFill>
              <a:schemeClr val="tx2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直線コネクタ 67"/>
          <p:cNvCxnSpPr/>
          <p:nvPr userDrawn="1"/>
        </p:nvCxnSpPr>
        <p:spPr>
          <a:xfrm>
            <a:off x="9144000" y="6189152"/>
            <a:ext cx="0" cy="1530736"/>
          </a:xfrm>
          <a:prstGeom prst="line">
            <a:avLst/>
          </a:prstGeom>
          <a:ln w="28575">
            <a:solidFill>
              <a:schemeClr val="tx2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直線コネクタ 71"/>
          <p:cNvCxnSpPr/>
          <p:nvPr userDrawn="1"/>
        </p:nvCxnSpPr>
        <p:spPr>
          <a:xfrm>
            <a:off x="9144000" y="8105285"/>
            <a:ext cx="0" cy="2180128"/>
          </a:xfrm>
          <a:prstGeom prst="line">
            <a:avLst/>
          </a:prstGeom>
          <a:ln w="28575">
            <a:solidFill>
              <a:schemeClr val="tx2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楕円 7"/>
          <p:cNvSpPr/>
          <p:nvPr userDrawn="1"/>
        </p:nvSpPr>
        <p:spPr>
          <a:xfrm>
            <a:off x="8951302" y="3887621"/>
            <a:ext cx="385397" cy="385397"/>
          </a:xfrm>
          <a:prstGeom prst="ellipse">
            <a:avLst/>
          </a:prstGeom>
          <a:solidFill>
            <a:schemeClr val="accent5"/>
          </a:solidFill>
          <a:ln w="57150">
            <a:solidFill>
              <a:schemeClr val="bg1"/>
            </a:solidFill>
          </a:ln>
          <a:effectLst>
            <a:outerShdw sx="102000" sy="102000" algn="ctr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4" name="楕円 23"/>
          <p:cNvSpPr/>
          <p:nvPr userDrawn="1"/>
        </p:nvSpPr>
        <p:spPr>
          <a:xfrm>
            <a:off x="8951302" y="1971487"/>
            <a:ext cx="385397" cy="385397"/>
          </a:xfrm>
          <a:prstGeom prst="ellipse">
            <a:avLst/>
          </a:prstGeom>
          <a:solidFill>
            <a:schemeClr val="accent4"/>
          </a:solidFill>
          <a:ln w="57150">
            <a:solidFill>
              <a:schemeClr val="bg1"/>
            </a:solidFill>
          </a:ln>
          <a:effectLst>
            <a:outerShdw sx="102000" sy="102000" algn="ctr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0" name="楕円 39"/>
          <p:cNvSpPr/>
          <p:nvPr userDrawn="1"/>
        </p:nvSpPr>
        <p:spPr>
          <a:xfrm>
            <a:off x="8951302" y="7719888"/>
            <a:ext cx="385397" cy="385397"/>
          </a:xfrm>
          <a:prstGeom prst="ellipse">
            <a:avLst/>
          </a:prstGeom>
          <a:solidFill>
            <a:schemeClr val="accent1"/>
          </a:solidFill>
          <a:ln w="57150">
            <a:solidFill>
              <a:schemeClr val="bg1"/>
            </a:solidFill>
          </a:ln>
          <a:effectLst>
            <a:outerShdw sx="102000" sy="102000" algn="ctr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7" name="楕円 56"/>
          <p:cNvSpPr/>
          <p:nvPr userDrawn="1"/>
        </p:nvSpPr>
        <p:spPr>
          <a:xfrm>
            <a:off x="8951302" y="5803755"/>
            <a:ext cx="385397" cy="385397"/>
          </a:xfrm>
          <a:prstGeom prst="ellipse">
            <a:avLst/>
          </a:prstGeom>
          <a:solidFill>
            <a:schemeClr val="accent6"/>
          </a:solidFill>
          <a:ln w="57150">
            <a:solidFill>
              <a:schemeClr val="bg1"/>
            </a:solidFill>
          </a:ln>
          <a:effectLst>
            <a:outerShdw sx="102000" sy="102000" algn="ctr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511314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4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2" presetClass="entr" presetSubtype="2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000"/>
                            </p:stCondLst>
                            <p:childTnLst>
                              <p:par>
                                <p:cTn id="2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2500"/>
                            </p:stCondLst>
                            <p:childTnLst>
                              <p:par>
                                <p:cTn id="33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5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3000"/>
                            </p:stCondLst>
                            <p:childTnLst>
                              <p:par>
                                <p:cTn id="3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3500"/>
                            </p:stCondLst>
                            <p:childTnLst>
                              <p:par>
                                <p:cTn id="41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4000"/>
                            </p:stCondLst>
                            <p:childTnLst>
                              <p:par>
                                <p:cTn id="45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0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4500"/>
                            </p:stCondLst>
                            <p:childTnLst>
                              <p:par>
                                <p:cTn id="52" presetID="2" presetClass="entr" presetSubtype="4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6" presetID="2" presetClass="entr" presetSubtype="8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5000"/>
                            </p:stCondLst>
                            <p:childTnLst>
                              <p:par>
                                <p:cTn id="61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3" dur="5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5500"/>
                            </p:stCondLst>
                            <p:childTnLst>
                              <p:par>
                                <p:cTn id="6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7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6000"/>
                            </p:stCondLst>
                            <p:childTnLst>
                              <p:par>
                                <p:cTn id="6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6500"/>
                            </p:stCondLst>
                            <p:childTnLst>
                              <p:par>
                                <p:cTn id="7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5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7000"/>
                            </p:stCondLst>
                            <p:childTnLst>
                              <p:par>
                                <p:cTn id="7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9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2" dur="500"/>
                                        <p:tgtEl>
                                          <p:spTgt spid="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7500"/>
                            </p:stCondLst>
                            <p:childTnLst>
                              <p:par>
                                <p:cTn id="84" presetID="2" presetClass="entr" presetSubtype="2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8" presetID="2" presetClass="entr" presetSubtype="4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8000"/>
                            </p:stCondLst>
                            <p:childTnLst>
                              <p:par>
                                <p:cTn id="9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5" dur="500"/>
                                        <p:tgtEl>
                                          <p:spTgt spid="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>
                            <p:stCondLst>
                              <p:cond delay="8500"/>
                            </p:stCondLst>
                            <p:childTnLst>
                              <p:par>
                                <p:cTn id="97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9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>
                            <p:stCondLst>
                              <p:cond delay="9000"/>
                            </p:stCondLst>
                            <p:childTnLst>
                              <p:par>
                                <p:cTn id="10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>
                            <p:stCondLst>
                              <p:cond delay="9500"/>
                            </p:stCondLst>
                            <p:childTnLst>
                              <p:par>
                                <p:cTn id="105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0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8" fill="hold">
                            <p:stCondLst>
                              <p:cond delay="10000"/>
                            </p:stCondLst>
                            <p:childTnLst>
                              <p:par>
                                <p:cTn id="109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1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2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4" dur="500"/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5" fill="hold">
                            <p:stCondLst>
                              <p:cond delay="10500"/>
                            </p:stCondLst>
                            <p:childTnLst>
                              <p:par>
                                <p:cTn id="116" presetID="2" presetClass="entr" presetSubtype="4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8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9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0" presetID="2" presetClass="entr" presetSubtype="8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2" dur="500" fill="hold"/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3" dur="500" fill="hold"/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4" fill="hold">
                            <p:stCondLst>
                              <p:cond delay="11000"/>
                            </p:stCondLst>
                            <p:childTnLst>
                              <p:par>
                                <p:cTn id="125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7" dur="500"/>
                                        <p:tgtEl>
                                          <p:spTgt spid="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8" fill="hold">
                            <p:stCondLst>
                              <p:cond delay="11500"/>
                            </p:stCondLst>
                            <p:childTnLst>
                              <p:par>
                                <p:cTn id="12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1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build="p">
        <p:tmplLst>
          <p:tmpl lvl="1">
            <p:tnLst>
              <p:par>
                <p:cTn presetID="22" presetClass="entr" presetSubtype="2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right)">
                      <p:cBhvr>
                        <p:cTn dur="500"/>
                        <p:tgtEl>
                          <p:spTgt spid="19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20" grpId="0" build="p">
        <p:tmplLst>
          <p:tmpl lvl="1">
            <p:tnLst>
              <p:par>
                <p:cTn presetID="2" presetClass="entr" presetSubtype="8" decel="10000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20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20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21" grpId="0" animBg="1"/>
      <p:bldP spid="27" grpId="0" animBg="1"/>
      <p:bldP spid="28" grpId="0" build="p">
        <p:tmplLst>
          <p:tmpl lvl="1">
            <p:tnLst>
              <p:par>
                <p:cTn presetID="22" presetClass="entr" presetSubtype="8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28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37" grpId="0" build="p">
        <p:tmplLst>
          <p:tmpl lvl="1">
            <p:tnLst>
              <p:par>
                <p:cTn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37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38" grpId="0" build="p">
        <p:tmplLst>
          <p:tmpl lvl="1">
            <p:tnLst>
              <p:par>
                <p:cTn presetID="2" presetClass="entr" presetSubtype="2" decel="10000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38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38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39" grpId="0" animBg="1"/>
      <p:bldP spid="43" grpId="0" build="p">
        <p:tmplLst>
          <p:tmpl lvl="1">
            <p:tnLst>
              <p:par>
                <p:cTn presetID="22" presetClass="entr" presetSubtype="2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right)">
                      <p:cBhvr>
                        <p:cTn dur="500"/>
                        <p:tgtEl>
                          <p:spTgt spid="43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44" grpId="0" build="p">
        <p:tmplLst>
          <p:tmpl lvl="1">
            <p:tnLst>
              <p:par>
                <p:cTn presetID="2" presetClass="entr" presetSubtype="8" decel="10000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44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44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45" grpId="0" animBg="1"/>
      <p:bldP spid="13" grpId="0" animBg="1"/>
      <p:bldP spid="17" grpId="0" build="p">
        <p:tmplLst>
          <p:tmpl lvl="1">
            <p:tnLst>
              <p:par>
                <p:cTn presetID="22" presetClass="entr" presetSubtype="2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right)">
                      <p:cBhvr>
                        <p:cTn dur="500"/>
                        <p:tgtEl>
                          <p:spTgt spid="17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49" grpId="0" animBg="1"/>
      <p:bldP spid="42" grpId="0" build="p">
        <p:tmplLst>
          <p:tmpl lvl="1">
            <p:tnLst>
              <p:par>
                <p:cTn presetID="22" presetClass="entr" presetSubtype="2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right)">
                      <p:cBhvr>
                        <p:cTn dur="500"/>
                        <p:tgtEl>
                          <p:spTgt spid="42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51" grpId="0" animBg="1"/>
      <p:bldP spid="52" grpId="0" build="p">
        <p:tmplLst>
          <p:tmpl lvl="1">
            <p:tnLst>
              <p:par>
                <p:cTn presetID="22" presetClass="entr" presetSubtype="8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52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53" grpId="0" build="p">
        <p:tmplLst>
          <p:tmpl lvl="1">
            <p:tnLst>
              <p:par>
                <p:cTn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53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55" grpId="0" build="p">
        <p:tmplLst>
          <p:tmpl lvl="1">
            <p:tnLst>
              <p:par>
                <p:cTn presetID="2" presetClass="entr" presetSubtype="2" decel="10000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55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55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56" grpId="0" animBg="1"/>
      <p:bldP spid="8" grpId="0" animBg="1"/>
      <p:bldP spid="24" grpId="0" animBg="1"/>
      <p:bldP spid="40" grpId="0" animBg="1"/>
      <p:bldP spid="57" grpId="0" animBg="1"/>
    </p:bld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istory - E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スライド番号プレースホルダー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3EB59E2-90B9-4CD3-AC74-D672227E13C3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7" name="直線コネクタ 6"/>
          <p:cNvCxnSpPr>
            <a:endCxn id="8" idx="0"/>
          </p:cNvCxnSpPr>
          <p:nvPr userDrawn="1"/>
        </p:nvCxnSpPr>
        <p:spPr>
          <a:xfrm>
            <a:off x="9144000" y="0"/>
            <a:ext cx="1" cy="1968286"/>
          </a:xfrm>
          <a:prstGeom prst="line">
            <a:avLst/>
          </a:prstGeom>
          <a:ln w="28575">
            <a:solidFill>
              <a:schemeClr val="tx2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テキスト プレースホルダー 12"/>
          <p:cNvSpPr>
            <a:spLocks noGrp="1"/>
          </p:cNvSpPr>
          <p:nvPr>
            <p:ph type="body" sz="quarter" idx="12" hasCustomPrompt="1"/>
          </p:nvPr>
        </p:nvSpPr>
        <p:spPr>
          <a:xfrm>
            <a:off x="11275193" y="2728663"/>
            <a:ext cx="4608971" cy="1479012"/>
          </a:xfrm>
        </p:spPr>
        <p:txBody>
          <a:bodyPr>
            <a:normAutofit/>
          </a:bodyPr>
          <a:lstStyle>
            <a:lvl1pPr algn="l">
              <a:defRPr sz="1800" baseline="0"/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20" name="テキスト プレースホルダー 12"/>
          <p:cNvSpPr>
            <a:spLocks noGrp="1"/>
          </p:cNvSpPr>
          <p:nvPr>
            <p:ph type="body" sz="quarter" idx="14" hasCustomPrompt="1"/>
          </p:nvPr>
        </p:nvSpPr>
        <p:spPr>
          <a:xfrm>
            <a:off x="11275193" y="1787467"/>
            <a:ext cx="4608971" cy="747032"/>
          </a:xfrm>
        </p:spPr>
        <p:txBody>
          <a:bodyPr anchor="ctr">
            <a:noAutofit/>
          </a:bodyPr>
          <a:lstStyle>
            <a:lvl1pPr algn="l">
              <a:lnSpc>
                <a:spcPct val="100000"/>
              </a:lnSpc>
              <a:spcBef>
                <a:spcPts val="0"/>
              </a:spcBef>
              <a:defRPr sz="2800" baseline="0">
                <a:solidFill>
                  <a:schemeClr val="tx2"/>
                </a:solidFill>
                <a:latin typeface="Ubuntu Medium" panose="020B0604030602030204" pitchFamily="34" charset="0"/>
              </a:defRPr>
            </a:lvl1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21" name="正方形/長方形 20"/>
          <p:cNvSpPr/>
          <p:nvPr userDrawn="1"/>
        </p:nvSpPr>
        <p:spPr>
          <a:xfrm>
            <a:off x="11366633" y="2504507"/>
            <a:ext cx="1827899" cy="7200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kumimoji="1" lang="ja-JP" altLang="en-US"/>
          </a:p>
        </p:txBody>
      </p:sp>
      <p:cxnSp>
        <p:nvCxnSpPr>
          <p:cNvPr id="22" name="直線コネクタ 21"/>
          <p:cNvCxnSpPr/>
          <p:nvPr userDrawn="1"/>
        </p:nvCxnSpPr>
        <p:spPr>
          <a:xfrm>
            <a:off x="9144000" y="2353683"/>
            <a:ext cx="0" cy="1471236"/>
          </a:xfrm>
          <a:prstGeom prst="line">
            <a:avLst/>
          </a:prstGeom>
          <a:ln w="28575">
            <a:solidFill>
              <a:schemeClr val="tx2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直線コネクタ 28"/>
          <p:cNvCxnSpPr>
            <a:stCxn id="28" idx="3"/>
            <a:endCxn id="24" idx="2"/>
          </p:cNvCxnSpPr>
          <p:nvPr userDrawn="1"/>
        </p:nvCxnSpPr>
        <p:spPr>
          <a:xfrm>
            <a:off x="8349923" y="4081115"/>
            <a:ext cx="601379" cy="3"/>
          </a:xfrm>
          <a:prstGeom prst="line">
            <a:avLst/>
          </a:prstGeom>
          <a:ln w="28575">
            <a:solidFill>
              <a:schemeClr val="tx2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円/楕円 4"/>
          <p:cNvSpPr/>
          <p:nvPr userDrawn="1"/>
        </p:nvSpPr>
        <p:spPr>
          <a:xfrm>
            <a:off x="7193396" y="3512043"/>
            <a:ext cx="1136515" cy="1138145"/>
          </a:xfrm>
          <a:prstGeom prst="rect">
            <a:avLst/>
          </a:prstGeom>
          <a:solidFill>
            <a:schemeClr val="accent3"/>
          </a:solidFill>
          <a:ln w="57150">
            <a:solidFill>
              <a:schemeClr val="bg1"/>
            </a:solidFill>
          </a:ln>
          <a:effectLst>
            <a:outerShdw blurRad="12700" sx="102000" sy="102000" algn="ctr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8" name="テキスト プレースホルダー 12"/>
          <p:cNvSpPr>
            <a:spLocks noGrp="1"/>
          </p:cNvSpPr>
          <p:nvPr>
            <p:ph type="body" sz="quarter" idx="15" hasCustomPrompt="1"/>
          </p:nvPr>
        </p:nvSpPr>
        <p:spPr>
          <a:xfrm>
            <a:off x="7173384" y="3707599"/>
            <a:ext cx="1176539" cy="747032"/>
          </a:xfrm>
        </p:spPr>
        <p:txBody>
          <a:bodyPr anchor="ctr">
            <a:no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2800" baseline="0">
                <a:solidFill>
                  <a:schemeClr val="bg1"/>
                </a:solidFill>
                <a:latin typeface="Ubuntu Medium" panose="020B0604030602030204" pitchFamily="34" charset="0"/>
              </a:defRPr>
            </a:lvl1pPr>
          </a:lstStyle>
          <a:p>
            <a:pPr lvl="0"/>
            <a:r>
              <a:rPr kumimoji="1" lang="en-US" altLang="ja-JP" dirty="0"/>
              <a:t>0000</a:t>
            </a:r>
            <a:endParaRPr kumimoji="1" lang="ja-JP" altLang="en-US" dirty="0"/>
          </a:p>
        </p:txBody>
      </p:sp>
      <p:sp>
        <p:nvSpPr>
          <p:cNvPr id="37" name="テキスト プレースホルダー 12"/>
          <p:cNvSpPr>
            <a:spLocks noGrp="1"/>
          </p:cNvSpPr>
          <p:nvPr>
            <p:ph type="body" sz="quarter" idx="16" hasCustomPrompt="1"/>
          </p:nvPr>
        </p:nvSpPr>
        <p:spPr>
          <a:xfrm>
            <a:off x="2394088" y="4648795"/>
            <a:ext cx="4608971" cy="1479012"/>
          </a:xfrm>
        </p:spPr>
        <p:txBody>
          <a:bodyPr>
            <a:normAutofit/>
          </a:bodyPr>
          <a:lstStyle>
            <a:lvl1pPr algn="r">
              <a:defRPr sz="1800" baseline="0"/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38" name="テキスト プレースホルダー 12"/>
          <p:cNvSpPr>
            <a:spLocks noGrp="1"/>
          </p:cNvSpPr>
          <p:nvPr>
            <p:ph type="body" sz="quarter" idx="17" hasCustomPrompt="1"/>
          </p:nvPr>
        </p:nvSpPr>
        <p:spPr>
          <a:xfrm>
            <a:off x="2394088" y="3707599"/>
            <a:ext cx="4608971" cy="747032"/>
          </a:xfrm>
        </p:spPr>
        <p:txBody>
          <a:bodyPr anchor="ctr">
            <a:noAutofit/>
          </a:bodyPr>
          <a:lstStyle>
            <a:lvl1pPr algn="r">
              <a:lnSpc>
                <a:spcPct val="100000"/>
              </a:lnSpc>
              <a:spcBef>
                <a:spcPts val="0"/>
              </a:spcBef>
              <a:defRPr sz="2800" baseline="0">
                <a:solidFill>
                  <a:schemeClr val="tx2"/>
                </a:solidFill>
                <a:latin typeface="Ubuntu Medium" panose="020B0604030602030204" pitchFamily="34" charset="0"/>
              </a:defRPr>
            </a:lvl1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39" name="正方形/長方形 38"/>
          <p:cNvSpPr/>
          <p:nvPr userDrawn="1"/>
        </p:nvSpPr>
        <p:spPr>
          <a:xfrm>
            <a:off x="5089589" y="4424639"/>
            <a:ext cx="1827899" cy="72008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/>
          </a:p>
        </p:txBody>
      </p:sp>
      <p:cxnSp>
        <p:nvCxnSpPr>
          <p:cNvPr id="46" name="直線コネクタ 45"/>
          <p:cNvCxnSpPr>
            <a:stCxn id="24" idx="4"/>
            <a:endCxn id="2" idx="0"/>
          </p:cNvCxnSpPr>
          <p:nvPr userDrawn="1"/>
        </p:nvCxnSpPr>
        <p:spPr>
          <a:xfrm>
            <a:off x="9144001" y="4273816"/>
            <a:ext cx="0" cy="1742360"/>
          </a:xfrm>
          <a:prstGeom prst="line">
            <a:avLst/>
          </a:prstGeom>
          <a:ln w="28575">
            <a:solidFill>
              <a:schemeClr val="tx2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直線コネクタ 9"/>
          <p:cNvCxnSpPr>
            <a:stCxn id="8" idx="6"/>
            <a:endCxn id="17" idx="1"/>
          </p:cNvCxnSpPr>
          <p:nvPr userDrawn="1"/>
        </p:nvCxnSpPr>
        <p:spPr>
          <a:xfrm flipV="1">
            <a:off x="9336699" y="2160983"/>
            <a:ext cx="629766" cy="2"/>
          </a:xfrm>
          <a:prstGeom prst="line">
            <a:avLst/>
          </a:prstGeom>
          <a:ln w="28575">
            <a:solidFill>
              <a:schemeClr val="tx2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円/楕円 4"/>
          <p:cNvSpPr/>
          <p:nvPr userDrawn="1"/>
        </p:nvSpPr>
        <p:spPr>
          <a:xfrm>
            <a:off x="9986477" y="1591911"/>
            <a:ext cx="1136515" cy="1138145"/>
          </a:xfrm>
          <a:prstGeom prst="rect">
            <a:avLst/>
          </a:prstGeom>
          <a:solidFill>
            <a:schemeClr val="accent2"/>
          </a:solidFill>
          <a:ln w="57150">
            <a:solidFill>
              <a:schemeClr val="bg1"/>
            </a:solidFill>
          </a:ln>
          <a:effectLst>
            <a:outerShdw blurRad="12700" sx="102000" sy="102000" algn="ctr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" name="テキスト プレースホルダー 12"/>
          <p:cNvSpPr>
            <a:spLocks noGrp="1"/>
          </p:cNvSpPr>
          <p:nvPr>
            <p:ph type="body" sz="quarter" idx="13" hasCustomPrompt="1"/>
          </p:nvPr>
        </p:nvSpPr>
        <p:spPr>
          <a:xfrm>
            <a:off x="9966465" y="1787467"/>
            <a:ext cx="1176539" cy="747032"/>
          </a:xfrm>
        </p:spPr>
        <p:txBody>
          <a:bodyPr anchor="ctr">
            <a:no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2800" baseline="0">
                <a:solidFill>
                  <a:schemeClr val="bg1"/>
                </a:solidFill>
                <a:latin typeface="Ubuntu Medium" panose="020B0604030602030204" pitchFamily="34" charset="0"/>
              </a:defRPr>
            </a:lvl1pPr>
          </a:lstStyle>
          <a:p>
            <a:pPr lvl="0"/>
            <a:r>
              <a:rPr kumimoji="1" lang="en-US" altLang="ja-JP" dirty="0"/>
              <a:t>0000</a:t>
            </a:r>
            <a:endParaRPr kumimoji="1" lang="ja-JP" altLang="en-US" dirty="0"/>
          </a:p>
        </p:txBody>
      </p:sp>
      <p:sp>
        <p:nvSpPr>
          <p:cNvPr id="2" name="二等辺三角形 1"/>
          <p:cNvSpPr/>
          <p:nvPr userDrawn="1"/>
        </p:nvSpPr>
        <p:spPr bwMode="auto">
          <a:xfrm>
            <a:off x="8813940" y="6016176"/>
            <a:ext cx="660121" cy="569070"/>
          </a:xfrm>
          <a:prstGeom prst="triangle">
            <a:avLst/>
          </a:prstGeom>
          <a:solidFill>
            <a:schemeClr val="tx2"/>
          </a:solidFill>
          <a:ln w="57150">
            <a:solidFill>
              <a:schemeClr val="bg1"/>
            </a:solidFill>
            <a:prstDash val="solid"/>
            <a:round/>
            <a:headEnd/>
            <a:tailEnd/>
          </a:ln>
          <a:effectLst>
            <a:outerShdw sx="102000" sy="102000" algn="ctr" rotWithShape="0">
              <a:prstClr val="black">
                <a:alpha val="15000"/>
              </a:prstClr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/>
            <a:endParaRPr kumimoji="1" lang="ja-JP" altLang="en-US"/>
          </a:p>
        </p:txBody>
      </p:sp>
      <p:grpSp>
        <p:nvGrpSpPr>
          <p:cNvPr id="47" name="グループ化 46"/>
          <p:cNvGrpSpPr/>
          <p:nvPr userDrawn="1"/>
        </p:nvGrpSpPr>
        <p:grpSpPr>
          <a:xfrm>
            <a:off x="8190907" y="7678639"/>
            <a:ext cx="1940630" cy="72008"/>
            <a:chOff x="6119664" y="3270498"/>
            <a:chExt cx="1940630" cy="72008"/>
          </a:xfrm>
        </p:grpSpPr>
        <p:sp>
          <p:nvSpPr>
            <p:cNvPr id="48" name="正方形/長方形 47"/>
            <p:cNvSpPr/>
            <p:nvPr userDrawn="1"/>
          </p:nvSpPr>
          <p:spPr>
            <a:xfrm>
              <a:off x="6765355" y="3270498"/>
              <a:ext cx="648072" cy="72008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59" name="正方形/長方形 58"/>
            <p:cNvSpPr/>
            <p:nvPr userDrawn="1"/>
          </p:nvSpPr>
          <p:spPr>
            <a:xfrm>
              <a:off x="6119664" y="3270498"/>
              <a:ext cx="648072" cy="72008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60" name="正方形/長方形 59"/>
            <p:cNvSpPr/>
            <p:nvPr userDrawn="1"/>
          </p:nvSpPr>
          <p:spPr>
            <a:xfrm>
              <a:off x="7412222" y="3270498"/>
              <a:ext cx="648072" cy="72008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61" name="テキスト プレースホルダー 12"/>
          <p:cNvSpPr>
            <a:spLocks noGrp="1"/>
          </p:cNvSpPr>
          <p:nvPr>
            <p:ph type="body" sz="quarter" idx="18" hasCustomPrompt="1"/>
          </p:nvPr>
        </p:nvSpPr>
        <p:spPr>
          <a:xfrm>
            <a:off x="4888291" y="7959431"/>
            <a:ext cx="8545863" cy="1423108"/>
          </a:xfrm>
        </p:spPr>
        <p:txBody>
          <a:bodyPr>
            <a:normAutofit/>
          </a:bodyPr>
          <a:lstStyle>
            <a:lvl1pPr algn="ctr">
              <a:defRPr sz="2000" baseline="0"/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62" name="テキスト プレースホルダー 12"/>
          <p:cNvSpPr>
            <a:spLocks noGrp="1"/>
          </p:cNvSpPr>
          <p:nvPr>
            <p:ph type="body" sz="quarter" idx="19" hasCustomPrompt="1"/>
          </p:nvPr>
        </p:nvSpPr>
        <p:spPr>
          <a:xfrm>
            <a:off x="4888291" y="6839484"/>
            <a:ext cx="8545863" cy="747032"/>
          </a:xfrm>
        </p:spPr>
        <p:txBody>
          <a:bodyPr anchor="ctr">
            <a:no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3600" baseline="0">
                <a:solidFill>
                  <a:schemeClr val="tx2"/>
                </a:solidFill>
                <a:latin typeface="Ubuntu Medium" panose="020B0604030602030204" pitchFamily="34" charset="0"/>
              </a:defRPr>
            </a:lvl1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68" name="フッター プレースホルダー 2"/>
          <p:cNvSpPr>
            <a:spLocks noGrp="1"/>
          </p:cNvSpPr>
          <p:nvPr>
            <p:ph type="ftr" sz="quarter" idx="10"/>
          </p:nvPr>
        </p:nvSpPr>
        <p:spPr>
          <a:xfrm>
            <a:off x="6057900" y="9582811"/>
            <a:ext cx="6172200" cy="547603"/>
          </a:xfrm>
        </p:spPr>
        <p:txBody>
          <a:bodyPr/>
          <a:lstStyle/>
          <a:p>
            <a:r>
              <a:rPr lang="en-US"/>
              <a:t>The Power of PowerPoint | thepopp.com</a:t>
            </a:r>
            <a:endParaRPr lang="en-US" dirty="0"/>
          </a:p>
        </p:txBody>
      </p:sp>
      <p:sp>
        <p:nvSpPr>
          <p:cNvPr id="8" name="楕円 7"/>
          <p:cNvSpPr/>
          <p:nvPr userDrawn="1"/>
        </p:nvSpPr>
        <p:spPr>
          <a:xfrm>
            <a:off x="8951302" y="1968286"/>
            <a:ext cx="385397" cy="385397"/>
          </a:xfrm>
          <a:prstGeom prst="ellipse">
            <a:avLst/>
          </a:prstGeom>
          <a:solidFill>
            <a:schemeClr val="accent2"/>
          </a:solidFill>
          <a:ln w="57150">
            <a:solidFill>
              <a:schemeClr val="bg1"/>
            </a:solidFill>
          </a:ln>
          <a:effectLst>
            <a:outerShdw sx="102000" sy="102000" algn="ctr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4" name="楕円 23"/>
          <p:cNvSpPr/>
          <p:nvPr userDrawn="1"/>
        </p:nvSpPr>
        <p:spPr>
          <a:xfrm>
            <a:off x="8951302" y="3888419"/>
            <a:ext cx="385397" cy="385397"/>
          </a:xfrm>
          <a:prstGeom prst="ellipse">
            <a:avLst/>
          </a:prstGeom>
          <a:solidFill>
            <a:schemeClr val="accent3"/>
          </a:solidFill>
          <a:ln w="57150">
            <a:solidFill>
              <a:schemeClr val="bg1"/>
            </a:solidFill>
          </a:ln>
          <a:effectLst>
            <a:outerShdw sx="102000" sy="102000" algn="ctr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114882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2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2" presetClass="entr" presetSubtype="4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000"/>
                            </p:stCondLst>
                            <p:childTnLst>
                              <p:par>
                                <p:cTn id="2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2500"/>
                            </p:stCondLst>
                            <p:childTnLst>
                              <p:par>
                                <p:cTn id="33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3000"/>
                            </p:stCondLst>
                            <p:childTnLst>
                              <p:par>
                                <p:cTn id="3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3500"/>
                            </p:stCondLst>
                            <p:childTnLst>
                              <p:par>
                                <p:cTn id="41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3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4000"/>
                            </p:stCondLst>
                            <p:childTnLst>
                              <p:par>
                                <p:cTn id="45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0" dur="500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4500"/>
                            </p:stCondLst>
                            <p:childTnLst>
                              <p:par>
                                <p:cTn id="52" presetID="2" presetClass="entr" presetSubtype="4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6" presetID="2" presetClass="entr" presetSubtype="8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5000"/>
                            </p:stCondLst>
                            <p:childTnLst>
                              <p:par>
                                <p:cTn id="61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3" dur="500"/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5500"/>
                            </p:stCondLst>
                            <p:childTnLst>
                              <p:par>
                                <p:cTn id="6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6000"/>
                            </p:stCondLst>
                            <p:childTnLst>
                              <p:par>
                                <p:cTn id="69" presetID="2" presetClass="entr" presetSubtype="4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3" presetID="2" presetClass="entr" presetSubtype="4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750" fill="hold"/>
                                        <p:tgtEl>
                                          <p:spTgt spid="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750" fill="hold"/>
                                        <p:tgtEl>
                                          <p:spTgt spid="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7" presetID="2" presetClass="entr" presetSubtype="4" decel="100000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6750"/>
                            </p:stCondLst>
                            <p:childTnLst>
                              <p:par>
                                <p:cTn id="8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4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build="p">
        <p:tmplLst>
          <p:tmpl lvl="1">
            <p:tnLst>
              <p:par>
                <p:cTn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19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20" grpId="0" build="p">
        <p:tmplLst>
          <p:tmpl lvl="1">
            <p:tnLst>
              <p:par>
                <p:cTn presetID="2" presetClass="entr" presetSubtype="2" decel="10000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20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20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21" grpId="0" animBg="1"/>
      <p:bldP spid="27" grpId="0" animBg="1"/>
      <p:bldP spid="28" grpId="0" build="p">
        <p:tmplLst>
          <p:tmpl lvl="1">
            <p:tnLst>
              <p:par>
                <p:cTn presetID="22" presetClass="entr" presetSubtype="2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right)">
                      <p:cBhvr>
                        <p:cTn dur="500"/>
                        <p:tgtEl>
                          <p:spTgt spid="28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37" grpId="0" build="p">
        <p:tmplLst>
          <p:tmpl lvl="1">
            <p:tnLst>
              <p:par>
                <p:cTn presetID="22" presetClass="entr" presetSubtype="2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right)">
                      <p:cBhvr>
                        <p:cTn dur="500"/>
                        <p:tgtEl>
                          <p:spTgt spid="37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38" grpId="0" build="p">
        <p:tmplLst>
          <p:tmpl lvl="1">
            <p:tnLst>
              <p:par>
                <p:cTn presetID="2" presetClass="entr" presetSubtype="8" decel="10000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38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38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39" grpId="0" animBg="1"/>
      <p:bldP spid="13" grpId="0" animBg="1"/>
      <p:bldP spid="17" grpId="0" build="p">
        <p:tmplLst>
          <p:tmpl lvl="1">
            <p:tnLst>
              <p:par>
                <p:cTn presetID="22" presetClass="entr" presetSubtype="8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17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2" grpId="0" animBg="1"/>
      <p:bldP spid="61" grpId="0">
        <p:tmplLst>
          <p:tmpl>
            <p:tnLst>
              <p:par>
                <p:cTn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6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61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62" grpId="0" build="p">
        <p:tmplLst>
          <p:tmpl lvl="1">
            <p:tnLst>
              <p:par>
                <p:cTn presetID="2" presetClass="entr" presetSubtype="4" decel="10000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6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62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62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8" grpId="0" animBg="1"/>
      <p:bldP spid="24" grpId="0" animBg="1"/>
    </p:bld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slideLayout" Target="../slideLayouts/slideLayout35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slideLayout" Target="../slideLayouts/slideLayout34.xml"/><Relationship Id="rId2" Type="http://schemas.openxmlformats.org/officeDocument/2006/relationships/slideLayout" Target="../slideLayouts/slideLayout24.xml"/><Relationship Id="rId16" Type="http://schemas.openxmlformats.org/officeDocument/2006/relationships/theme" Target="../theme/theme2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5" Type="http://schemas.openxmlformats.org/officeDocument/2006/relationships/slideLayout" Target="../slideLayouts/slideLayout3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Relationship Id="rId14" Type="http://schemas.openxmlformats.org/officeDocument/2006/relationships/slideLayout" Target="../slideLayouts/slideLayout36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0.xml"/><Relationship Id="rId2" Type="http://schemas.openxmlformats.org/officeDocument/2006/relationships/slideLayout" Target="../slideLayouts/slideLayout39.xml"/><Relationship Id="rId1" Type="http://schemas.openxmlformats.org/officeDocument/2006/relationships/slideLayout" Target="../slideLayouts/slideLayout38.xml"/><Relationship Id="rId5" Type="http://schemas.openxmlformats.org/officeDocument/2006/relationships/theme" Target="../theme/theme3.xml"/><Relationship Id="rId4" Type="http://schemas.openxmlformats.org/officeDocument/2006/relationships/slideLayout" Target="../slideLayouts/slideLayout41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theme" Target="../theme/theme4.xml"/><Relationship Id="rId2" Type="http://schemas.openxmlformats.org/officeDocument/2006/relationships/slideLayout" Target="../slideLayouts/slideLayout43.xml"/><Relationship Id="rId1" Type="http://schemas.openxmlformats.org/officeDocument/2006/relationships/slideLayout" Target="../slideLayouts/slideLayout4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93213" y="348343"/>
            <a:ext cx="17336022" cy="12800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ja-JP" dirty="0"/>
              <a:t>Master Title Configuration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3213" y="2041742"/>
            <a:ext cx="17336022" cy="72222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ja-JP" dirty="0"/>
              <a:t>Master Text Configuration</a:t>
            </a:r>
            <a:endParaRPr lang="ja-JP" altLang="en-US" dirty="0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57900" y="9582811"/>
            <a:ext cx="6172200" cy="5476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The Power of PowerPoint | thepopp.com</a:t>
            </a:r>
            <a:endParaRPr lang="en-US" dirty="0"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7110868" y="9600055"/>
            <a:ext cx="1176775" cy="48903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400">
                <a:solidFill>
                  <a:schemeClr val="tx2"/>
                </a:solidFill>
              </a:defRPr>
            </a:lvl1pPr>
          </a:lstStyle>
          <a:p>
            <a:fld id="{03EB59E2-90B9-4CD3-AC74-D672227E13C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3" name="正方形/長方形 12"/>
          <p:cNvSpPr/>
          <p:nvPr userDrawn="1"/>
        </p:nvSpPr>
        <p:spPr>
          <a:xfrm>
            <a:off x="17157699" y="9516491"/>
            <a:ext cx="1129945" cy="72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840096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7" r:id="rId1"/>
    <p:sldLayoutId id="2147483730" r:id="rId2"/>
    <p:sldLayoutId id="2147483727" r:id="rId3"/>
    <p:sldLayoutId id="2147483733" r:id="rId4"/>
    <p:sldLayoutId id="2147483729" r:id="rId5"/>
    <p:sldLayoutId id="2147483732" r:id="rId6"/>
    <p:sldLayoutId id="2147483734" r:id="rId7"/>
    <p:sldLayoutId id="2147483752" r:id="rId8"/>
    <p:sldLayoutId id="2147483753" r:id="rId9"/>
    <p:sldLayoutId id="2147483750" r:id="rId10"/>
    <p:sldLayoutId id="2147483771" r:id="rId11"/>
    <p:sldLayoutId id="2147483772" r:id="rId12"/>
    <p:sldLayoutId id="2147483774" r:id="rId13"/>
    <p:sldLayoutId id="2147483776" r:id="rId14"/>
    <p:sldLayoutId id="2147483811" r:id="rId15"/>
    <p:sldLayoutId id="2147483813" r:id="rId16"/>
    <p:sldLayoutId id="2147483814" r:id="rId17"/>
    <p:sldLayoutId id="2147483815" r:id="rId18"/>
    <p:sldLayoutId id="2147483816" r:id="rId19"/>
    <p:sldLayoutId id="2147483817" r:id="rId20"/>
    <p:sldLayoutId id="2147483818" r:id="rId21"/>
    <p:sldLayoutId id="2147483819" r:id="rId22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decel="100000" fill="hold" grpId="0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2" decel="100000" fill="hold" grpId="0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decel="100000" fill="hold" grpId="0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13" grpId="0" animBg="1"/>
    </p:bldLst>
  </p:timing>
  <p:hf hdr="0" dt="0"/>
  <p:txStyles>
    <p:titleStyle>
      <a:lvl1pPr algn="ctr" defTabSz="1371417" rtl="0" eaLnBrk="1" latinLnBrk="0" hangingPunct="1">
        <a:lnSpc>
          <a:spcPct val="90000"/>
        </a:lnSpc>
        <a:spcBef>
          <a:spcPct val="0"/>
        </a:spcBef>
        <a:buNone/>
        <a:defRPr sz="5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1371417" rtl="0" eaLnBrk="1" latinLnBrk="0" hangingPunct="1">
        <a:lnSpc>
          <a:spcPct val="130000"/>
        </a:lnSpc>
        <a:spcBef>
          <a:spcPts val="1200"/>
        </a:spcBef>
        <a:buFontTx/>
        <a:buNone/>
        <a:defRPr sz="24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685709" indent="0" algn="l" defTabSz="1371417" rtl="0" eaLnBrk="1" latinLnBrk="0" hangingPunct="1">
        <a:lnSpc>
          <a:spcPct val="90000"/>
        </a:lnSpc>
        <a:spcBef>
          <a:spcPts val="750"/>
        </a:spcBef>
        <a:buFontTx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371417" indent="0" algn="l" defTabSz="1371417" rtl="0" eaLnBrk="1" latinLnBrk="0" hangingPunct="1">
        <a:lnSpc>
          <a:spcPct val="90000"/>
        </a:lnSpc>
        <a:spcBef>
          <a:spcPts val="750"/>
        </a:spcBef>
        <a:buFontTx/>
        <a:buNone/>
        <a:defRPr sz="3000" kern="1200">
          <a:solidFill>
            <a:schemeClr val="tx1"/>
          </a:solidFill>
          <a:latin typeface="+mn-lt"/>
          <a:ea typeface="+mn-ea"/>
          <a:cs typeface="+mn-cs"/>
        </a:defRPr>
      </a:lvl3pPr>
      <a:lvl4pPr marL="2057126" indent="0" algn="l" defTabSz="1371417" rtl="0" eaLnBrk="1" latinLnBrk="0" hangingPunct="1">
        <a:lnSpc>
          <a:spcPct val="90000"/>
        </a:lnSpc>
        <a:spcBef>
          <a:spcPts val="750"/>
        </a:spcBef>
        <a:buFontTx/>
        <a:buNone/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2742835" indent="0" algn="l" defTabSz="1371417" rtl="0" eaLnBrk="1" latinLnBrk="0" hangingPunct="1">
        <a:lnSpc>
          <a:spcPct val="90000"/>
        </a:lnSpc>
        <a:spcBef>
          <a:spcPts val="750"/>
        </a:spcBef>
        <a:buFontTx/>
        <a:buNone/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771397" indent="-342854" algn="l" defTabSz="1371417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4457106" indent="-342854" algn="l" defTabSz="1371417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5142814" indent="-342854" algn="l" defTabSz="1371417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828523" indent="-342854" algn="l" defTabSz="1371417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371417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09" algn="l" defTabSz="1371417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2pPr>
      <a:lvl3pPr marL="1371417" algn="l" defTabSz="1371417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2057126" algn="l" defTabSz="1371417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2742834" algn="l" defTabSz="1371417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428543" algn="l" defTabSz="1371417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4114251" algn="l" defTabSz="1371417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4799960" algn="l" defTabSz="1371417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485668" algn="l" defTabSz="1371417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93213" y="348343"/>
            <a:ext cx="17336022" cy="12800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ja-JP" dirty="0"/>
              <a:t>Master Title Configuration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3213" y="2041742"/>
            <a:ext cx="17336022" cy="72222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ja-JP" dirty="0"/>
              <a:t>Master Text Configuration</a:t>
            </a:r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770051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3" r:id="rId1"/>
    <p:sldLayoutId id="2147483810" r:id="rId2"/>
    <p:sldLayoutId id="2147483809" r:id="rId3"/>
    <p:sldLayoutId id="2147483717" r:id="rId4"/>
    <p:sldLayoutId id="2147483718" r:id="rId5"/>
    <p:sldLayoutId id="2147483719" r:id="rId6"/>
    <p:sldLayoutId id="2147483720" r:id="rId7"/>
    <p:sldLayoutId id="2147483721" r:id="rId8"/>
    <p:sldLayoutId id="2147483722" r:id="rId9"/>
    <p:sldLayoutId id="2147483768" r:id="rId10"/>
    <p:sldLayoutId id="2147483769" r:id="rId11"/>
    <p:sldLayoutId id="2147483778" r:id="rId12"/>
    <p:sldLayoutId id="2147483779" r:id="rId13"/>
    <p:sldLayoutId id="2147483802" r:id="rId14"/>
    <p:sldLayoutId id="2147483807" r:id="rId15"/>
  </p:sldLayoutIdLst>
  <p:hf hdr="0" dt="0"/>
  <p:txStyles>
    <p:titleStyle>
      <a:lvl1pPr algn="ctr" defTabSz="1371417" rtl="0" eaLnBrk="1" latinLnBrk="0" hangingPunct="1">
        <a:lnSpc>
          <a:spcPct val="90000"/>
        </a:lnSpc>
        <a:spcBef>
          <a:spcPct val="0"/>
        </a:spcBef>
        <a:buNone/>
        <a:defRPr sz="5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1371417" rtl="0" eaLnBrk="1" latinLnBrk="0" hangingPunct="1">
        <a:lnSpc>
          <a:spcPct val="130000"/>
        </a:lnSpc>
        <a:spcBef>
          <a:spcPts val="1200"/>
        </a:spcBef>
        <a:buFontTx/>
        <a:buNone/>
        <a:defRPr sz="24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685709" indent="0" algn="l" defTabSz="1371417" rtl="0" eaLnBrk="1" latinLnBrk="0" hangingPunct="1">
        <a:lnSpc>
          <a:spcPct val="90000"/>
        </a:lnSpc>
        <a:spcBef>
          <a:spcPts val="750"/>
        </a:spcBef>
        <a:buFontTx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371417" indent="0" algn="l" defTabSz="1371417" rtl="0" eaLnBrk="1" latinLnBrk="0" hangingPunct="1">
        <a:lnSpc>
          <a:spcPct val="90000"/>
        </a:lnSpc>
        <a:spcBef>
          <a:spcPts val="750"/>
        </a:spcBef>
        <a:buFontTx/>
        <a:buNone/>
        <a:defRPr sz="3000" kern="1200">
          <a:solidFill>
            <a:schemeClr val="tx1"/>
          </a:solidFill>
          <a:latin typeface="+mn-lt"/>
          <a:ea typeface="+mn-ea"/>
          <a:cs typeface="+mn-cs"/>
        </a:defRPr>
      </a:lvl3pPr>
      <a:lvl4pPr marL="2057126" indent="0" algn="l" defTabSz="1371417" rtl="0" eaLnBrk="1" latinLnBrk="0" hangingPunct="1">
        <a:lnSpc>
          <a:spcPct val="90000"/>
        </a:lnSpc>
        <a:spcBef>
          <a:spcPts val="750"/>
        </a:spcBef>
        <a:buFontTx/>
        <a:buNone/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2742835" indent="0" algn="l" defTabSz="1371417" rtl="0" eaLnBrk="1" latinLnBrk="0" hangingPunct="1">
        <a:lnSpc>
          <a:spcPct val="90000"/>
        </a:lnSpc>
        <a:spcBef>
          <a:spcPts val="750"/>
        </a:spcBef>
        <a:buFontTx/>
        <a:buNone/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771397" indent="-342854" algn="l" defTabSz="1371417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4457106" indent="-342854" algn="l" defTabSz="1371417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5142814" indent="-342854" algn="l" defTabSz="1371417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828523" indent="-342854" algn="l" defTabSz="1371417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371417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09" algn="l" defTabSz="1371417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2pPr>
      <a:lvl3pPr marL="1371417" algn="l" defTabSz="1371417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2057126" algn="l" defTabSz="1371417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2742834" algn="l" defTabSz="1371417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428543" algn="l" defTabSz="1371417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4114251" algn="l" defTabSz="1371417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4799960" algn="l" defTabSz="1371417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485668" algn="l" defTabSz="1371417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93213" y="348343"/>
            <a:ext cx="17336022" cy="12800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ja-JP" dirty="0"/>
              <a:t>Master Title Configuration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3213" y="2041742"/>
            <a:ext cx="17336022" cy="72222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ja-JP" dirty="0"/>
              <a:t>Master Text Configuration</a:t>
            </a:r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783109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6" r:id="rId1"/>
    <p:sldLayoutId id="2147483764" r:id="rId2"/>
    <p:sldLayoutId id="2147483804" r:id="rId3"/>
    <p:sldLayoutId id="2147483808" r:id="rId4"/>
  </p:sldLayoutIdLst>
  <p:hf hdr="0" dt="0"/>
  <p:txStyles>
    <p:titleStyle>
      <a:lvl1pPr algn="ctr" defTabSz="1371417" rtl="0" eaLnBrk="1" latinLnBrk="0" hangingPunct="1">
        <a:lnSpc>
          <a:spcPct val="90000"/>
        </a:lnSpc>
        <a:spcBef>
          <a:spcPct val="0"/>
        </a:spcBef>
        <a:buNone/>
        <a:defRPr sz="5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1371417" rtl="0" eaLnBrk="1" latinLnBrk="0" hangingPunct="1">
        <a:lnSpc>
          <a:spcPct val="130000"/>
        </a:lnSpc>
        <a:spcBef>
          <a:spcPts val="1200"/>
        </a:spcBef>
        <a:buFontTx/>
        <a:buNone/>
        <a:defRPr sz="24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685709" indent="0" algn="l" defTabSz="1371417" rtl="0" eaLnBrk="1" latinLnBrk="0" hangingPunct="1">
        <a:lnSpc>
          <a:spcPct val="90000"/>
        </a:lnSpc>
        <a:spcBef>
          <a:spcPts val="750"/>
        </a:spcBef>
        <a:buFontTx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371417" indent="0" algn="l" defTabSz="1371417" rtl="0" eaLnBrk="1" latinLnBrk="0" hangingPunct="1">
        <a:lnSpc>
          <a:spcPct val="90000"/>
        </a:lnSpc>
        <a:spcBef>
          <a:spcPts val="750"/>
        </a:spcBef>
        <a:buFontTx/>
        <a:buNone/>
        <a:defRPr sz="3000" kern="1200">
          <a:solidFill>
            <a:schemeClr val="tx1"/>
          </a:solidFill>
          <a:latin typeface="+mn-lt"/>
          <a:ea typeface="+mn-ea"/>
          <a:cs typeface="+mn-cs"/>
        </a:defRPr>
      </a:lvl3pPr>
      <a:lvl4pPr marL="2057126" indent="0" algn="l" defTabSz="1371417" rtl="0" eaLnBrk="1" latinLnBrk="0" hangingPunct="1">
        <a:lnSpc>
          <a:spcPct val="90000"/>
        </a:lnSpc>
        <a:spcBef>
          <a:spcPts val="750"/>
        </a:spcBef>
        <a:buFontTx/>
        <a:buNone/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2742835" indent="0" algn="l" defTabSz="1371417" rtl="0" eaLnBrk="1" latinLnBrk="0" hangingPunct="1">
        <a:lnSpc>
          <a:spcPct val="90000"/>
        </a:lnSpc>
        <a:spcBef>
          <a:spcPts val="750"/>
        </a:spcBef>
        <a:buFontTx/>
        <a:buNone/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771397" indent="-342854" algn="l" defTabSz="1371417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4457106" indent="-342854" algn="l" defTabSz="1371417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5142814" indent="-342854" algn="l" defTabSz="1371417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828523" indent="-342854" algn="l" defTabSz="1371417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371417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09" algn="l" defTabSz="1371417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2pPr>
      <a:lvl3pPr marL="1371417" algn="l" defTabSz="1371417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2057126" algn="l" defTabSz="1371417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2742834" algn="l" defTabSz="1371417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428543" algn="l" defTabSz="1371417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4114251" algn="l" defTabSz="1371417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4799960" algn="l" defTabSz="1371417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485668" algn="l" defTabSz="1371417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467447" y="348343"/>
            <a:ext cx="8361787" cy="12800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ja-JP" dirty="0"/>
              <a:t>Master 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3213" y="2041742"/>
            <a:ext cx="17336022" cy="72222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ja-JP" dirty="0"/>
              <a:t>Master Text Configuration</a:t>
            </a:r>
            <a:endParaRPr lang="ja-JP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57900" y="9582811"/>
            <a:ext cx="6172200" cy="5476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The Power of PowerPoint | thepopp.com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7110868" y="9600055"/>
            <a:ext cx="1176775" cy="48903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400">
                <a:solidFill>
                  <a:schemeClr val="tx2"/>
                </a:solidFill>
              </a:defRPr>
            </a:lvl1pPr>
          </a:lstStyle>
          <a:p>
            <a:fld id="{03EB59E2-90B9-4CD3-AC74-D672227E13C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正方形/長方形 3"/>
          <p:cNvSpPr/>
          <p:nvPr userDrawn="1"/>
        </p:nvSpPr>
        <p:spPr>
          <a:xfrm>
            <a:off x="9579668" y="1543675"/>
            <a:ext cx="648072" cy="7200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/>
          <p:cNvSpPr/>
          <p:nvPr userDrawn="1"/>
        </p:nvSpPr>
        <p:spPr>
          <a:xfrm>
            <a:off x="10215040" y="1543675"/>
            <a:ext cx="648072" cy="7200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正方形/長方形 8"/>
          <p:cNvSpPr/>
          <p:nvPr userDrawn="1"/>
        </p:nvSpPr>
        <p:spPr>
          <a:xfrm>
            <a:off x="10851588" y="1543675"/>
            <a:ext cx="648072" cy="72008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" name="正方形/長方形 18"/>
          <p:cNvSpPr/>
          <p:nvPr userDrawn="1"/>
        </p:nvSpPr>
        <p:spPr>
          <a:xfrm>
            <a:off x="17157699" y="9516491"/>
            <a:ext cx="1129945" cy="72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71516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0" r:id="rId1"/>
    <p:sldLayoutId id="2147483767" r:id="rId2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1" decel="100000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1" decel="100000" fill="hold" grpId="0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1" decel="100000" fill="hold" grpId="0" nodeType="withEffect">
                                  <p:stCondLst>
                                    <p:cond delay="20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2" decel="100000" fill="hold" grpId="0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2" decel="100000" fill="hold" grpId="0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decel="100000" fill="hold" grpId="0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  <p:bldP spid="6" grpId="0"/>
      <p:bldP spid="4" grpId="0" animBg="1"/>
      <p:bldP spid="8" grpId="0" animBg="1"/>
      <p:bldP spid="9" grpId="0" animBg="1"/>
      <p:bldP spid="19" grpId="0" animBg="1"/>
    </p:bldLst>
  </p:timing>
  <p:hf hdr="0" dt="0"/>
  <p:txStyles>
    <p:titleStyle>
      <a:lvl1pPr algn="l" defTabSz="1371417" rtl="0" eaLnBrk="1" latinLnBrk="0" hangingPunct="1">
        <a:lnSpc>
          <a:spcPct val="90000"/>
        </a:lnSpc>
        <a:spcBef>
          <a:spcPct val="0"/>
        </a:spcBef>
        <a:buNone/>
        <a:defRPr sz="5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1371417" rtl="0" eaLnBrk="1" latinLnBrk="0" hangingPunct="1">
        <a:lnSpc>
          <a:spcPct val="130000"/>
        </a:lnSpc>
        <a:spcBef>
          <a:spcPts val="1200"/>
        </a:spcBef>
        <a:buFontTx/>
        <a:buNone/>
        <a:defRPr sz="24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685709" indent="0" algn="l" defTabSz="1371417" rtl="0" eaLnBrk="1" latinLnBrk="0" hangingPunct="1">
        <a:lnSpc>
          <a:spcPct val="90000"/>
        </a:lnSpc>
        <a:spcBef>
          <a:spcPts val="750"/>
        </a:spcBef>
        <a:buFontTx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371417" indent="0" algn="l" defTabSz="1371417" rtl="0" eaLnBrk="1" latinLnBrk="0" hangingPunct="1">
        <a:lnSpc>
          <a:spcPct val="90000"/>
        </a:lnSpc>
        <a:spcBef>
          <a:spcPts val="750"/>
        </a:spcBef>
        <a:buFontTx/>
        <a:buNone/>
        <a:defRPr sz="3000" kern="1200">
          <a:solidFill>
            <a:schemeClr val="tx1"/>
          </a:solidFill>
          <a:latin typeface="+mn-lt"/>
          <a:ea typeface="+mn-ea"/>
          <a:cs typeface="+mn-cs"/>
        </a:defRPr>
      </a:lvl3pPr>
      <a:lvl4pPr marL="2057126" indent="0" algn="l" defTabSz="1371417" rtl="0" eaLnBrk="1" latinLnBrk="0" hangingPunct="1">
        <a:lnSpc>
          <a:spcPct val="90000"/>
        </a:lnSpc>
        <a:spcBef>
          <a:spcPts val="750"/>
        </a:spcBef>
        <a:buFontTx/>
        <a:buNone/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2742835" indent="0" algn="l" defTabSz="1371417" rtl="0" eaLnBrk="1" latinLnBrk="0" hangingPunct="1">
        <a:lnSpc>
          <a:spcPct val="90000"/>
        </a:lnSpc>
        <a:spcBef>
          <a:spcPts val="750"/>
        </a:spcBef>
        <a:buFontTx/>
        <a:buNone/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771397" indent="-342854" algn="l" defTabSz="1371417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4457106" indent="-342854" algn="l" defTabSz="1371417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5142814" indent="-342854" algn="l" defTabSz="1371417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828523" indent="-342854" algn="l" defTabSz="1371417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371417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09" algn="l" defTabSz="1371417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2pPr>
      <a:lvl3pPr marL="1371417" algn="l" defTabSz="1371417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2057126" algn="l" defTabSz="1371417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2742834" algn="l" defTabSz="1371417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428543" algn="l" defTabSz="1371417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4114251" algn="l" defTabSz="1371417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4799960" algn="l" defTabSz="1371417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485668" algn="l" defTabSz="1371417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 xmlns="">
        <p15:guide id="1" orient="horz" pos="3239" userDrawn="1">
          <p15:clr>
            <a:srgbClr val="F26B43"/>
          </p15:clr>
        </p15:guide>
        <p15:guide id="2" pos="576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rosianaindah7@gmail.com" TargetMode="External"/><Relationship Id="rId1" Type="http://schemas.openxmlformats.org/officeDocument/2006/relationships/slideLayout" Target="../slideLayouts/slideLayout18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7" Type="http://schemas.openxmlformats.org/officeDocument/2006/relationships/image" Target="../media/image16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5.jpeg"/><Relationship Id="rId5" Type="http://schemas.openxmlformats.org/officeDocument/2006/relationships/image" Target="../media/image14.jpg"/><Relationship Id="rId4" Type="http://schemas.openxmlformats.org/officeDocument/2006/relationships/image" Target="../media/image13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1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1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416519" y="2484781"/>
            <a:ext cx="10148871" cy="2922105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en-US" sz="3200" b="1" dirty="0"/>
              <a:t>Revitalization</a:t>
            </a:r>
            <a:r>
              <a:rPr lang="id-ID" sz="3200" b="1" dirty="0"/>
              <a:t> of</a:t>
            </a:r>
            <a:r>
              <a:rPr lang="en-US" sz="3200" b="1" dirty="0"/>
              <a:t> Ki </a:t>
            </a:r>
            <a:r>
              <a:rPr lang="en-US" sz="3200" b="1" dirty="0" err="1"/>
              <a:t>Hajar</a:t>
            </a:r>
            <a:r>
              <a:rPr lang="en-US" sz="3200" b="1" dirty="0"/>
              <a:t> </a:t>
            </a:r>
            <a:r>
              <a:rPr lang="en-US" sz="3200" b="1" dirty="0" err="1"/>
              <a:t>Dewantara</a:t>
            </a:r>
            <a:r>
              <a:rPr lang="en-US" sz="3200" b="1" dirty="0"/>
              <a:t> </a:t>
            </a:r>
            <a:r>
              <a:rPr lang="id-ID" sz="3200" b="1" dirty="0"/>
              <a:t>Theory </a:t>
            </a:r>
            <a:r>
              <a:rPr lang="en-US" sz="3200" b="1" dirty="0"/>
              <a:t>Through Library Service</a:t>
            </a:r>
            <a:r>
              <a:rPr lang="en-US" sz="3200" dirty="0"/>
              <a:t/>
            </a:r>
            <a:br>
              <a:rPr lang="en-US" sz="3200" dirty="0"/>
            </a:br>
            <a:r>
              <a:rPr lang="en-US" sz="3200" b="1" dirty="0"/>
              <a:t> (A Case Study of the </a:t>
            </a:r>
            <a:r>
              <a:rPr lang="en-US" sz="3200" b="1" dirty="0" err="1"/>
              <a:t>Sarjanawiyata</a:t>
            </a:r>
            <a:r>
              <a:rPr lang="en-US" sz="3200" b="1" dirty="0"/>
              <a:t> </a:t>
            </a:r>
            <a:r>
              <a:rPr lang="en-US" sz="3200" b="1" dirty="0" err="1"/>
              <a:t>Tamansiswa</a:t>
            </a:r>
            <a:r>
              <a:rPr lang="en-US" sz="3200" b="1" dirty="0"/>
              <a:t> L</a:t>
            </a:r>
            <a:r>
              <a:rPr lang="id-ID" sz="3200" b="1" dirty="0"/>
              <a:t>ibrary </a:t>
            </a:r>
            <a:r>
              <a:rPr lang="en-US" sz="3200" b="1" dirty="0"/>
              <a:t>University)</a:t>
            </a:r>
            <a:endParaRPr lang="en-US" sz="3200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5759330" y="6438650"/>
            <a:ext cx="10154009" cy="1254237"/>
          </a:xfrm>
        </p:spPr>
        <p:txBody>
          <a:bodyPr>
            <a:normAutofit/>
          </a:bodyPr>
          <a:lstStyle/>
          <a:p>
            <a:r>
              <a:rPr lang="en-US" sz="2400" b="1" dirty="0" err="1" smtClean="0">
                <a:latin typeface="Aharoni" pitchFamily="2" charset="-79"/>
                <a:cs typeface="Aharoni" pitchFamily="2" charset="-79"/>
              </a:rPr>
              <a:t>Rosiana</a:t>
            </a:r>
            <a:r>
              <a:rPr lang="en-US" sz="2400" b="1" dirty="0" smtClean="0">
                <a:latin typeface="Aharoni" pitchFamily="2" charset="-79"/>
                <a:cs typeface="Aharoni" pitchFamily="2" charset="-79"/>
              </a:rPr>
              <a:t> </a:t>
            </a:r>
            <a:r>
              <a:rPr lang="en-US" sz="2400" b="1" dirty="0" err="1">
                <a:latin typeface="Aharoni" pitchFamily="2" charset="-79"/>
                <a:cs typeface="Aharoni" pitchFamily="2" charset="-79"/>
              </a:rPr>
              <a:t>Nurwa</a:t>
            </a:r>
            <a:r>
              <a:rPr lang="en-US" sz="2400" b="1" dirty="0">
                <a:latin typeface="Aharoni" pitchFamily="2" charset="-79"/>
                <a:cs typeface="Aharoni" pitchFamily="2" charset="-79"/>
              </a:rPr>
              <a:t> Indah</a:t>
            </a:r>
          </a:p>
          <a:p>
            <a:r>
              <a:rPr lang="en-US" sz="2400" b="1" i="1" dirty="0" err="1">
                <a:latin typeface="Aharoni" pitchFamily="2" charset="-79"/>
                <a:cs typeface="Aharoni" pitchFamily="2" charset="-79"/>
              </a:rPr>
              <a:t>Sunan</a:t>
            </a:r>
            <a:r>
              <a:rPr lang="en-US" sz="2400" b="1" i="1" dirty="0">
                <a:latin typeface="Aharoni" pitchFamily="2" charset="-79"/>
                <a:cs typeface="Aharoni" pitchFamily="2" charset="-79"/>
              </a:rPr>
              <a:t> </a:t>
            </a:r>
            <a:r>
              <a:rPr lang="en-US" sz="2400" b="1" i="1" dirty="0" err="1">
                <a:latin typeface="Aharoni" pitchFamily="2" charset="-79"/>
                <a:cs typeface="Aharoni" pitchFamily="2" charset="-79"/>
              </a:rPr>
              <a:t>Kalijaga</a:t>
            </a:r>
            <a:r>
              <a:rPr lang="en-US" sz="2400" b="1" i="1" dirty="0">
                <a:latin typeface="Aharoni" pitchFamily="2" charset="-79"/>
                <a:cs typeface="Aharoni" pitchFamily="2" charset="-79"/>
              </a:rPr>
              <a:t> State Islamic University </a:t>
            </a:r>
            <a:r>
              <a:rPr lang="en-US" sz="2400" b="1" i="1" dirty="0" smtClean="0">
                <a:latin typeface="Aharoni" pitchFamily="2" charset="-79"/>
                <a:cs typeface="Aharoni" pitchFamily="2" charset="-79"/>
              </a:rPr>
              <a:t>Yogyakarta</a:t>
            </a:r>
          </a:p>
          <a:p>
            <a:endParaRPr lang="en-US" sz="2400" b="1" dirty="0"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4" name="サブタイトル 2"/>
          <p:cNvSpPr txBox="1">
            <a:spLocks/>
          </p:cNvSpPr>
          <p:nvPr/>
        </p:nvSpPr>
        <p:spPr>
          <a:xfrm>
            <a:off x="5911730" y="7914360"/>
            <a:ext cx="4683383" cy="11217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1371417" rtl="0" eaLnBrk="1" latinLnBrk="0" hangingPunct="1">
              <a:lnSpc>
                <a:spcPts val="3000"/>
              </a:lnSpc>
              <a:spcBef>
                <a:spcPts val="1200"/>
              </a:spcBef>
              <a:buFontTx/>
              <a:buNone/>
              <a:defRPr sz="3600" i="0" kern="1200" baseline="0">
                <a:solidFill>
                  <a:schemeClr val="tx1">
                    <a:tint val="75000"/>
                  </a:schemeClr>
                </a:solidFill>
                <a:latin typeface="Aleo-LightItalic" pitchFamily="34" charset="0"/>
                <a:ea typeface="+mn-ea"/>
                <a:cs typeface="+mn-cs"/>
              </a:defRPr>
            </a:lvl1pPr>
            <a:lvl2pPr marL="816376" indent="0" algn="ctr" defTabSz="1371417" rtl="0" eaLnBrk="1" latinLnBrk="0" hangingPunct="1">
              <a:lnSpc>
                <a:spcPct val="90000"/>
              </a:lnSpc>
              <a:spcBef>
                <a:spcPts val="750"/>
              </a:spcBef>
              <a:buFontTx/>
              <a:buNone/>
              <a:defRPr sz="3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632753" indent="0" algn="ctr" defTabSz="1371417" rtl="0" eaLnBrk="1" latinLnBrk="0" hangingPunct="1">
              <a:lnSpc>
                <a:spcPct val="90000"/>
              </a:lnSpc>
              <a:spcBef>
                <a:spcPts val="750"/>
              </a:spcBef>
              <a:buFontTx/>
              <a:buNone/>
              <a:defRPr sz="3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2449129" indent="0" algn="ctr" defTabSz="1371417" rtl="0" eaLnBrk="1" latinLnBrk="0" hangingPunct="1">
              <a:lnSpc>
                <a:spcPct val="90000"/>
              </a:lnSpc>
              <a:spcBef>
                <a:spcPts val="750"/>
              </a:spcBef>
              <a:buFontTx/>
              <a:buNone/>
              <a:defRPr sz="2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3265505" indent="0" algn="ctr" defTabSz="1371417" rtl="0" eaLnBrk="1" latinLnBrk="0" hangingPunct="1">
              <a:lnSpc>
                <a:spcPct val="90000"/>
              </a:lnSpc>
              <a:spcBef>
                <a:spcPts val="750"/>
              </a:spcBef>
              <a:buFontTx/>
              <a:buNone/>
              <a:defRPr sz="2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4081882" indent="0" algn="ctr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2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4898258" indent="0" algn="ctr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2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5714634" indent="0" algn="ctr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2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6531011" indent="0" algn="ctr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2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1800" b="1" dirty="0"/>
              <a:t>Email: </a:t>
            </a:r>
            <a:r>
              <a:rPr lang="en-US" sz="1800" b="1" u="sng" dirty="0">
                <a:hlinkClick r:id="rId2"/>
              </a:rPr>
              <a:t>rosianaindah7@gmail.com</a:t>
            </a:r>
            <a:endParaRPr lang="en-US" sz="1800" b="1" u="sng" dirty="0"/>
          </a:p>
          <a:p>
            <a:pPr>
              <a:lnSpc>
                <a:spcPct val="100000"/>
              </a:lnSpc>
            </a:pPr>
            <a:r>
              <a:rPr lang="en-US" sz="1800" b="1" dirty="0" err="1"/>
              <a:t>WhatsApp</a:t>
            </a:r>
            <a:r>
              <a:rPr lang="en-US" sz="1800" b="1" dirty="0"/>
              <a:t> : </a:t>
            </a:r>
            <a:r>
              <a:rPr lang="en-US" sz="1800" b="1" dirty="0" smtClean="0"/>
              <a:t>089696970993</a:t>
            </a:r>
            <a:endParaRPr lang="en-US" sz="1800" b="1" dirty="0"/>
          </a:p>
        </p:txBody>
      </p:sp>
    </p:spTree>
    <p:extLst>
      <p:ext uri="{BB962C8B-B14F-4D97-AF65-F5344CB8AC3E}">
        <p14:creationId xmlns:p14="http://schemas.microsoft.com/office/powerpoint/2010/main" val="4791512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5602">
        <p:fade/>
      </p:transition>
    </mc:Choice>
    <mc:Fallback xmlns="">
      <p:transition spd="med" advTm="5602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スライド番号プレースホルダー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3EB59E2-90B9-4CD3-AC74-D672227E13C3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17" name="テキスト プレースホルダー 16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sz="2800" b="1" dirty="0"/>
              <a:t>Revitalization</a:t>
            </a:r>
            <a:r>
              <a:rPr lang="id-ID" sz="2800" b="1" dirty="0"/>
              <a:t> of</a:t>
            </a:r>
            <a:r>
              <a:rPr lang="en-US" sz="2800" b="1" dirty="0"/>
              <a:t> Ki </a:t>
            </a:r>
            <a:r>
              <a:rPr lang="en-US" sz="2800" b="1" dirty="0" err="1"/>
              <a:t>Hajar</a:t>
            </a:r>
            <a:r>
              <a:rPr lang="en-US" sz="2800" b="1" dirty="0"/>
              <a:t> </a:t>
            </a:r>
            <a:r>
              <a:rPr lang="en-US" sz="2800" b="1" dirty="0" err="1"/>
              <a:t>Dewantara</a:t>
            </a:r>
            <a:r>
              <a:rPr lang="en-US" sz="2800" b="1" dirty="0"/>
              <a:t> </a:t>
            </a:r>
            <a:r>
              <a:rPr lang="id-ID" sz="2800" b="1" dirty="0"/>
              <a:t>Theory </a:t>
            </a:r>
            <a:r>
              <a:rPr lang="en-US" sz="2800" b="1" dirty="0"/>
              <a:t>Through Library Service</a:t>
            </a:r>
            <a:r>
              <a:rPr lang="en-US" sz="2800" dirty="0"/>
              <a:t/>
            </a:r>
            <a:br>
              <a:rPr lang="en-US" sz="2800" dirty="0"/>
            </a:br>
            <a:r>
              <a:rPr lang="en-US" sz="2800" b="1" dirty="0"/>
              <a:t> (A Case Study of the </a:t>
            </a:r>
            <a:r>
              <a:rPr lang="en-US" sz="2800" b="1" dirty="0" err="1"/>
              <a:t>Sarjanawiyata</a:t>
            </a:r>
            <a:r>
              <a:rPr lang="en-US" sz="2800" b="1" dirty="0"/>
              <a:t> </a:t>
            </a:r>
            <a:r>
              <a:rPr lang="en-US" sz="2800" b="1" dirty="0" err="1"/>
              <a:t>Tamansiswa</a:t>
            </a:r>
            <a:r>
              <a:rPr lang="en-US" sz="2800" b="1" dirty="0"/>
              <a:t> L</a:t>
            </a:r>
            <a:r>
              <a:rPr lang="id-ID" sz="2800" b="1" dirty="0"/>
              <a:t>ibrary </a:t>
            </a:r>
            <a:r>
              <a:rPr lang="en-US" sz="2800" b="1" dirty="0"/>
              <a:t>University)</a:t>
            </a:r>
            <a:endParaRPr kumimoji="1" lang="ja-JP" altLang="en-US" sz="2800" dirty="0"/>
          </a:p>
        </p:txBody>
      </p:sp>
      <p:sp>
        <p:nvSpPr>
          <p:cNvPr id="19" name="テキスト プレースホルダー 18"/>
          <p:cNvSpPr>
            <a:spLocks noGrp="1"/>
          </p:cNvSpPr>
          <p:nvPr>
            <p:ph type="body" sz="quarter" idx="15"/>
          </p:nvPr>
        </p:nvSpPr>
        <p:spPr/>
        <p:txBody>
          <a:bodyPr>
            <a:normAutofit/>
          </a:bodyPr>
          <a:lstStyle/>
          <a:p>
            <a:r>
              <a:rPr lang="en-US" sz="2400" b="1" dirty="0" err="1"/>
              <a:t>Rosiana</a:t>
            </a:r>
            <a:r>
              <a:rPr lang="en-US" sz="2400" b="1" dirty="0"/>
              <a:t> </a:t>
            </a:r>
            <a:r>
              <a:rPr lang="en-US" sz="2400" b="1" dirty="0" err="1"/>
              <a:t>Nurwa</a:t>
            </a:r>
            <a:r>
              <a:rPr lang="en-US" sz="2400" b="1" dirty="0"/>
              <a:t> Indah</a:t>
            </a:r>
          </a:p>
          <a:p>
            <a:r>
              <a:rPr lang="en-US" sz="2400" b="1" i="1" dirty="0" err="1"/>
              <a:t>Sunan</a:t>
            </a:r>
            <a:r>
              <a:rPr lang="en-US" sz="2400" b="1" i="1" dirty="0"/>
              <a:t> </a:t>
            </a:r>
            <a:r>
              <a:rPr lang="en-US" sz="2400" b="1" i="1" dirty="0" err="1"/>
              <a:t>Kalijaga</a:t>
            </a:r>
            <a:r>
              <a:rPr lang="en-US" sz="2400" b="1" i="1" dirty="0"/>
              <a:t> State Islamic University Yogyakarta</a:t>
            </a:r>
            <a:endParaRPr lang="en-US" sz="2400" b="1" dirty="0"/>
          </a:p>
        </p:txBody>
      </p:sp>
      <p:sp>
        <p:nvSpPr>
          <p:cNvPr id="21" name="テキスト プレースホルダー 20"/>
          <p:cNvSpPr>
            <a:spLocks noGrp="1"/>
          </p:cNvSpPr>
          <p:nvPr>
            <p:ph type="body" sz="quarter" idx="17"/>
          </p:nvPr>
        </p:nvSpPr>
        <p:spPr/>
        <p:txBody>
          <a:bodyPr>
            <a:normAutofit fontScale="92500"/>
          </a:bodyPr>
          <a:lstStyle/>
          <a:p>
            <a:r>
              <a:rPr kumimoji="1" lang="en-US" altLang="ja-JP" dirty="0" smtClean="0"/>
              <a:t>facebook.com/</a:t>
            </a:r>
            <a:r>
              <a:rPr kumimoji="1" lang="en-US" altLang="ja-JP" dirty="0" err="1" smtClean="0"/>
              <a:t>rosiana</a:t>
            </a:r>
            <a:r>
              <a:rPr kumimoji="1" lang="en-US" altLang="ja-JP" dirty="0" smtClean="0"/>
              <a:t> </a:t>
            </a:r>
            <a:r>
              <a:rPr kumimoji="1" lang="en-US" altLang="ja-JP" dirty="0" err="1" smtClean="0"/>
              <a:t>nurwa</a:t>
            </a:r>
            <a:r>
              <a:rPr kumimoji="1" lang="en-US" altLang="ja-JP" dirty="0" smtClean="0"/>
              <a:t> </a:t>
            </a:r>
            <a:r>
              <a:rPr kumimoji="1" lang="en-US" altLang="ja-JP" dirty="0" err="1" smtClean="0"/>
              <a:t>indah</a:t>
            </a:r>
            <a:endParaRPr kumimoji="1" lang="ja-JP" altLang="en-US" dirty="0"/>
          </a:p>
        </p:txBody>
      </p:sp>
      <p:sp>
        <p:nvSpPr>
          <p:cNvPr id="22" name="テキスト プレースホルダー 21"/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r>
              <a:rPr kumimoji="1" lang="en-US" altLang="ja-JP" dirty="0" err="1"/>
              <a:t>facebook</a:t>
            </a:r>
            <a:endParaRPr kumimoji="1" lang="ja-JP" altLang="en-US" dirty="0"/>
          </a:p>
        </p:txBody>
      </p:sp>
      <p:sp>
        <p:nvSpPr>
          <p:cNvPr id="24" name="テキスト プレースホルダー 23"/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r>
              <a:rPr kumimoji="1" lang="en-US" altLang="ja-JP" dirty="0" smtClean="0"/>
              <a:t>089696970993</a:t>
            </a:r>
            <a:endParaRPr kumimoji="1" lang="ja-JP" altLang="en-US" dirty="0"/>
          </a:p>
        </p:txBody>
      </p:sp>
      <p:sp>
        <p:nvSpPr>
          <p:cNvPr id="25" name="テキスト プレースホルダー 24"/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r>
              <a:rPr kumimoji="1" lang="en-US" altLang="ja-JP" dirty="0" err="1" smtClean="0"/>
              <a:t>WhattsApp</a:t>
            </a:r>
            <a:endParaRPr kumimoji="1" lang="ja-JP" altLang="en-US" dirty="0"/>
          </a:p>
        </p:txBody>
      </p:sp>
      <p:sp>
        <p:nvSpPr>
          <p:cNvPr id="27" name="テキスト プレースホルダー 26"/>
          <p:cNvSpPr>
            <a:spLocks noGrp="1"/>
          </p:cNvSpPr>
          <p:nvPr>
            <p:ph type="body" sz="quarter" idx="23"/>
          </p:nvPr>
        </p:nvSpPr>
        <p:spPr/>
        <p:txBody>
          <a:bodyPr/>
          <a:lstStyle/>
          <a:p>
            <a:r>
              <a:rPr kumimoji="1" lang="en-US" altLang="ja-JP" dirty="0" smtClean="0"/>
              <a:t>rosianaindah7@gmail.com</a:t>
            </a:r>
            <a:endParaRPr kumimoji="1" lang="ja-JP" altLang="en-US" dirty="0"/>
          </a:p>
        </p:txBody>
      </p:sp>
      <p:sp>
        <p:nvSpPr>
          <p:cNvPr id="28" name="テキスト プレースホルダー 27"/>
          <p:cNvSpPr>
            <a:spLocks noGrp="1"/>
          </p:cNvSpPr>
          <p:nvPr>
            <p:ph type="body" sz="quarter" idx="24"/>
          </p:nvPr>
        </p:nvSpPr>
        <p:spPr/>
        <p:txBody>
          <a:bodyPr/>
          <a:lstStyle/>
          <a:p>
            <a:r>
              <a:rPr kumimoji="1" lang="en-US" altLang="ja-JP" dirty="0" smtClean="0"/>
              <a:t>Email</a:t>
            </a:r>
            <a:endParaRPr kumimoji="1" lang="ja-JP" altLang="en-US" dirty="0"/>
          </a:p>
        </p:txBody>
      </p:sp>
      <p:pic>
        <p:nvPicPr>
          <p:cNvPr id="49" name="図プレースホルダー 48"/>
          <p:cNvPicPr>
            <a:picLocks noGrp="1" noChangeAspect="1"/>
          </p:cNvPicPr>
          <p:nvPr>
            <p:ph type="pic" sz="quarter" idx="22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/>
      </p:pic>
      <p:pic>
        <p:nvPicPr>
          <p:cNvPr id="48" name="図プレースホルダー 47"/>
          <p:cNvPicPr>
            <a:picLocks noGrp="1" noChangeAspect="1"/>
          </p:cNvPicPr>
          <p:nvPr>
            <p:ph type="pic" sz="quarter" idx="19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/>
      </p:pic>
      <p:pic>
        <p:nvPicPr>
          <p:cNvPr id="47" name="図プレースホルダー 46"/>
          <p:cNvPicPr>
            <a:picLocks noGrp="1" noChangeAspect="1"/>
          </p:cNvPicPr>
          <p:nvPr>
            <p:ph type="pic" sz="quarter" idx="16"/>
          </p:nvPr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/>
      </p:pic>
      <p:pic>
        <p:nvPicPr>
          <p:cNvPr id="5" name="Picture Placeholder 4"/>
          <p:cNvPicPr>
            <a:picLocks noGrp="1" noChangeAspect="1"/>
          </p:cNvPicPr>
          <p:nvPr>
            <p:ph type="pic" sz="quarter" idx="12"/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7375" b="17375"/>
          <a:stretch>
            <a:fillRect/>
          </a:stretch>
        </p:blipFill>
        <p:spPr>
          <a:xfrm>
            <a:off x="2676573" y="911080"/>
            <a:ext cx="3218388" cy="4069481"/>
          </a:xfrm>
        </p:spPr>
      </p:pic>
      <p:pic>
        <p:nvPicPr>
          <p:cNvPr id="1026" name="Picture 2" descr="Hasil gambar untuk lambang whatsApp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46791" y="7206600"/>
            <a:ext cx="1415881" cy="13110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asil gambar untuk lambang gmail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31559" y="7054733"/>
            <a:ext cx="1653701" cy="16147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81965275"/>
      </p:ext>
    </p:extLst>
  </p:cSld>
  <p:clrMapOvr>
    <a:masterClrMapping/>
  </p:clrMapOvr>
  <p:transition spd="slow" advTm="8988">
    <p:fad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タイトル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That’s all. </a:t>
            </a:r>
            <a:r>
              <a:rPr kumimoji="1" lang="en-US" altLang="ja-JP" dirty="0" smtClean="0"/>
              <a:t>Thank </a:t>
            </a:r>
            <a:r>
              <a:rPr kumimoji="1" lang="en-US" altLang="ja-JP" dirty="0"/>
              <a:t>you!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687532937"/>
      </p:ext>
    </p:extLst>
  </p:cSld>
  <p:clrMapOvr>
    <a:masterClrMapping/>
  </p:clrMapOvr>
  <p:transition spd="slow" advTm="13544"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3EB59E2-90B9-4CD3-AC74-D672227E13C3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10077792" y="1215513"/>
            <a:ext cx="5631544" cy="537027"/>
          </a:xfrm>
        </p:spPr>
        <p:txBody>
          <a:bodyPr>
            <a:normAutofit lnSpcReduction="10000"/>
          </a:bodyPr>
          <a:lstStyle/>
          <a:p>
            <a:r>
              <a:rPr kumimoji="1" lang="en-US" altLang="ja-JP" dirty="0">
                <a:solidFill>
                  <a:schemeClr val="accent2">
                    <a:lumMod val="75000"/>
                  </a:schemeClr>
                </a:solidFill>
              </a:rPr>
              <a:t>Introduction</a:t>
            </a:r>
            <a:endParaRPr kumimoji="1" lang="ja-JP" altLang="en-US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/>
              <a:t>TABLE OF </a:t>
            </a:r>
            <a:r>
              <a:rPr kumimoji="1" lang="en-US" altLang="ja-JP" dirty="0">
                <a:solidFill>
                  <a:schemeClr val="accent1"/>
                </a:solidFill>
              </a:rPr>
              <a:t>CONTENTS</a:t>
            </a:r>
            <a:endParaRPr kumimoji="1" lang="ja-JP" altLang="en-US" dirty="0">
              <a:solidFill>
                <a:schemeClr val="accent1"/>
              </a:solidFill>
            </a:endParaRP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kumimoji="1" lang="en-US" altLang="ja-JP" dirty="0"/>
              <a:t>01</a:t>
            </a:r>
            <a:endParaRPr kumimoji="1" lang="ja-JP" alt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5"/>
          </p:nvPr>
        </p:nvSpPr>
        <p:spPr>
          <a:xfrm>
            <a:off x="10136157" y="2590459"/>
            <a:ext cx="5631544" cy="537027"/>
          </a:xfrm>
        </p:spPr>
        <p:txBody>
          <a:bodyPr>
            <a:normAutofit fontScale="85000" lnSpcReduction="10000"/>
          </a:bodyPr>
          <a:lstStyle/>
          <a:p>
            <a:r>
              <a:rPr kumimoji="1" lang="en-US" altLang="ja-JP" dirty="0" smtClean="0">
                <a:solidFill>
                  <a:schemeClr val="accent2">
                    <a:lumMod val="75000"/>
                  </a:schemeClr>
                </a:solidFill>
              </a:rPr>
              <a:t>The Goal and Research </a:t>
            </a:r>
            <a:r>
              <a:rPr kumimoji="1" lang="en-US" altLang="ja-JP" dirty="0" err="1" smtClean="0">
                <a:solidFill>
                  <a:schemeClr val="accent2">
                    <a:lumMod val="75000"/>
                  </a:schemeClr>
                </a:solidFill>
              </a:rPr>
              <a:t>Methode</a:t>
            </a:r>
            <a:endParaRPr kumimoji="1" lang="ja-JP" altLang="en-US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kumimoji="1" lang="en-US" altLang="ja-JP" dirty="0"/>
              <a:t>02</a:t>
            </a:r>
            <a:endParaRPr kumimoji="1" lang="ja-JP" altLang="en-US" dirty="0"/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8"/>
          </p:nvPr>
        </p:nvSpPr>
        <p:spPr>
          <a:xfrm>
            <a:off x="10155613" y="4082136"/>
            <a:ext cx="5631544" cy="537027"/>
          </a:xfrm>
        </p:spPr>
        <p:txBody>
          <a:bodyPr>
            <a:normAutofit lnSpcReduction="10000"/>
          </a:bodyPr>
          <a:lstStyle/>
          <a:p>
            <a:r>
              <a:rPr kumimoji="1" lang="en-US" altLang="ja-JP" dirty="0" smtClean="0">
                <a:solidFill>
                  <a:schemeClr val="accent2">
                    <a:lumMod val="75000"/>
                  </a:schemeClr>
                </a:solidFill>
              </a:rPr>
              <a:t>Literature Review</a:t>
            </a:r>
            <a:endParaRPr kumimoji="1" lang="ja-JP" altLang="en-US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r>
              <a:rPr kumimoji="1" lang="en-US" altLang="ja-JP" dirty="0"/>
              <a:t>03</a:t>
            </a:r>
            <a:endParaRPr kumimoji="1" lang="ja-JP" altLang="en-US" dirty="0"/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21"/>
          </p:nvPr>
        </p:nvSpPr>
        <p:spPr>
          <a:xfrm>
            <a:off x="10175068" y="5476538"/>
            <a:ext cx="5631544" cy="537027"/>
          </a:xfrm>
        </p:spPr>
        <p:txBody>
          <a:bodyPr>
            <a:normAutofit lnSpcReduction="10000"/>
          </a:bodyPr>
          <a:lstStyle/>
          <a:p>
            <a:pPr lvl="0"/>
            <a:r>
              <a:rPr lang="id-ID" dirty="0">
                <a:solidFill>
                  <a:schemeClr val="accent2">
                    <a:lumMod val="75000"/>
                  </a:schemeClr>
                </a:solidFill>
              </a:rPr>
              <a:t>Discussion</a:t>
            </a:r>
            <a:endParaRPr lang="en-US" dirty="0">
              <a:solidFill>
                <a:schemeClr val="accent2">
                  <a:lumMod val="75000"/>
                </a:schemeClr>
              </a:solidFill>
              <a:effectLst/>
            </a:endParaRP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22"/>
          </p:nvPr>
        </p:nvSpPr>
        <p:spPr/>
        <p:txBody>
          <a:bodyPr/>
          <a:lstStyle/>
          <a:p>
            <a:r>
              <a:rPr kumimoji="1" lang="en-US" altLang="ja-JP" dirty="0"/>
              <a:t>04</a:t>
            </a:r>
            <a:endParaRPr kumimoji="1" lang="ja-JP" altLang="en-US" dirty="0"/>
          </a:p>
        </p:txBody>
      </p:sp>
      <p:sp>
        <p:nvSpPr>
          <p:cNvPr id="17" name="Text Placeholder 16"/>
          <p:cNvSpPr>
            <a:spLocks noGrp="1"/>
          </p:cNvSpPr>
          <p:nvPr>
            <p:ph type="body" sz="quarter" idx="24"/>
          </p:nvPr>
        </p:nvSpPr>
        <p:spPr>
          <a:xfrm>
            <a:off x="10175068" y="6948760"/>
            <a:ext cx="5631544" cy="537027"/>
          </a:xfrm>
        </p:spPr>
        <p:txBody>
          <a:bodyPr>
            <a:normAutofit lnSpcReduction="10000"/>
          </a:bodyPr>
          <a:lstStyle/>
          <a:p>
            <a:pPr lvl="0"/>
            <a:r>
              <a:rPr lang="id-ID" dirty="0">
                <a:solidFill>
                  <a:schemeClr val="accent2">
                    <a:lumMod val="75000"/>
                  </a:schemeClr>
                </a:solidFill>
              </a:rPr>
              <a:t>Conclusions</a:t>
            </a:r>
            <a:endParaRPr lang="en-US" dirty="0">
              <a:solidFill>
                <a:schemeClr val="accent2">
                  <a:lumMod val="75000"/>
                </a:schemeClr>
              </a:solidFill>
              <a:effectLst/>
            </a:endParaRPr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25"/>
          </p:nvPr>
        </p:nvSpPr>
        <p:spPr/>
        <p:txBody>
          <a:bodyPr/>
          <a:lstStyle/>
          <a:p>
            <a:r>
              <a:rPr kumimoji="1" lang="en-US" altLang="ja-JP" dirty="0"/>
              <a:t>05</a:t>
            </a:r>
            <a:endParaRPr kumimoji="1" lang="ja-JP" altLang="en-US" dirty="0"/>
          </a:p>
        </p:txBody>
      </p:sp>
      <p:sp>
        <p:nvSpPr>
          <p:cNvPr id="20" name="Text Placeholder 19"/>
          <p:cNvSpPr>
            <a:spLocks noGrp="1"/>
          </p:cNvSpPr>
          <p:nvPr>
            <p:ph type="body" sz="quarter" idx="27"/>
          </p:nvPr>
        </p:nvSpPr>
        <p:spPr>
          <a:xfrm>
            <a:off x="10155613" y="8401528"/>
            <a:ext cx="5631544" cy="537027"/>
          </a:xfrm>
        </p:spPr>
        <p:txBody>
          <a:bodyPr>
            <a:normAutofit lnSpcReduction="10000"/>
          </a:bodyPr>
          <a:lstStyle/>
          <a:p>
            <a:r>
              <a:rPr kumimoji="1" lang="en-US" altLang="ja-JP" dirty="0">
                <a:solidFill>
                  <a:schemeClr val="accent2">
                    <a:lumMod val="75000"/>
                  </a:schemeClr>
                </a:solidFill>
              </a:rPr>
              <a:t>Contact Us</a:t>
            </a:r>
            <a:endParaRPr kumimoji="1" lang="ja-JP" altLang="en-US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21" name="Text Placeholder 20"/>
          <p:cNvSpPr>
            <a:spLocks noGrp="1"/>
          </p:cNvSpPr>
          <p:nvPr>
            <p:ph type="body" sz="quarter" idx="28"/>
          </p:nvPr>
        </p:nvSpPr>
        <p:spPr/>
        <p:txBody>
          <a:bodyPr/>
          <a:lstStyle/>
          <a:p>
            <a:r>
              <a:rPr kumimoji="1" lang="en-US" altLang="ja-JP" dirty="0"/>
              <a:t>06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4551262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 advTm="7424">
        <p14:flip dir="r"/>
      </p:transition>
    </mc:Choice>
    <mc:Fallback xmlns="">
      <p:transition spd="slow" advTm="7424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タイトル 16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 algn="just"/>
            <a:r>
              <a:rPr lang="id-ID" sz="6000" b="1" dirty="0" smtClean="0"/>
              <a:t>Introduction</a:t>
            </a:r>
            <a:endParaRPr kumimoji="1" lang="ja-JP" altLang="en-US" sz="6000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3EB59E2-90B9-4CD3-AC74-D672227E13C3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18" name="テキスト プレースホルダー 17"/>
          <p:cNvSpPr>
            <a:spLocks noGrp="1"/>
          </p:cNvSpPr>
          <p:nvPr>
            <p:ph type="body" sz="quarter" idx="16"/>
          </p:nvPr>
        </p:nvSpPr>
        <p:spPr>
          <a:xfrm>
            <a:off x="971550" y="4105072"/>
            <a:ext cx="3936531" cy="2230044"/>
          </a:xfrm>
        </p:spPr>
        <p:txBody>
          <a:bodyPr>
            <a:normAutofit/>
          </a:bodyPr>
          <a:lstStyle/>
          <a:p>
            <a:r>
              <a:rPr lang="id-ID" sz="2800" b="1" dirty="0">
                <a:solidFill>
                  <a:schemeClr val="tx1"/>
                </a:solidFill>
              </a:rPr>
              <a:t>The explosion of information</a:t>
            </a:r>
            <a:endParaRPr lang="en-US" sz="2800" b="1" dirty="0">
              <a:solidFill>
                <a:schemeClr val="tx1"/>
              </a:solidFill>
            </a:endParaRPr>
          </a:p>
          <a:p>
            <a:r>
              <a:rPr kumimoji="1" lang="en-US" altLang="ja-JP" sz="2800" dirty="0" smtClean="0"/>
              <a:t>.</a:t>
            </a:r>
            <a:endParaRPr kumimoji="1" lang="ja-JP" altLang="en-US" sz="2800" dirty="0"/>
          </a:p>
        </p:txBody>
      </p:sp>
      <p:sp>
        <p:nvSpPr>
          <p:cNvPr id="23" name="テキスト プレースホルダー 22"/>
          <p:cNvSpPr>
            <a:spLocks noGrp="1"/>
          </p:cNvSpPr>
          <p:nvPr>
            <p:ph type="body" sz="quarter" idx="32"/>
          </p:nvPr>
        </p:nvSpPr>
        <p:spPr>
          <a:xfrm>
            <a:off x="4600183" y="6124459"/>
            <a:ext cx="3705186" cy="1735490"/>
          </a:xfrm>
        </p:spPr>
        <p:txBody>
          <a:bodyPr>
            <a:normAutofit fontScale="85000" lnSpcReduction="20000"/>
          </a:bodyPr>
          <a:lstStyle/>
          <a:p>
            <a:r>
              <a:rPr lang="id-ID" sz="2400" dirty="0">
                <a:solidFill>
                  <a:schemeClr val="tx1"/>
                </a:solidFill>
                <a:latin typeface="Arial Black" pitchFamily="34" charset="0"/>
              </a:rPr>
              <a:t>a challenge for the library as an institution as an information </a:t>
            </a:r>
            <a:r>
              <a:rPr lang="id-ID" sz="2400" dirty="0" smtClean="0">
                <a:solidFill>
                  <a:schemeClr val="tx1"/>
                </a:solidFill>
                <a:latin typeface="Arial Black" pitchFamily="34" charset="0"/>
              </a:rPr>
              <a:t>provider</a:t>
            </a:r>
            <a:endParaRPr lang="en-US" sz="2400" dirty="0">
              <a:solidFill>
                <a:schemeClr val="tx1"/>
              </a:solidFill>
              <a:latin typeface="Arial Black" pitchFamily="34" charset="0"/>
            </a:endParaRPr>
          </a:p>
          <a:p>
            <a:r>
              <a:rPr kumimoji="1" lang="en-US" altLang="ja-JP" dirty="0" smtClean="0"/>
              <a:t>.</a:t>
            </a:r>
            <a:endParaRPr kumimoji="1" lang="ja-JP" altLang="en-US" dirty="0"/>
          </a:p>
        </p:txBody>
      </p:sp>
      <p:sp>
        <p:nvSpPr>
          <p:cNvPr id="24" name="テキスト プレースホルダー 23"/>
          <p:cNvSpPr>
            <a:spLocks noGrp="1"/>
          </p:cNvSpPr>
          <p:nvPr>
            <p:ph type="body" sz="quarter" idx="33"/>
          </p:nvPr>
        </p:nvSpPr>
        <p:spPr>
          <a:xfrm>
            <a:off x="9608595" y="5583677"/>
            <a:ext cx="3214286" cy="3054484"/>
          </a:xfrm>
        </p:spPr>
        <p:txBody>
          <a:bodyPr>
            <a:normAutofit fontScale="32500" lnSpcReduction="20000"/>
          </a:bodyPr>
          <a:lstStyle/>
          <a:p>
            <a:r>
              <a:rPr lang="en-US" sz="4900" dirty="0">
                <a:solidFill>
                  <a:schemeClr val="tx1"/>
                </a:solidFill>
                <a:latin typeface="Arial Black" pitchFamily="34" charset="0"/>
              </a:rPr>
              <a:t>L</a:t>
            </a:r>
            <a:r>
              <a:rPr lang="id-ID" sz="4900" dirty="0">
                <a:solidFill>
                  <a:schemeClr val="tx1"/>
                </a:solidFill>
                <a:latin typeface="Arial Black" pitchFamily="34" charset="0"/>
              </a:rPr>
              <a:t>ibrary contribution in collected various information which contains; historical elements</a:t>
            </a:r>
            <a:r>
              <a:rPr lang="en-US" sz="4900" dirty="0">
                <a:solidFill>
                  <a:schemeClr val="tx1"/>
                </a:solidFill>
                <a:latin typeface="Arial Black" pitchFamily="34" charset="0"/>
              </a:rPr>
              <a:t>, community leaders, </a:t>
            </a:r>
            <a:r>
              <a:rPr lang="id-ID" sz="4900" dirty="0">
                <a:solidFill>
                  <a:schemeClr val="tx1"/>
                </a:solidFill>
                <a:latin typeface="Arial Black" pitchFamily="34" charset="0"/>
              </a:rPr>
              <a:t>society culture</a:t>
            </a:r>
            <a:r>
              <a:rPr lang="en-US" sz="4900" dirty="0">
                <a:solidFill>
                  <a:schemeClr val="tx1"/>
                </a:solidFill>
                <a:latin typeface="Arial Black" pitchFamily="34" charset="0"/>
              </a:rPr>
              <a:t>, and a variety of information containing </a:t>
            </a:r>
            <a:r>
              <a:rPr lang="id-ID" sz="4900" dirty="0">
                <a:solidFill>
                  <a:schemeClr val="tx1"/>
                </a:solidFill>
                <a:latin typeface="Arial Black" pitchFamily="34" charset="0"/>
              </a:rPr>
              <a:t>a </a:t>
            </a:r>
            <a:r>
              <a:rPr lang="en-US" sz="4900" dirty="0">
                <a:solidFill>
                  <a:schemeClr val="tx1"/>
                </a:solidFill>
                <a:latin typeface="Arial Black" pitchFamily="34" charset="0"/>
              </a:rPr>
              <a:t>cultural </a:t>
            </a:r>
            <a:r>
              <a:rPr lang="en-US" sz="4900" dirty="0" smtClean="0">
                <a:solidFill>
                  <a:schemeClr val="tx1"/>
                </a:solidFill>
                <a:latin typeface="Arial Black" pitchFamily="34" charset="0"/>
              </a:rPr>
              <a:t>values</a:t>
            </a:r>
            <a:endParaRPr lang="en-US" sz="4900" dirty="0">
              <a:solidFill>
                <a:schemeClr val="tx1"/>
              </a:solidFill>
              <a:latin typeface="Arial Black" pitchFamily="34" charset="0"/>
            </a:endParaRPr>
          </a:p>
        </p:txBody>
      </p:sp>
      <p:sp>
        <p:nvSpPr>
          <p:cNvPr id="25" name="テキスト プレースホルダー 24"/>
          <p:cNvSpPr>
            <a:spLocks noGrp="1"/>
          </p:cNvSpPr>
          <p:nvPr>
            <p:ph type="body" sz="quarter" idx="34"/>
          </p:nvPr>
        </p:nvSpPr>
        <p:spPr>
          <a:xfrm>
            <a:off x="12175047" y="3929974"/>
            <a:ext cx="3705186" cy="1887166"/>
          </a:xfrm>
        </p:spPr>
        <p:txBody>
          <a:bodyPr>
            <a:normAutofit/>
          </a:bodyPr>
          <a:lstStyle/>
          <a:p>
            <a:r>
              <a:rPr lang="en-US" sz="2400" dirty="0">
                <a:solidFill>
                  <a:schemeClr val="tx1"/>
                </a:solidFill>
                <a:latin typeface="Arial Black" pitchFamily="34" charset="0"/>
              </a:rPr>
              <a:t>College libraries as </a:t>
            </a:r>
            <a:r>
              <a:rPr lang="id-ID" sz="2400" dirty="0">
                <a:solidFill>
                  <a:schemeClr val="tx1"/>
                </a:solidFill>
                <a:latin typeface="Arial Black" pitchFamily="34" charset="0"/>
              </a:rPr>
              <a:t>a </a:t>
            </a:r>
            <a:r>
              <a:rPr lang="en-US" sz="2400" dirty="0">
                <a:solidFill>
                  <a:schemeClr val="tx1"/>
                </a:solidFill>
                <a:latin typeface="Arial Black" pitchFamily="34" charset="0"/>
              </a:rPr>
              <a:t>part of educational institution</a:t>
            </a:r>
            <a:endParaRPr kumimoji="1" lang="ja-JP" altLang="en-US" sz="2400" dirty="0">
              <a:solidFill>
                <a:schemeClr val="tx1"/>
              </a:solidFill>
            </a:endParaRPr>
          </a:p>
        </p:txBody>
      </p:sp>
      <p:sp>
        <p:nvSpPr>
          <p:cNvPr id="26" name="テキスト プレースホルダー 25"/>
          <p:cNvSpPr>
            <a:spLocks noGrp="1"/>
          </p:cNvSpPr>
          <p:nvPr>
            <p:ph type="body" sz="quarter" idx="35"/>
          </p:nvPr>
        </p:nvSpPr>
        <p:spPr>
          <a:xfrm>
            <a:off x="7448275" y="3774331"/>
            <a:ext cx="2992308" cy="1906621"/>
          </a:xfrm>
        </p:spPr>
        <p:txBody>
          <a:bodyPr/>
          <a:lstStyle/>
          <a:p>
            <a:r>
              <a:rPr lang="en-US" sz="2000" b="1" dirty="0">
                <a:solidFill>
                  <a:schemeClr val="tx1"/>
                </a:solidFill>
                <a:latin typeface="Arial Black" pitchFamily="34" charset="0"/>
              </a:rPr>
              <a:t>S</a:t>
            </a:r>
            <a:r>
              <a:rPr lang="id-ID" sz="2000" b="1" dirty="0">
                <a:solidFill>
                  <a:schemeClr val="tx1"/>
                </a:solidFill>
                <a:latin typeface="Arial Black" pitchFamily="34" charset="0"/>
              </a:rPr>
              <a:t>upport the education and provide information access and become the culture agents</a:t>
            </a:r>
            <a:endParaRPr kumimoji="1" lang="ja-JP" altLang="en-US" sz="2000" dirty="0">
              <a:solidFill>
                <a:schemeClr val="tx1"/>
              </a:solidFill>
            </a:endParaRPr>
          </a:p>
        </p:txBody>
      </p:sp>
      <p:sp>
        <p:nvSpPr>
          <p:cNvPr id="27" name="テキスト プレースホルダー 26"/>
          <p:cNvSpPr>
            <a:spLocks noGrp="1"/>
          </p:cNvSpPr>
          <p:nvPr>
            <p:ph type="body" sz="quarter" idx="36"/>
          </p:nvPr>
        </p:nvSpPr>
        <p:spPr/>
        <p:txBody>
          <a:bodyPr/>
          <a:lstStyle/>
          <a:p>
            <a:r>
              <a:rPr lang="en-US" sz="2000" dirty="0">
                <a:solidFill>
                  <a:schemeClr val="tx1"/>
                </a:solidFill>
                <a:latin typeface="Arial Black" pitchFamily="34" charset="0"/>
              </a:rPr>
              <a:t>Library is the whole idea of ​​education</a:t>
            </a:r>
          </a:p>
        </p:txBody>
      </p:sp>
    </p:spTree>
    <p:extLst>
      <p:ext uri="{BB962C8B-B14F-4D97-AF65-F5344CB8AC3E}">
        <p14:creationId xmlns:p14="http://schemas.microsoft.com/office/powerpoint/2010/main" val="2905207678"/>
      </p:ext>
    </p:extLst>
  </p:cSld>
  <p:clrMapOvr>
    <a:masterClrMapping/>
  </p:clrMapOvr>
  <p:transition spd="slow" advTm="6088"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Placeholder 6"/>
          <p:cNvPicPr>
            <a:picLocks noGrp="1" noChangeAspect="1"/>
          </p:cNvPicPr>
          <p:nvPr>
            <p:ph type="pic" sz="quarter" idx="10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598" r="7598"/>
          <a:stretch>
            <a:fillRect/>
          </a:stretch>
        </p:blipFill>
        <p:spPr>
          <a:xfrm>
            <a:off x="8015592" y="1284052"/>
            <a:ext cx="9474742" cy="6770450"/>
          </a:xfrm>
        </p:spPr>
      </p:pic>
      <p:sp>
        <p:nvSpPr>
          <p:cNvPr id="8" name="テキスト プレースホルダー 7"/>
          <p:cNvSpPr>
            <a:spLocks noGrp="1"/>
          </p:cNvSpPr>
          <p:nvPr>
            <p:ph type="body" sz="quarter" idx="11"/>
          </p:nvPr>
        </p:nvSpPr>
        <p:spPr>
          <a:xfrm>
            <a:off x="1053676" y="0"/>
            <a:ext cx="6400801" cy="10285413"/>
          </a:xfrm>
        </p:spPr>
        <p:txBody>
          <a:bodyPr/>
          <a:lstStyle/>
          <a:p>
            <a:r>
              <a:rPr kumimoji="1" lang="en-US" altLang="ja-JP" dirty="0"/>
              <a:t> </a:t>
            </a:r>
            <a:endParaRPr kumimoji="1" lang="ja-JP" altLang="en-US" dirty="0"/>
          </a:p>
        </p:txBody>
      </p:sp>
      <p:sp>
        <p:nvSpPr>
          <p:cNvPr id="9" name="テキスト プレースホルダー 8"/>
          <p:cNvSpPr>
            <a:spLocks noGrp="1"/>
          </p:cNvSpPr>
          <p:nvPr>
            <p:ph type="body" sz="quarter" idx="12"/>
          </p:nvPr>
        </p:nvSpPr>
        <p:spPr>
          <a:xfrm>
            <a:off x="1468978" y="272374"/>
            <a:ext cx="5686928" cy="992221"/>
          </a:xfrm>
        </p:spPr>
        <p:txBody>
          <a:bodyPr/>
          <a:lstStyle/>
          <a:p>
            <a:r>
              <a:rPr lang="en-US" sz="4400" dirty="0"/>
              <a:t>L</a:t>
            </a:r>
            <a:r>
              <a:rPr lang="id-ID" sz="4400" dirty="0"/>
              <a:t>ocation </a:t>
            </a:r>
            <a:r>
              <a:rPr lang="en-US" sz="4400" dirty="0"/>
              <a:t>S</a:t>
            </a:r>
            <a:r>
              <a:rPr lang="id-ID" sz="4400" dirty="0"/>
              <a:t>tudy</a:t>
            </a:r>
            <a:endParaRPr kumimoji="1" lang="ja-JP" altLang="en-US" sz="4400" dirty="0"/>
          </a:p>
        </p:txBody>
      </p:sp>
      <p:sp>
        <p:nvSpPr>
          <p:cNvPr id="10" name="テキスト プレースホルダー 9"/>
          <p:cNvSpPr>
            <a:spLocks noGrp="1"/>
          </p:cNvSpPr>
          <p:nvPr>
            <p:ph type="body" sz="quarter" idx="13"/>
          </p:nvPr>
        </p:nvSpPr>
        <p:spPr>
          <a:xfrm>
            <a:off x="1332790" y="1926078"/>
            <a:ext cx="5686928" cy="5797684"/>
          </a:xfrm>
        </p:spPr>
        <p:txBody>
          <a:bodyPr/>
          <a:lstStyle/>
          <a:p>
            <a:pPr algn="just"/>
            <a:r>
              <a:rPr lang="id-ID" sz="3200" dirty="0"/>
              <a:t>The location study that the researcher choose is in the </a:t>
            </a:r>
            <a:r>
              <a:rPr lang="id-ID" sz="3200" dirty="0" smtClean="0"/>
              <a:t>Sarjanawiyata</a:t>
            </a:r>
            <a:r>
              <a:rPr lang="en-US" sz="3200" dirty="0" smtClean="0"/>
              <a:t> </a:t>
            </a:r>
            <a:r>
              <a:rPr lang="id-ID" sz="3200" dirty="0" smtClean="0"/>
              <a:t>Tamansiswa University</a:t>
            </a:r>
            <a:r>
              <a:rPr lang="en-US" sz="3200" dirty="0" smtClean="0"/>
              <a:t> </a:t>
            </a:r>
            <a:r>
              <a:rPr lang="id-ID" sz="3200" dirty="0" smtClean="0"/>
              <a:t>because </a:t>
            </a:r>
            <a:r>
              <a:rPr lang="id-ID" sz="3200" dirty="0"/>
              <a:t>Sarjanawiyata Tamansiswa University is a university which in practice was influenced by the theories of Ki Hajar </a:t>
            </a:r>
            <a:r>
              <a:rPr lang="id-ID" sz="3200" dirty="0" smtClean="0"/>
              <a:t>Dewantara</a:t>
            </a:r>
            <a:r>
              <a:rPr lang="en-US" sz="3200" dirty="0" smtClean="0"/>
              <a:t>.</a:t>
            </a:r>
            <a:endParaRPr lang="en-US" sz="3200" dirty="0"/>
          </a:p>
        </p:txBody>
      </p:sp>
      <p:sp>
        <p:nvSpPr>
          <p:cNvPr id="2" name="テキスト プレースホルダー 1"/>
          <p:cNvSpPr>
            <a:spLocks noGrp="1"/>
          </p:cNvSpPr>
          <p:nvPr>
            <p:ph type="body" sz="quarter" idx="24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sz="quarter" idx="25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quarter" idx="26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27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1" name="スライド番号プレースホルダー 3"/>
          <p:cNvSpPr txBox="1">
            <a:spLocks/>
          </p:cNvSpPr>
          <p:nvPr/>
        </p:nvSpPr>
        <p:spPr>
          <a:xfrm>
            <a:off x="17110868" y="9600055"/>
            <a:ext cx="1176775" cy="489036"/>
          </a:xfrm>
          <a:prstGeom prst="rect">
            <a:avLst/>
          </a:prstGeom>
          <a:solidFill>
            <a:schemeClr val="accent1">
              <a:alpha val="70000"/>
            </a:schemeClr>
          </a:solidFill>
        </p:spPr>
        <p:txBody>
          <a:bodyPr vert="horz" lIns="91440" tIns="45720" rIns="91440" bIns="45720" rtlCol="0">
            <a:normAutofit fontScale="92500" lnSpcReduction="20000"/>
          </a:bodyPr>
          <a:lstStyle>
            <a:lvl1pPr marL="0" indent="0" algn="l" defTabSz="1371417" rtl="0" eaLnBrk="1" latinLnBrk="0" hangingPunct="1">
              <a:lnSpc>
                <a:spcPct val="130000"/>
              </a:lnSpc>
              <a:spcBef>
                <a:spcPts val="1200"/>
              </a:spcBef>
              <a:buFontTx/>
              <a:buNone/>
              <a:defRPr sz="2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85709" indent="0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Tx/>
              <a:buNone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371417" indent="0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Tx/>
              <a:buNone/>
              <a:defRPr sz="3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057126" indent="0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Tx/>
              <a:buNone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742835" indent="0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Tx/>
              <a:buNone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771397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4457106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5142814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828523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3EB59E2-90B9-4CD3-AC74-D672227E13C3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96810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 advTm="3374">
        <p14:flip dir="r"/>
      </p:transition>
    </mc:Choice>
    <mc:Fallback xmlns="">
      <p:transition spd="slow" advTm="3374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スライド番号プレースホルダー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3EB59E2-90B9-4CD3-AC74-D672227E13C3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7" name="テキスト プレースホルダー 6"/>
          <p:cNvSpPr>
            <a:spLocks noGrp="1"/>
          </p:cNvSpPr>
          <p:nvPr>
            <p:ph type="body" sz="quarter" idx="12"/>
          </p:nvPr>
        </p:nvSpPr>
        <p:spPr>
          <a:xfrm>
            <a:off x="6004838" y="5522832"/>
            <a:ext cx="8545863" cy="2726224"/>
          </a:xfrm>
        </p:spPr>
        <p:txBody>
          <a:bodyPr>
            <a:noAutofit/>
          </a:bodyPr>
          <a:lstStyle/>
          <a:p>
            <a:pPr algn="just"/>
            <a:r>
              <a:rPr lang="id-ID" sz="2400" dirty="0"/>
              <a:t>This study used qualitative research methods</a:t>
            </a:r>
            <a:r>
              <a:rPr lang="en-US" sz="2400" dirty="0"/>
              <a:t>. </a:t>
            </a:r>
            <a:r>
              <a:rPr lang="id-ID" sz="2400" dirty="0"/>
              <a:t>The approach used is a case study</a:t>
            </a:r>
            <a:r>
              <a:rPr lang="en-US" sz="2400" dirty="0"/>
              <a:t> </a:t>
            </a:r>
            <a:r>
              <a:rPr lang="id-ID" sz="2400" dirty="0"/>
              <a:t>used to describe the condition from the research, surveys, and describ a story from the information.</a:t>
            </a:r>
            <a:r>
              <a:rPr lang="en-US" sz="2400" dirty="0"/>
              <a:t> </a:t>
            </a:r>
            <a:r>
              <a:rPr lang="id-ID" sz="2400" dirty="0"/>
              <a:t>The techniques of data collection in this research are observation, interviews and documents.</a:t>
            </a:r>
            <a:endParaRPr lang="en-US" sz="2400" dirty="0"/>
          </a:p>
        </p:txBody>
      </p:sp>
      <p:sp>
        <p:nvSpPr>
          <p:cNvPr id="8" name="テキスト プレースホルダー 7"/>
          <p:cNvSpPr>
            <a:spLocks noGrp="1"/>
          </p:cNvSpPr>
          <p:nvPr>
            <p:ph type="body" sz="quarter" idx="13"/>
          </p:nvPr>
        </p:nvSpPr>
        <p:spPr>
          <a:xfrm>
            <a:off x="2233749" y="3754876"/>
            <a:ext cx="6574129" cy="1122665"/>
          </a:xfrm>
        </p:spPr>
        <p:txBody>
          <a:bodyPr/>
          <a:lstStyle/>
          <a:p>
            <a:r>
              <a:rPr lang="id-ID" sz="5400" b="1" dirty="0"/>
              <a:t>Research Methode</a:t>
            </a:r>
            <a:endParaRPr kumimoji="1" lang="ja-JP" altLang="en-US" sz="5400" dirty="0"/>
          </a:p>
        </p:txBody>
      </p:sp>
      <p:sp>
        <p:nvSpPr>
          <p:cNvPr id="6" name="テキスト プレースホルダー 7"/>
          <p:cNvSpPr txBox="1">
            <a:spLocks/>
          </p:cNvSpPr>
          <p:nvPr/>
        </p:nvSpPr>
        <p:spPr>
          <a:xfrm>
            <a:off x="2211051" y="327499"/>
            <a:ext cx="6574129" cy="937098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marL="0" indent="0" algn="r" defTabSz="1371417" rtl="0" eaLnBrk="1" latinLnBrk="0" hangingPunct="1">
              <a:lnSpc>
                <a:spcPct val="100000"/>
              </a:lnSpc>
              <a:spcBef>
                <a:spcPts val="0"/>
              </a:spcBef>
              <a:buFontTx/>
              <a:buNone/>
              <a:defRPr sz="7200" kern="1200" baseline="0">
                <a:solidFill>
                  <a:schemeClr val="tx2"/>
                </a:solidFill>
                <a:latin typeface="Ubuntu Medium" panose="020B0604030602030204" pitchFamily="34" charset="0"/>
                <a:ea typeface="+mn-ea"/>
                <a:cs typeface="+mn-cs"/>
              </a:defRPr>
            </a:lvl1pPr>
            <a:lvl2pPr marL="685709" indent="0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Tx/>
              <a:buNone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371417" indent="0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Tx/>
              <a:buNone/>
              <a:defRPr sz="3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057126" indent="0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Tx/>
              <a:buNone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742835" indent="0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Tx/>
              <a:buNone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771397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4457106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5142814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828523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5400" b="1" dirty="0" smtClean="0"/>
              <a:t>The Goal</a:t>
            </a:r>
            <a:endParaRPr kumimoji="1" lang="ja-JP" altLang="en-US" sz="5400" dirty="0"/>
          </a:p>
        </p:txBody>
      </p:sp>
      <p:sp>
        <p:nvSpPr>
          <p:cNvPr id="9" name="テキスト プレースホルダー 7"/>
          <p:cNvSpPr txBox="1">
            <a:spLocks/>
          </p:cNvSpPr>
          <p:nvPr/>
        </p:nvSpPr>
        <p:spPr>
          <a:xfrm>
            <a:off x="6004838" y="1436451"/>
            <a:ext cx="9384319" cy="227951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marL="0" indent="0" algn="r" defTabSz="1371417" rtl="0" eaLnBrk="1" latinLnBrk="0" hangingPunct="1">
              <a:lnSpc>
                <a:spcPct val="100000"/>
              </a:lnSpc>
              <a:spcBef>
                <a:spcPts val="0"/>
              </a:spcBef>
              <a:buFontTx/>
              <a:buNone/>
              <a:defRPr sz="7200" kern="1200" baseline="0">
                <a:solidFill>
                  <a:schemeClr val="tx2"/>
                </a:solidFill>
                <a:latin typeface="Ubuntu Medium" panose="020B0604030602030204" pitchFamily="34" charset="0"/>
                <a:ea typeface="+mn-ea"/>
                <a:cs typeface="+mn-cs"/>
              </a:defRPr>
            </a:lvl1pPr>
            <a:lvl2pPr marL="685709" indent="0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Tx/>
              <a:buNone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371417" indent="0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Tx/>
              <a:buNone/>
              <a:defRPr sz="3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057126" indent="0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Tx/>
              <a:buNone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742835" indent="0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Tx/>
              <a:buNone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771397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4457106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5142814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828523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n-US" sz="2400" i="1" dirty="0"/>
              <a:t>The </a:t>
            </a:r>
            <a:r>
              <a:rPr lang="id-ID" sz="2400" i="1" dirty="0"/>
              <a:t>objective </a:t>
            </a:r>
            <a:r>
              <a:rPr lang="en-US" sz="2400" i="1" dirty="0"/>
              <a:t>of this study </a:t>
            </a:r>
            <a:r>
              <a:rPr lang="id-ID" sz="2400" i="1" dirty="0"/>
              <a:t>aimed </a:t>
            </a:r>
            <a:r>
              <a:rPr lang="en-US" sz="2400" i="1" dirty="0"/>
              <a:t>to find out how the efforts and role</a:t>
            </a:r>
            <a:r>
              <a:rPr lang="id-ID" sz="2400" i="1" dirty="0"/>
              <a:t>s</a:t>
            </a:r>
            <a:r>
              <a:rPr lang="en-US" sz="2400" i="1" dirty="0"/>
              <a:t> of the  University </a:t>
            </a:r>
            <a:r>
              <a:rPr lang="en-US" sz="2400" i="1" dirty="0" err="1"/>
              <a:t>Sarjanawiyata</a:t>
            </a:r>
            <a:r>
              <a:rPr lang="en-US" sz="2400" i="1" dirty="0"/>
              <a:t> </a:t>
            </a:r>
            <a:r>
              <a:rPr lang="en-US" sz="2400" i="1" dirty="0" err="1"/>
              <a:t>Tamansiswa</a:t>
            </a:r>
            <a:r>
              <a:rPr lang="en-US" sz="2400" i="1" dirty="0"/>
              <a:t> </a:t>
            </a:r>
            <a:r>
              <a:rPr lang="id-ID" sz="2400" i="1" dirty="0"/>
              <a:t>library </a:t>
            </a:r>
            <a:r>
              <a:rPr lang="en-US" sz="2400" i="1" dirty="0"/>
              <a:t>in introducing and preserving the </a:t>
            </a:r>
            <a:r>
              <a:rPr lang="id-ID" sz="2400" i="1" dirty="0"/>
              <a:t>theory </a:t>
            </a:r>
            <a:r>
              <a:rPr lang="en-US" sz="2400" i="1" dirty="0"/>
              <a:t>of Ki </a:t>
            </a:r>
            <a:r>
              <a:rPr lang="en-US" sz="2400" i="1" dirty="0" err="1"/>
              <a:t>Hajar</a:t>
            </a:r>
            <a:r>
              <a:rPr lang="en-US" sz="2400" i="1" dirty="0"/>
              <a:t> </a:t>
            </a:r>
            <a:r>
              <a:rPr lang="en-US" sz="2400" i="1" dirty="0" err="1"/>
              <a:t>Dewantara</a:t>
            </a:r>
            <a:r>
              <a:rPr lang="en-US" sz="2400" i="1" dirty="0"/>
              <a:t> in </a:t>
            </a:r>
            <a:r>
              <a:rPr lang="id-ID" sz="2400" i="1" dirty="0"/>
              <a:t>the new era</a:t>
            </a:r>
            <a:r>
              <a:rPr lang="en-US" sz="2400" i="1" dirty="0"/>
              <a:t> through innovation services</a:t>
            </a:r>
            <a:r>
              <a:rPr lang="id-ID" sz="2400" i="1" dirty="0"/>
              <a:t> </a:t>
            </a:r>
            <a:r>
              <a:rPr lang="id-ID" sz="2400" i="1" dirty="0" smtClean="0"/>
              <a:t>breakthrough</a:t>
            </a:r>
            <a:r>
              <a:rPr lang="en-US" sz="2400" i="1" dirty="0" smtClean="0"/>
              <a:t>.</a:t>
            </a:r>
            <a:endParaRPr kumimoji="1" lang="ja-JP" altLang="en-US" sz="2400" dirty="0"/>
          </a:p>
        </p:txBody>
      </p:sp>
    </p:spTree>
    <p:extLst>
      <p:ext uri="{BB962C8B-B14F-4D97-AF65-F5344CB8AC3E}">
        <p14:creationId xmlns:p14="http://schemas.microsoft.com/office/powerpoint/2010/main" val="624219325"/>
      </p:ext>
    </p:extLst>
  </p:cSld>
  <p:clrMapOvr>
    <a:masterClrMapping/>
  </p:clrMapOvr>
  <p:transition spd="slow" advTm="3290"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タイトル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b="1" dirty="0"/>
              <a:t>Literature </a:t>
            </a:r>
            <a:r>
              <a:rPr lang="en-US" b="1" dirty="0"/>
              <a:t>R</a:t>
            </a:r>
            <a:r>
              <a:rPr lang="id-ID" b="1" dirty="0"/>
              <a:t>eview</a:t>
            </a:r>
            <a:endParaRPr kumimoji="1" lang="ja-JP" altLang="en-US" dirty="0"/>
          </a:p>
        </p:txBody>
      </p:sp>
      <p:sp>
        <p:nvSpPr>
          <p:cNvPr id="2" name="スライド番号プレースホルダー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3EB59E2-90B9-4CD3-AC74-D672227E13C3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12" name="テキスト プレースホルダー 11"/>
          <p:cNvSpPr>
            <a:spLocks noGrp="1"/>
          </p:cNvSpPr>
          <p:nvPr>
            <p:ph type="body" sz="quarter" idx="12"/>
          </p:nvPr>
        </p:nvSpPr>
        <p:spPr>
          <a:xfrm>
            <a:off x="875489" y="7642973"/>
            <a:ext cx="7509754" cy="2240329"/>
          </a:xfrm>
        </p:spPr>
        <p:txBody>
          <a:bodyPr>
            <a:normAutofit fontScale="85000" lnSpcReduction="10000"/>
          </a:bodyPr>
          <a:lstStyle/>
          <a:p>
            <a:pPr algn="just"/>
            <a:r>
              <a:rPr lang="id-ID" dirty="0"/>
              <a:t>Various works produced by Ki Hajar Dewantara also contains a lot of inspiration, known as the theory of Ki Hajar Dewantara. This theories used as a guide, especially in the field of education</a:t>
            </a:r>
            <a:r>
              <a:rPr lang="en-US" dirty="0"/>
              <a:t> like Tri teachings of the Education Center, the family, school, and community; Among System concept or </a:t>
            </a:r>
            <a:r>
              <a:rPr lang="en-US" dirty="0" err="1"/>
              <a:t>Tutwuri</a:t>
            </a:r>
            <a:r>
              <a:rPr lang="en-US" dirty="0"/>
              <a:t> </a:t>
            </a:r>
            <a:r>
              <a:rPr lang="en-US" dirty="0" err="1"/>
              <a:t>Handayani</a:t>
            </a:r>
            <a:r>
              <a:rPr lang="en-US" dirty="0"/>
              <a:t>; The Leadership trilogy, is “</a:t>
            </a:r>
            <a:r>
              <a:rPr lang="en-US" dirty="0" err="1"/>
              <a:t>Ing</a:t>
            </a:r>
            <a:r>
              <a:rPr lang="en-US" dirty="0"/>
              <a:t> </a:t>
            </a:r>
            <a:r>
              <a:rPr lang="en-US" dirty="0" err="1"/>
              <a:t>ngarsa</a:t>
            </a:r>
            <a:r>
              <a:rPr lang="en-US" dirty="0"/>
              <a:t> sung </a:t>
            </a:r>
            <a:r>
              <a:rPr lang="en-US" dirty="0" err="1"/>
              <a:t>tulada</a:t>
            </a:r>
            <a:r>
              <a:rPr lang="en-US" dirty="0"/>
              <a:t>, </a:t>
            </a:r>
            <a:r>
              <a:rPr lang="en-US" dirty="0" err="1"/>
              <a:t>Ing</a:t>
            </a:r>
            <a:r>
              <a:rPr lang="en-US" dirty="0"/>
              <a:t> </a:t>
            </a:r>
            <a:r>
              <a:rPr lang="en-US" dirty="0" err="1"/>
              <a:t>madya</a:t>
            </a:r>
            <a:r>
              <a:rPr lang="en-US" dirty="0"/>
              <a:t> </a:t>
            </a:r>
            <a:r>
              <a:rPr lang="en-US" dirty="0" err="1"/>
              <a:t>mangun</a:t>
            </a:r>
            <a:r>
              <a:rPr lang="en-US" dirty="0"/>
              <a:t> I </a:t>
            </a:r>
            <a:r>
              <a:rPr lang="en-US" dirty="0" err="1"/>
              <a:t>karsa</a:t>
            </a:r>
            <a:r>
              <a:rPr lang="en-US" dirty="0"/>
              <a:t>, and </a:t>
            </a:r>
            <a:r>
              <a:rPr lang="en-US" dirty="0" err="1"/>
              <a:t>tutwuri</a:t>
            </a:r>
            <a:r>
              <a:rPr lang="en-US" dirty="0"/>
              <a:t> </a:t>
            </a:r>
            <a:r>
              <a:rPr lang="en-US" dirty="0" err="1"/>
              <a:t>handayani</a:t>
            </a:r>
            <a:r>
              <a:rPr lang="en-US" dirty="0"/>
              <a:t>”, and others.</a:t>
            </a:r>
            <a:endParaRPr kumimoji="1" lang="ja-JP" altLang="en-US" dirty="0"/>
          </a:p>
        </p:txBody>
      </p:sp>
      <p:sp>
        <p:nvSpPr>
          <p:cNvPr id="15" name="テキスト プレースホルダー 14"/>
          <p:cNvSpPr>
            <a:spLocks noGrp="1"/>
          </p:cNvSpPr>
          <p:nvPr>
            <p:ph type="body" sz="quarter" idx="17"/>
          </p:nvPr>
        </p:nvSpPr>
        <p:spPr>
          <a:xfrm>
            <a:off x="826191" y="6546136"/>
            <a:ext cx="6400609" cy="747032"/>
          </a:xfrm>
        </p:spPr>
        <p:txBody>
          <a:bodyPr/>
          <a:lstStyle/>
          <a:p>
            <a:r>
              <a:rPr lang="en-US" b="1" dirty="0" smtClean="0">
                <a:latin typeface="Arial Black" pitchFamily="34" charset="0"/>
              </a:rPr>
              <a:t>1. Ki </a:t>
            </a:r>
            <a:r>
              <a:rPr lang="en-US" b="1" dirty="0" err="1">
                <a:latin typeface="Arial Black" pitchFamily="34" charset="0"/>
              </a:rPr>
              <a:t>Hajar</a:t>
            </a:r>
            <a:r>
              <a:rPr lang="en-US" b="1" dirty="0">
                <a:latin typeface="Arial Black" pitchFamily="34" charset="0"/>
              </a:rPr>
              <a:t> </a:t>
            </a:r>
            <a:r>
              <a:rPr lang="en-US" b="1" dirty="0" err="1">
                <a:latin typeface="Arial Black" pitchFamily="34" charset="0"/>
              </a:rPr>
              <a:t>Dewantara</a:t>
            </a:r>
            <a:r>
              <a:rPr lang="id-ID" b="1" dirty="0">
                <a:latin typeface="Arial Black" pitchFamily="34" charset="0"/>
              </a:rPr>
              <a:t> </a:t>
            </a:r>
            <a:r>
              <a:rPr lang="id-ID" b="1" dirty="0" smtClean="0">
                <a:latin typeface="Arial Black" pitchFamily="34" charset="0"/>
              </a:rPr>
              <a:t>Theory</a:t>
            </a:r>
            <a:endParaRPr lang="en-US" b="1" dirty="0">
              <a:latin typeface="Arial Black" pitchFamily="34" charset="0"/>
            </a:endParaRPr>
          </a:p>
        </p:txBody>
      </p:sp>
      <p:sp>
        <p:nvSpPr>
          <p:cNvPr id="16" name="テキスト プレースホルダー 15"/>
          <p:cNvSpPr>
            <a:spLocks noGrp="1"/>
          </p:cNvSpPr>
          <p:nvPr>
            <p:ph type="body" sz="quarter" idx="18"/>
          </p:nvPr>
        </p:nvSpPr>
        <p:spPr>
          <a:xfrm>
            <a:off x="10408210" y="7626485"/>
            <a:ext cx="6400609" cy="2373549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en-US" dirty="0"/>
              <a:t>Library services is one of the most important part of the library. according to </a:t>
            </a:r>
            <a:r>
              <a:rPr lang="en-US" dirty="0" err="1"/>
              <a:t>Kinnell</a:t>
            </a:r>
            <a:r>
              <a:rPr lang="en-US" dirty="0"/>
              <a:t> (Judith and Preston, 2000: 155), the library service is something that is offered by the library to the community or </a:t>
            </a:r>
            <a:r>
              <a:rPr lang="id-ID" dirty="0"/>
              <a:t>the user</a:t>
            </a:r>
            <a:r>
              <a:rPr lang="en-US" dirty="0"/>
              <a:t>, </a:t>
            </a:r>
            <a:r>
              <a:rPr lang="id-ID" dirty="0"/>
              <a:t>as of </a:t>
            </a:r>
            <a:r>
              <a:rPr lang="en-US" dirty="0"/>
              <a:t>that the community</a:t>
            </a:r>
            <a:r>
              <a:rPr lang="id-ID" dirty="0"/>
              <a:t> or the library user </a:t>
            </a:r>
            <a:r>
              <a:rPr lang="en-US" dirty="0"/>
              <a:t> can know the existence range of information services and various media resources owned by the library.</a:t>
            </a:r>
          </a:p>
        </p:txBody>
      </p:sp>
      <p:sp>
        <p:nvSpPr>
          <p:cNvPr id="17" name="テキスト プレースホルダー 16"/>
          <p:cNvSpPr>
            <a:spLocks noGrp="1"/>
          </p:cNvSpPr>
          <p:nvPr>
            <p:ph type="body" sz="quarter" idx="19"/>
          </p:nvPr>
        </p:nvSpPr>
        <p:spPr>
          <a:xfrm>
            <a:off x="10466962" y="6487770"/>
            <a:ext cx="6400223" cy="747032"/>
          </a:xfrm>
        </p:spPr>
        <p:txBody>
          <a:bodyPr/>
          <a:lstStyle/>
          <a:p>
            <a:r>
              <a:rPr kumimoji="1" lang="en-US" altLang="ja-JP" dirty="0" smtClean="0"/>
              <a:t>2. </a:t>
            </a:r>
            <a:r>
              <a:rPr lang="id-ID" b="1" dirty="0">
                <a:latin typeface="Arial Black" pitchFamily="34" charset="0"/>
              </a:rPr>
              <a:t>Library </a:t>
            </a:r>
            <a:r>
              <a:rPr lang="id-ID" b="1" dirty="0" smtClean="0">
                <a:latin typeface="Arial Black" pitchFamily="34" charset="0"/>
              </a:rPr>
              <a:t>Services</a:t>
            </a:r>
            <a:endParaRPr lang="en-US" b="1" dirty="0">
              <a:latin typeface="Arial Black" pitchFamily="34" charset="0"/>
            </a:endParaRPr>
          </a:p>
        </p:txBody>
      </p:sp>
      <p:pic>
        <p:nvPicPr>
          <p:cNvPr id="5" name="Picture Placeholder 4"/>
          <p:cNvPicPr>
            <a:picLocks noGrp="1" noChangeAspect="1"/>
          </p:cNvPicPr>
          <p:nvPr>
            <p:ph type="pic" sz="quarter" idx="16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930" b="12930"/>
          <a:stretch>
            <a:fillRect/>
          </a:stretch>
        </p:blipFill>
        <p:spPr>
          <a:xfrm>
            <a:off x="0" y="1926077"/>
            <a:ext cx="9776572" cy="3910520"/>
          </a:xfrm>
        </p:spPr>
      </p:pic>
      <p:pic>
        <p:nvPicPr>
          <p:cNvPr id="7" name="Picture Placeholder 6"/>
          <p:cNvPicPr>
            <a:picLocks noGrp="1" noChangeAspect="1"/>
          </p:cNvPicPr>
          <p:nvPr>
            <p:ph type="pic" sz="quarter" idx="13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3052" b="13052"/>
          <a:stretch>
            <a:fillRect/>
          </a:stretch>
        </p:blipFill>
        <p:spPr>
          <a:xfrm>
            <a:off x="8511429" y="2101175"/>
            <a:ext cx="9776571" cy="3832698"/>
          </a:xfrm>
        </p:spPr>
      </p:pic>
    </p:spTree>
    <p:extLst>
      <p:ext uri="{BB962C8B-B14F-4D97-AF65-F5344CB8AC3E}">
        <p14:creationId xmlns:p14="http://schemas.microsoft.com/office/powerpoint/2010/main" val="2791220318"/>
      </p:ext>
    </p:extLst>
  </p:cSld>
  <p:clrMapOvr>
    <a:masterClrMapping/>
  </p:clrMapOvr>
  <p:transition spd="slow" advTm="4954">
    <p:fad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タイトル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b="1" dirty="0"/>
              <a:t>Discussion</a:t>
            </a:r>
            <a:endParaRPr kumimoji="1" lang="ja-JP" altLang="en-US" dirty="0"/>
          </a:p>
        </p:txBody>
      </p:sp>
      <p:sp>
        <p:nvSpPr>
          <p:cNvPr id="3" name="スライド番号プレースホルダー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3EB59E2-90B9-4CD3-AC74-D672227E13C3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9" name="テキスト プレースホルダー 8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id-ID" dirty="0"/>
              <a:t>This service is a borrowed collection services in the form of Tamansiswa special collections and Ki Hajar Dewantara collections which can be used as a means of discussion, workshops and learning activities.</a:t>
            </a:r>
            <a:endParaRPr kumimoji="1" lang="ja-JP" altLang="en-US" dirty="0"/>
          </a:p>
        </p:txBody>
      </p:sp>
      <p:sp>
        <p:nvSpPr>
          <p:cNvPr id="10" name="テキスト プレースホルダー 9"/>
          <p:cNvSpPr>
            <a:spLocks noGrp="1"/>
          </p:cNvSpPr>
          <p:nvPr>
            <p:ph type="body" sz="quarter" idx="17"/>
          </p:nvPr>
        </p:nvSpPr>
        <p:spPr>
          <a:xfrm>
            <a:off x="6057900" y="2840476"/>
            <a:ext cx="8877300" cy="611781"/>
          </a:xfrm>
        </p:spPr>
        <p:txBody>
          <a:bodyPr/>
          <a:lstStyle/>
          <a:p>
            <a:r>
              <a:rPr lang="id-ID" dirty="0"/>
              <a:t>T</a:t>
            </a:r>
            <a:r>
              <a:rPr lang="en-US" dirty="0" err="1"/>
              <a:t>amansiswa</a:t>
            </a:r>
            <a:r>
              <a:rPr lang="en-US" dirty="0"/>
              <a:t> Service</a:t>
            </a:r>
            <a:endParaRPr kumimoji="1" lang="ja-JP" altLang="en-US" dirty="0"/>
          </a:p>
        </p:txBody>
      </p:sp>
      <p:sp>
        <p:nvSpPr>
          <p:cNvPr id="12" name="テキスト プレースホルダー 11"/>
          <p:cNvSpPr>
            <a:spLocks noGrp="1"/>
          </p:cNvSpPr>
          <p:nvPr>
            <p:ph type="body" sz="quarter" idx="44"/>
          </p:nvPr>
        </p:nvSpPr>
        <p:spPr/>
        <p:txBody>
          <a:bodyPr/>
          <a:lstStyle/>
          <a:p>
            <a:r>
              <a:rPr lang="en-US" dirty="0"/>
              <a:t>Ki </a:t>
            </a:r>
            <a:r>
              <a:rPr lang="en-US" dirty="0" err="1"/>
              <a:t>Hajar</a:t>
            </a:r>
            <a:r>
              <a:rPr lang="en-US" dirty="0"/>
              <a:t> </a:t>
            </a:r>
            <a:r>
              <a:rPr lang="en-US" dirty="0" err="1"/>
              <a:t>Dewantara</a:t>
            </a:r>
            <a:r>
              <a:rPr lang="en-US" dirty="0"/>
              <a:t> Corner is</a:t>
            </a:r>
            <a:r>
              <a:rPr lang="id-ID" dirty="0"/>
              <a:t> the corner</a:t>
            </a:r>
            <a:r>
              <a:rPr lang="en-US" dirty="0"/>
              <a:t> exhibition of all collections, </a:t>
            </a:r>
            <a:r>
              <a:rPr lang="id-ID" dirty="0"/>
              <a:t>stuff and artistical</a:t>
            </a:r>
            <a:r>
              <a:rPr lang="en-US" dirty="0"/>
              <a:t> that are owned and associated with Ki </a:t>
            </a:r>
            <a:r>
              <a:rPr lang="en-US" dirty="0" err="1"/>
              <a:t>Hajar</a:t>
            </a:r>
            <a:r>
              <a:rPr lang="en-US" dirty="0"/>
              <a:t> </a:t>
            </a:r>
            <a:r>
              <a:rPr lang="en-US" dirty="0" err="1"/>
              <a:t>Dewantara</a:t>
            </a:r>
            <a:r>
              <a:rPr lang="en-US" dirty="0"/>
              <a:t>.</a:t>
            </a:r>
            <a:r>
              <a:rPr kumimoji="1" lang="en-US" altLang="ja-JP" dirty="0" smtClean="0"/>
              <a:t> </a:t>
            </a:r>
            <a:endParaRPr kumimoji="1" lang="en-US" altLang="ja-JP" dirty="0"/>
          </a:p>
          <a:p>
            <a:r>
              <a:rPr lang="id-ID" dirty="0"/>
              <a:t>This c</a:t>
            </a:r>
            <a:r>
              <a:rPr lang="en-US" dirty="0" err="1"/>
              <a:t>orner</a:t>
            </a:r>
            <a:r>
              <a:rPr lang="en-US" dirty="0"/>
              <a:t> aims to </a:t>
            </a:r>
            <a:r>
              <a:rPr lang="id-ID" dirty="0"/>
              <a:t>the library users to</a:t>
            </a:r>
            <a:r>
              <a:rPr lang="en-US" dirty="0"/>
              <a:t> know the </a:t>
            </a:r>
            <a:r>
              <a:rPr lang="id-ID" dirty="0"/>
              <a:t>stuff</a:t>
            </a:r>
            <a:r>
              <a:rPr lang="en-US" dirty="0"/>
              <a:t> and </a:t>
            </a:r>
            <a:r>
              <a:rPr lang="id-ID" dirty="0"/>
              <a:t>artistical of</a:t>
            </a:r>
            <a:r>
              <a:rPr lang="en-US" dirty="0"/>
              <a:t> Ki </a:t>
            </a:r>
            <a:r>
              <a:rPr lang="en-US" dirty="0" err="1"/>
              <a:t>Hajar</a:t>
            </a:r>
            <a:r>
              <a:rPr lang="en-US" dirty="0"/>
              <a:t> </a:t>
            </a:r>
            <a:r>
              <a:rPr lang="en-US" dirty="0" err="1"/>
              <a:t>Dewantara</a:t>
            </a:r>
            <a:r>
              <a:rPr lang="en-US" dirty="0"/>
              <a:t>.</a:t>
            </a:r>
            <a:endParaRPr kumimoji="1" lang="ja-JP" altLang="en-US" dirty="0"/>
          </a:p>
        </p:txBody>
      </p:sp>
      <p:sp>
        <p:nvSpPr>
          <p:cNvPr id="13" name="テキスト プレースホルダー 12"/>
          <p:cNvSpPr>
            <a:spLocks noGrp="1"/>
          </p:cNvSpPr>
          <p:nvPr>
            <p:ph type="body" sz="quarter" idx="45"/>
          </p:nvPr>
        </p:nvSpPr>
        <p:spPr/>
        <p:txBody>
          <a:bodyPr/>
          <a:lstStyle/>
          <a:p>
            <a:r>
              <a:rPr lang="en-US" dirty="0"/>
              <a:t>Ki </a:t>
            </a:r>
            <a:r>
              <a:rPr lang="en-US" dirty="0" err="1"/>
              <a:t>Hajar</a:t>
            </a:r>
            <a:r>
              <a:rPr lang="en-US" dirty="0"/>
              <a:t> </a:t>
            </a:r>
            <a:r>
              <a:rPr lang="en-US" dirty="0" err="1"/>
              <a:t>Dewantara</a:t>
            </a:r>
            <a:r>
              <a:rPr lang="en-US" dirty="0"/>
              <a:t> Corner</a:t>
            </a:r>
            <a:endParaRPr kumimoji="1" lang="ja-JP" altLang="en-US" dirty="0"/>
          </a:p>
        </p:txBody>
      </p:sp>
      <p:pic>
        <p:nvPicPr>
          <p:cNvPr id="7" name="Picture Placeholder 6"/>
          <p:cNvPicPr>
            <a:picLocks noGrp="1" noChangeAspect="1"/>
          </p:cNvPicPr>
          <p:nvPr>
            <p:ph type="pic" sz="quarter" idx="46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727" r="16727"/>
          <a:stretch>
            <a:fillRect/>
          </a:stretch>
        </p:blipFill>
        <p:spPr>
          <a:xfrm>
            <a:off x="2838025" y="6161710"/>
            <a:ext cx="2888231" cy="2379176"/>
          </a:xfrm>
        </p:spPr>
      </p:pic>
      <p:sp>
        <p:nvSpPr>
          <p:cNvPr id="11" name="テキスト プレースホルダー 9"/>
          <p:cNvSpPr txBox="1">
            <a:spLocks/>
          </p:cNvSpPr>
          <p:nvPr/>
        </p:nvSpPr>
        <p:spPr>
          <a:xfrm>
            <a:off x="6035201" y="1943226"/>
            <a:ext cx="10657463" cy="74703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0" indent="0" algn="l" defTabSz="1371417" rtl="0" eaLnBrk="1" latinLnBrk="0" hangingPunct="1">
              <a:lnSpc>
                <a:spcPct val="100000"/>
              </a:lnSpc>
              <a:spcBef>
                <a:spcPts val="0"/>
              </a:spcBef>
              <a:buFontTx/>
              <a:buNone/>
              <a:defRPr sz="2800" kern="1200" baseline="0">
                <a:solidFill>
                  <a:schemeClr val="tx2"/>
                </a:solidFill>
                <a:latin typeface="Ubuntu Medium" panose="020B0604030602030204" pitchFamily="34" charset="0"/>
                <a:ea typeface="+mn-ea"/>
                <a:cs typeface="+mn-cs"/>
              </a:defRPr>
            </a:lvl1pPr>
            <a:lvl2pPr marL="685709" indent="0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Tx/>
              <a:buNone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371417" indent="0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Tx/>
              <a:buNone/>
              <a:defRPr sz="3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057126" indent="0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Tx/>
              <a:buNone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742835" indent="0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Tx/>
              <a:buNone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771397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4457106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5142814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828523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dirty="0"/>
              <a:t>In order to pursue the revitalization of Ki </a:t>
            </a:r>
            <a:r>
              <a:rPr lang="en-US" sz="2400" dirty="0" err="1"/>
              <a:t>Hajar</a:t>
            </a:r>
            <a:r>
              <a:rPr lang="en-US" sz="2400" dirty="0"/>
              <a:t> </a:t>
            </a:r>
            <a:r>
              <a:rPr lang="en-US" sz="2400" dirty="0" err="1"/>
              <a:t>Dewantara</a:t>
            </a:r>
            <a:r>
              <a:rPr lang="id-ID" sz="2400" dirty="0"/>
              <a:t> theories</a:t>
            </a:r>
            <a:r>
              <a:rPr lang="en-US" sz="2400" dirty="0"/>
              <a:t>, the library provides two innovative </a:t>
            </a:r>
            <a:r>
              <a:rPr lang="en-US" sz="2400" dirty="0" smtClean="0"/>
              <a:t>services :</a:t>
            </a:r>
            <a:endParaRPr kumimoji="1" lang="ja-JP" altLang="en-US" sz="2400" dirty="0"/>
          </a:p>
        </p:txBody>
      </p:sp>
      <p:pic>
        <p:nvPicPr>
          <p:cNvPr id="17" name="Picture Placeholder 16"/>
          <p:cNvPicPr>
            <a:picLocks noGrp="1" noChangeAspect="1"/>
          </p:cNvPicPr>
          <p:nvPr>
            <p:ph type="pic" sz="quarter" idx="43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528" r="12528"/>
          <a:stretch>
            <a:fillRect/>
          </a:stretch>
        </p:blipFill>
        <p:spPr>
          <a:xfrm>
            <a:off x="2857481" y="2548647"/>
            <a:ext cx="2888231" cy="2237363"/>
          </a:xfrm>
        </p:spPr>
      </p:pic>
    </p:spTree>
    <p:extLst>
      <p:ext uri="{BB962C8B-B14F-4D97-AF65-F5344CB8AC3E}">
        <p14:creationId xmlns:p14="http://schemas.microsoft.com/office/powerpoint/2010/main" val="2183594170"/>
      </p:ext>
    </p:extLst>
  </p:cSld>
  <p:clrMapOvr>
    <a:masterClrMapping/>
  </p:clrMapOvr>
  <p:transition spd="slow" advTm="4886">
    <p:fad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タイトル 7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1" algn="l" defTabSz="1371417" rtl="0">
              <a:lnSpc>
                <a:spcPct val="90000"/>
              </a:lnSpc>
              <a:spcBef>
                <a:spcPct val="0"/>
              </a:spcBef>
            </a:pPr>
            <a:r>
              <a:rPr lang="id-ID" sz="2800" dirty="0">
                <a:latin typeface="Arial Black" pitchFamily="34" charset="0"/>
              </a:rPr>
              <a:t>The Library Roles of Revitalising The Theories of Ki Hajar </a:t>
            </a:r>
            <a:r>
              <a:rPr lang="id-ID" sz="2800" dirty="0" smtClean="0">
                <a:latin typeface="Arial Black" pitchFamily="34" charset="0"/>
              </a:rPr>
              <a:t>Dewantara</a:t>
            </a:r>
            <a:endParaRPr kumimoji="1" lang="ja-JP" altLang="en-US" sz="2800" dirty="0">
              <a:latin typeface="Arial Black" pitchFamily="34" charset="0"/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3EB59E2-90B9-4CD3-AC74-D672227E13C3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11" name="テキスト プレースホルダー 10"/>
          <p:cNvSpPr>
            <a:spLocks noGrp="1"/>
          </p:cNvSpPr>
          <p:nvPr>
            <p:ph type="body" sz="quarter" idx="25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" name="テキスト プレースホルダー 9"/>
          <p:cNvSpPr>
            <a:spLocks noGrp="1"/>
          </p:cNvSpPr>
          <p:nvPr>
            <p:ph type="body" sz="quarter" idx="18"/>
          </p:nvPr>
        </p:nvSpPr>
        <p:spPr>
          <a:xfrm>
            <a:off x="9844716" y="2644206"/>
            <a:ext cx="7246697" cy="896662"/>
          </a:xfrm>
        </p:spPr>
        <p:txBody>
          <a:bodyPr/>
          <a:lstStyle/>
          <a:p>
            <a:r>
              <a:rPr lang="en-US" dirty="0"/>
              <a:t>H</a:t>
            </a:r>
            <a:r>
              <a:rPr lang="en-US" dirty="0" smtClean="0"/>
              <a:t>elpful </a:t>
            </a:r>
            <a:r>
              <a:rPr lang="en-US" dirty="0"/>
              <a:t>in </a:t>
            </a:r>
            <a:r>
              <a:rPr lang="id-ID" dirty="0"/>
              <a:t>complete the</a:t>
            </a:r>
            <a:r>
              <a:rPr lang="en-US" dirty="0"/>
              <a:t> </a:t>
            </a:r>
            <a:r>
              <a:rPr lang="en-US" dirty="0" smtClean="0"/>
              <a:t>coursework </a:t>
            </a:r>
            <a:r>
              <a:rPr lang="id-ID" dirty="0" smtClean="0"/>
              <a:t>about</a:t>
            </a:r>
            <a:r>
              <a:rPr lang="en-US" dirty="0" smtClean="0"/>
              <a:t> </a:t>
            </a:r>
            <a:r>
              <a:rPr lang="en-US" dirty="0"/>
              <a:t>Ki </a:t>
            </a:r>
            <a:r>
              <a:rPr lang="en-US" dirty="0" err="1"/>
              <a:t>Hajar</a:t>
            </a:r>
            <a:r>
              <a:rPr lang="en-US" dirty="0"/>
              <a:t> </a:t>
            </a:r>
            <a:r>
              <a:rPr lang="en-US" dirty="0" err="1"/>
              <a:t>Dewantara</a:t>
            </a:r>
            <a:r>
              <a:rPr lang="id-ID" dirty="0"/>
              <a:t> theories</a:t>
            </a:r>
            <a:endParaRPr kumimoji="1" lang="ja-JP" altLang="en-US" dirty="0"/>
          </a:p>
        </p:txBody>
      </p:sp>
      <p:sp>
        <p:nvSpPr>
          <p:cNvPr id="13" name="テキスト プレースホルダー 12"/>
          <p:cNvSpPr>
            <a:spLocks noGrp="1"/>
          </p:cNvSpPr>
          <p:nvPr>
            <p:ph type="body" sz="quarter" idx="33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5" name="テキスト プレースホルダー 14"/>
          <p:cNvSpPr>
            <a:spLocks noGrp="1"/>
          </p:cNvSpPr>
          <p:nvPr>
            <p:ph type="body" sz="quarter" idx="35"/>
          </p:nvPr>
        </p:nvSpPr>
        <p:spPr>
          <a:xfrm>
            <a:off x="9864171" y="4381680"/>
            <a:ext cx="7246697" cy="871255"/>
          </a:xfrm>
        </p:spPr>
        <p:txBody>
          <a:bodyPr/>
          <a:lstStyle/>
          <a:p>
            <a:r>
              <a:rPr lang="en-US" dirty="0"/>
              <a:t>H</a:t>
            </a:r>
            <a:r>
              <a:rPr lang="id-ID" dirty="0" smtClean="0"/>
              <a:t>elp to </a:t>
            </a:r>
            <a:r>
              <a:rPr lang="id-ID" dirty="0"/>
              <a:t>understand the theories of Ki Hajar Dewantara and Tamansiswa</a:t>
            </a:r>
            <a:endParaRPr kumimoji="1" lang="ja-JP" altLang="en-US" dirty="0"/>
          </a:p>
        </p:txBody>
      </p:sp>
      <p:sp>
        <p:nvSpPr>
          <p:cNvPr id="16" name="テキスト プレースホルダー 15"/>
          <p:cNvSpPr>
            <a:spLocks noGrp="1"/>
          </p:cNvSpPr>
          <p:nvPr>
            <p:ph type="body" sz="quarter" idx="36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8" name="テキスト プレースホルダー 17"/>
          <p:cNvSpPr>
            <a:spLocks noGrp="1"/>
          </p:cNvSpPr>
          <p:nvPr>
            <p:ph type="body" sz="quarter" idx="38"/>
          </p:nvPr>
        </p:nvSpPr>
        <p:spPr>
          <a:xfrm>
            <a:off x="9844716" y="6051572"/>
            <a:ext cx="7246697" cy="913431"/>
          </a:xfrm>
        </p:spPr>
        <p:txBody>
          <a:bodyPr/>
          <a:lstStyle/>
          <a:p>
            <a:r>
              <a:rPr lang="en-US" dirty="0"/>
              <a:t>T</a:t>
            </a:r>
            <a:r>
              <a:rPr lang="id-ID" dirty="0" smtClean="0"/>
              <a:t>o support research</a:t>
            </a:r>
            <a:r>
              <a:rPr lang="en-US" dirty="0" smtClean="0"/>
              <a:t> </a:t>
            </a:r>
            <a:r>
              <a:rPr lang="id-ID" dirty="0"/>
              <a:t>about</a:t>
            </a:r>
            <a:r>
              <a:rPr lang="en-US" dirty="0"/>
              <a:t> Ki </a:t>
            </a:r>
            <a:r>
              <a:rPr lang="en-US" dirty="0" err="1"/>
              <a:t>Hajar</a:t>
            </a:r>
            <a:r>
              <a:rPr lang="en-US" dirty="0"/>
              <a:t> </a:t>
            </a:r>
            <a:r>
              <a:rPr lang="en-US" dirty="0" err="1"/>
              <a:t>Dewantara</a:t>
            </a:r>
            <a:r>
              <a:rPr lang="id-ID" dirty="0"/>
              <a:t> </a:t>
            </a:r>
            <a:r>
              <a:rPr lang="id-ID" dirty="0" smtClean="0"/>
              <a:t>theories</a:t>
            </a:r>
            <a:endParaRPr kumimoji="1" lang="ja-JP" altLang="en-US" dirty="0"/>
          </a:p>
        </p:txBody>
      </p:sp>
      <p:sp>
        <p:nvSpPr>
          <p:cNvPr id="19" name="テキスト プレースホルダー 18"/>
          <p:cNvSpPr>
            <a:spLocks noGrp="1"/>
          </p:cNvSpPr>
          <p:nvPr>
            <p:ph type="body" sz="quarter" idx="39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21" name="テキスト プレースホルダー 20"/>
          <p:cNvSpPr>
            <a:spLocks noGrp="1"/>
          </p:cNvSpPr>
          <p:nvPr>
            <p:ph type="body" sz="quarter" idx="41"/>
          </p:nvPr>
        </p:nvSpPr>
        <p:spPr>
          <a:xfrm>
            <a:off x="9864171" y="7760377"/>
            <a:ext cx="7246697" cy="747032"/>
          </a:xfrm>
        </p:spPr>
        <p:txBody>
          <a:bodyPr/>
          <a:lstStyle/>
          <a:p>
            <a:r>
              <a:rPr lang="en-US" dirty="0"/>
              <a:t>P</a:t>
            </a:r>
            <a:r>
              <a:rPr lang="id-ID" dirty="0" smtClean="0"/>
              <a:t>reserving </a:t>
            </a:r>
            <a:r>
              <a:rPr lang="id-ID" dirty="0"/>
              <a:t>the cultures treasures</a:t>
            </a:r>
            <a:endParaRPr kumimoji="1" lang="ja-JP" altLang="en-US" dirty="0"/>
          </a:p>
        </p:txBody>
      </p:sp>
      <p:sp>
        <p:nvSpPr>
          <p:cNvPr id="22" name="テキスト プレースホルダー 21"/>
          <p:cNvSpPr>
            <a:spLocks noGrp="1"/>
          </p:cNvSpPr>
          <p:nvPr>
            <p:ph type="body" sz="quarter" idx="42"/>
          </p:nvPr>
        </p:nvSpPr>
        <p:spPr/>
        <p:txBody>
          <a:bodyPr/>
          <a:lstStyle/>
          <a:p>
            <a:r>
              <a:rPr kumimoji="1" lang="en-US" altLang="ja-JP" dirty="0"/>
              <a:t>01</a:t>
            </a:r>
            <a:endParaRPr kumimoji="1" lang="ja-JP" altLang="en-US" dirty="0"/>
          </a:p>
        </p:txBody>
      </p:sp>
      <p:sp>
        <p:nvSpPr>
          <p:cNvPr id="23" name="テキスト プレースホルダー 22"/>
          <p:cNvSpPr>
            <a:spLocks noGrp="1"/>
          </p:cNvSpPr>
          <p:nvPr>
            <p:ph type="body" sz="quarter" idx="43"/>
          </p:nvPr>
        </p:nvSpPr>
        <p:spPr/>
        <p:txBody>
          <a:bodyPr/>
          <a:lstStyle/>
          <a:p>
            <a:r>
              <a:rPr kumimoji="1" lang="en-US" altLang="ja-JP" dirty="0"/>
              <a:t>02</a:t>
            </a:r>
            <a:endParaRPr kumimoji="1" lang="ja-JP" altLang="en-US" dirty="0"/>
          </a:p>
        </p:txBody>
      </p:sp>
      <p:sp>
        <p:nvSpPr>
          <p:cNvPr id="24" name="テキスト プレースホルダー 23"/>
          <p:cNvSpPr>
            <a:spLocks noGrp="1"/>
          </p:cNvSpPr>
          <p:nvPr>
            <p:ph type="body" sz="quarter" idx="44"/>
          </p:nvPr>
        </p:nvSpPr>
        <p:spPr/>
        <p:txBody>
          <a:bodyPr/>
          <a:lstStyle/>
          <a:p>
            <a:r>
              <a:rPr kumimoji="1" lang="en-US" altLang="ja-JP" dirty="0"/>
              <a:t>03</a:t>
            </a:r>
            <a:endParaRPr kumimoji="1" lang="ja-JP" altLang="en-US" dirty="0"/>
          </a:p>
        </p:txBody>
      </p:sp>
      <p:sp>
        <p:nvSpPr>
          <p:cNvPr id="25" name="テキスト プレースホルダー 24"/>
          <p:cNvSpPr>
            <a:spLocks noGrp="1"/>
          </p:cNvSpPr>
          <p:nvPr>
            <p:ph type="body" sz="quarter" idx="45"/>
          </p:nvPr>
        </p:nvSpPr>
        <p:spPr/>
        <p:txBody>
          <a:bodyPr/>
          <a:lstStyle/>
          <a:p>
            <a:r>
              <a:rPr kumimoji="1" lang="en-US" altLang="ja-JP" dirty="0"/>
              <a:t>04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168059260"/>
      </p:ext>
    </p:extLst>
  </p:cSld>
  <p:clrMapOvr>
    <a:masterClrMapping/>
  </p:clrMapOvr>
  <p:transition spd="slow" advTm="6557">
    <p:fad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タイトル 6"/>
          <p:cNvSpPr>
            <a:spLocks noGrp="1"/>
          </p:cNvSpPr>
          <p:nvPr>
            <p:ph type="title"/>
          </p:nvPr>
        </p:nvSpPr>
        <p:spPr>
          <a:xfrm>
            <a:off x="493213" y="348342"/>
            <a:ext cx="17336022" cy="1655555"/>
          </a:xfrm>
        </p:spPr>
        <p:txBody>
          <a:bodyPr/>
          <a:lstStyle/>
          <a:p>
            <a:pPr lvl="0"/>
            <a:r>
              <a:rPr lang="id-ID" b="1" dirty="0"/>
              <a:t>Conclusions</a:t>
            </a:r>
            <a:endParaRPr lang="en-US" dirty="0">
              <a:effectLst/>
            </a:endParaRPr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The Power of PowerPoint | thepopp.com</a:t>
            </a:r>
            <a:endParaRPr 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3EB59E2-90B9-4CD3-AC74-D672227E13C3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8" name="テキスト プレースホルダー 7"/>
          <p:cNvSpPr>
            <a:spLocks noGrp="1"/>
          </p:cNvSpPr>
          <p:nvPr>
            <p:ph type="body" sz="quarter" idx="12"/>
          </p:nvPr>
        </p:nvSpPr>
        <p:spPr>
          <a:xfrm>
            <a:off x="3200399" y="4698913"/>
            <a:ext cx="13219889" cy="3900337"/>
          </a:xfrm>
        </p:spPr>
        <p:txBody>
          <a:bodyPr>
            <a:normAutofit/>
          </a:bodyPr>
          <a:lstStyle/>
          <a:p>
            <a:pPr algn="just"/>
            <a:r>
              <a:rPr lang="en-US" dirty="0"/>
              <a:t>In order to pursue the revitalization of Ki </a:t>
            </a:r>
            <a:r>
              <a:rPr lang="en-US" dirty="0" err="1"/>
              <a:t>Hajar</a:t>
            </a:r>
            <a:r>
              <a:rPr lang="en-US" dirty="0"/>
              <a:t> </a:t>
            </a:r>
            <a:r>
              <a:rPr lang="en-US" dirty="0" err="1"/>
              <a:t>Dewantara</a:t>
            </a:r>
            <a:r>
              <a:rPr lang="id-ID" dirty="0"/>
              <a:t> theories</a:t>
            </a:r>
            <a:r>
              <a:rPr lang="en-US" dirty="0"/>
              <a:t>, the library provides two innovative services, namely </a:t>
            </a:r>
            <a:r>
              <a:rPr lang="id-ID" dirty="0"/>
              <a:t>T</a:t>
            </a:r>
            <a:r>
              <a:rPr lang="en-US" dirty="0" err="1"/>
              <a:t>amansiswa</a:t>
            </a:r>
            <a:r>
              <a:rPr lang="en-US" dirty="0"/>
              <a:t> Service, and Ki </a:t>
            </a:r>
            <a:r>
              <a:rPr lang="en-US" dirty="0" err="1"/>
              <a:t>Hajar</a:t>
            </a:r>
            <a:r>
              <a:rPr lang="en-US" dirty="0"/>
              <a:t> </a:t>
            </a:r>
            <a:r>
              <a:rPr lang="en-US" dirty="0" err="1"/>
              <a:t>Dewantara</a:t>
            </a:r>
            <a:r>
              <a:rPr lang="en-US" dirty="0"/>
              <a:t> Corner </a:t>
            </a:r>
            <a:r>
              <a:rPr lang="id-ID" dirty="0"/>
              <a:t>which </a:t>
            </a:r>
            <a:r>
              <a:rPr lang="en-US" dirty="0"/>
              <a:t>reserved for </a:t>
            </a:r>
            <a:r>
              <a:rPr lang="id-ID" dirty="0"/>
              <a:t>the users</a:t>
            </a:r>
            <a:r>
              <a:rPr lang="en-US" dirty="0"/>
              <a:t>. Both library services use </a:t>
            </a:r>
            <a:r>
              <a:rPr lang="en-US" i="1" dirty="0"/>
              <a:t>multimedia devices; providing room for a means of discussion </a:t>
            </a:r>
            <a:r>
              <a:rPr lang="id-ID" i="1" dirty="0"/>
              <a:t>or</a:t>
            </a:r>
            <a:r>
              <a:rPr lang="en-US" i="1" dirty="0"/>
              <a:t> learning activities; changing collections in digital form; reprint collections that have not been published; entered into a collaboration with the Taman </a:t>
            </a:r>
            <a:r>
              <a:rPr lang="en-US" i="1" dirty="0" err="1"/>
              <a:t>Siswa</a:t>
            </a:r>
            <a:r>
              <a:rPr lang="en-US" i="1" dirty="0"/>
              <a:t> M</a:t>
            </a:r>
            <a:r>
              <a:rPr lang="id-ID" i="1" dirty="0"/>
              <a:t>useum</a:t>
            </a:r>
            <a:r>
              <a:rPr lang="en-US" i="1" dirty="0"/>
              <a:t>; and provide a resource</a:t>
            </a:r>
            <a:r>
              <a:rPr lang="id-ID" i="1" dirty="0"/>
              <a:t>s</a:t>
            </a:r>
            <a:r>
              <a:rPr lang="en-US" i="1" dirty="0"/>
              <a:t> for discussion for researchers</a:t>
            </a:r>
            <a:r>
              <a:rPr lang="en-US" i="1" dirty="0" smtClean="0"/>
              <a:t>.</a:t>
            </a:r>
          </a:p>
          <a:p>
            <a:pPr algn="just"/>
            <a:r>
              <a:rPr lang="en-US" dirty="0"/>
              <a:t>These efforts aim to create the library's role in realizing the needs of the </a:t>
            </a:r>
            <a:r>
              <a:rPr lang="id-ID" dirty="0"/>
              <a:t>users in </a:t>
            </a:r>
            <a:r>
              <a:rPr lang="en-US" dirty="0"/>
              <a:t>Ki </a:t>
            </a:r>
            <a:r>
              <a:rPr lang="en-US" dirty="0" err="1"/>
              <a:t>Hajar</a:t>
            </a:r>
            <a:r>
              <a:rPr lang="en-US" dirty="0"/>
              <a:t> </a:t>
            </a:r>
            <a:r>
              <a:rPr lang="en-US" dirty="0" err="1"/>
              <a:t>Dewantara</a:t>
            </a:r>
            <a:r>
              <a:rPr lang="id-ID" dirty="0"/>
              <a:t> theories and</a:t>
            </a:r>
            <a:r>
              <a:rPr lang="en-US" dirty="0"/>
              <a:t> facilitating </a:t>
            </a:r>
            <a:r>
              <a:rPr lang="id-ID" dirty="0"/>
              <a:t>the </a:t>
            </a:r>
            <a:r>
              <a:rPr lang="id-ID" dirty="0" smtClean="0"/>
              <a:t>users</a:t>
            </a:r>
            <a:r>
              <a:rPr lang="en-US" dirty="0" smtClean="0"/>
              <a:t> </a:t>
            </a:r>
            <a:r>
              <a:rPr lang="en-US" dirty="0"/>
              <a:t>to various collections of Ki </a:t>
            </a:r>
            <a:r>
              <a:rPr lang="en-US" dirty="0" err="1"/>
              <a:t>Hajar</a:t>
            </a:r>
            <a:r>
              <a:rPr lang="en-US" dirty="0"/>
              <a:t> </a:t>
            </a:r>
            <a:r>
              <a:rPr lang="en-US" dirty="0" err="1"/>
              <a:t>Dewantara</a:t>
            </a:r>
            <a:r>
              <a:rPr lang="id-ID" dirty="0"/>
              <a:t> theories</a:t>
            </a:r>
            <a:r>
              <a:rPr lang="en-US" dirty="0"/>
              <a:t>; and </a:t>
            </a:r>
            <a:r>
              <a:rPr lang="id-ID" dirty="0" smtClean="0"/>
              <a:t>fill</a:t>
            </a:r>
            <a:r>
              <a:rPr lang="en-US" dirty="0" smtClean="0"/>
              <a:t> </a:t>
            </a:r>
            <a:r>
              <a:rPr lang="en-US" dirty="0"/>
              <a:t>the needs of the preservation of cultural treasures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4378767"/>
      </p:ext>
    </p:extLst>
  </p:cSld>
  <p:clrMapOvr>
    <a:masterClrMapping/>
  </p:clrMapOvr>
  <p:transition spd="slow" advTm="2650">
    <p:fad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Arcturus - Content - No Header">
  <a:themeElements>
    <a:clrScheme name="Arcturus">
      <a:dk1>
        <a:srgbClr val="3B3B3B"/>
      </a:dk1>
      <a:lt1>
        <a:sysClr val="window" lastClr="FFFFFF"/>
      </a:lt1>
      <a:dk2>
        <a:srgbClr val="556272"/>
      </a:dk2>
      <a:lt2>
        <a:srgbClr val="EEECE1"/>
      </a:lt2>
      <a:accent1>
        <a:srgbClr val="4ECDC4"/>
      </a:accent1>
      <a:accent2>
        <a:srgbClr val="A3E511"/>
      </a:accent2>
      <a:accent3>
        <a:srgbClr val="FF6B6B"/>
      </a:accent3>
      <a:accent4>
        <a:srgbClr val="C54D57"/>
      </a:accent4>
      <a:accent5>
        <a:srgbClr val="1694B2"/>
      </a:accent5>
      <a:accent6>
        <a:srgbClr val="EABD00"/>
      </a:accent6>
      <a:hlink>
        <a:srgbClr val="4ECDC4"/>
      </a:hlink>
      <a:folHlink>
        <a:srgbClr val="2EA59D"/>
      </a:folHlink>
    </a:clrScheme>
    <a:fontScheme name="Arcturus">
      <a:majorFont>
        <a:latin typeface="Ubuntu Medium"/>
        <a:ea typeface="Spica Neue P Light"/>
        <a:cs typeface=""/>
      </a:majorFont>
      <a:minorFont>
        <a:latin typeface="Ubuntu"/>
        <a:ea typeface="Spica Neue P"/>
        <a:cs typeface="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solidFill>
          <a:schemeClr val="accent1"/>
        </a:solidFill>
        <a:ln w="0">
          <a:noFill/>
          <a:prstDash val="solid"/>
          <a:round/>
          <a:headEnd/>
          <a:tailEnd/>
        </a:ln>
      </a:spPr>
      <a:bodyPr vert="horz" wrap="square" lIns="91440" tIns="45720" rIns="91440" bIns="45720" numCol="1" rtlCol="0" anchor="t" anchorCtr="0" compatLnSpc="1">
        <a:prstTxWarp prst="textNoShape">
          <a:avLst/>
        </a:prstTxWarp>
      </a:bodyPr>
      <a:lstStyle>
        <a:defPPr algn="ctr">
          <a:defRPr kumimoji="1"/>
        </a:defPPr>
      </a:lstStyle>
    </a:spDef>
  </a:objectDefaults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Arcturus - Free Layout">
  <a:themeElements>
    <a:clrScheme name="Arcturus">
      <a:dk1>
        <a:srgbClr val="3B3B3B"/>
      </a:dk1>
      <a:lt1>
        <a:sysClr val="window" lastClr="FFFFFF"/>
      </a:lt1>
      <a:dk2>
        <a:srgbClr val="556272"/>
      </a:dk2>
      <a:lt2>
        <a:srgbClr val="EEECE1"/>
      </a:lt2>
      <a:accent1>
        <a:srgbClr val="4ECDC4"/>
      </a:accent1>
      <a:accent2>
        <a:srgbClr val="A3E511"/>
      </a:accent2>
      <a:accent3>
        <a:srgbClr val="FF6B6B"/>
      </a:accent3>
      <a:accent4>
        <a:srgbClr val="C54D57"/>
      </a:accent4>
      <a:accent5>
        <a:srgbClr val="1694B2"/>
      </a:accent5>
      <a:accent6>
        <a:srgbClr val="EABD00"/>
      </a:accent6>
      <a:hlink>
        <a:srgbClr val="4ECDC4"/>
      </a:hlink>
      <a:folHlink>
        <a:srgbClr val="2EA59D"/>
      </a:folHlink>
    </a:clrScheme>
    <a:fontScheme name="Arcturus">
      <a:majorFont>
        <a:latin typeface="Ubuntu Medium"/>
        <a:ea typeface="Spica Neue P Light"/>
        <a:cs typeface=""/>
      </a:majorFont>
      <a:minorFont>
        <a:latin typeface="Ubuntu"/>
        <a:ea typeface="Spica Neue P"/>
        <a:cs typeface="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 kumimoji="1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Arcturus - Colored Background">
  <a:themeElements>
    <a:clrScheme name="Arcturus">
      <a:dk1>
        <a:srgbClr val="3B3B3B"/>
      </a:dk1>
      <a:lt1>
        <a:sysClr val="window" lastClr="FFFFFF"/>
      </a:lt1>
      <a:dk2>
        <a:srgbClr val="556272"/>
      </a:dk2>
      <a:lt2>
        <a:srgbClr val="EEECE1"/>
      </a:lt2>
      <a:accent1>
        <a:srgbClr val="4ECDC4"/>
      </a:accent1>
      <a:accent2>
        <a:srgbClr val="A3E511"/>
      </a:accent2>
      <a:accent3>
        <a:srgbClr val="FF6B6B"/>
      </a:accent3>
      <a:accent4>
        <a:srgbClr val="C54D57"/>
      </a:accent4>
      <a:accent5>
        <a:srgbClr val="1694B2"/>
      </a:accent5>
      <a:accent6>
        <a:srgbClr val="EABD00"/>
      </a:accent6>
      <a:hlink>
        <a:srgbClr val="4ECDC4"/>
      </a:hlink>
      <a:folHlink>
        <a:srgbClr val="2EA59D"/>
      </a:folHlink>
    </a:clrScheme>
    <a:fontScheme name="Arcturus">
      <a:majorFont>
        <a:latin typeface="Ubuntu Medium"/>
        <a:ea typeface="Spica Neue P Light"/>
        <a:cs typeface=""/>
      </a:majorFont>
      <a:minorFont>
        <a:latin typeface="Ubuntu"/>
        <a:ea typeface="Spica Neue P"/>
        <a:cs typeface="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 kumimoji="1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Arcturus - Content - Right Title">
  <a:themeElements>
    <a:clrScheme name="Arcturus">
      <a:dk1>
        <a:srgbClr val="3B3B3B"/>
      </a:dk1>
      <a:lt1>
        <a:sysClr val="window" lastClr="FFFFFF"/>
      </a:lt1>
      <a:dk2>
        <a:srgbClr val="556272"/>
      </a:dk2>
      <a:lt2>
        <a:srgbClr val="EEECE1"/>
      </a:lt2>
      <a:accent1>
        <a:srgbClr val="4ECDC4"/>
      </a:accent1>
      <a:accent2>
        <a:srgbClr val="A3E511"/>
      </a:accent2>
      <a:accent3>
        <a:srgbClr val="FF6B6B"/>
      </a:accent3>
      <a:accent4>
        <a:srgbClr val="C54D57"/>
      </a:accent4>
      <a:accent5>
        <a:srgbClr val="1694B2"/>
      </a:accent5>
      <a:accent6>
        <a:srgbClr val="EABD00"/>
      </a:accent6>
      <a:hlink>
        <a:srgbClr val="4ECDC4"/>
      </a:hlink>
      <a:folHlink>
        <a:srgbClr val="2EA59D"/>
      </a:folHlink>
    </a:clrScheme>
    <a:fontScheme name="Arcturus">
      <a:majorFont>
        <a:latin typeface="Ubuntu Medium"/>
        <a:ea typeface="Spica Neue P Light"/>
        <a:cs typeface=""/>
      </a:majorFont>
      <a:minorFont>
        <a:latin typeface="Ubuntu"/>
        <a:ea typeface="Spica Neue P"/>
        <a:cs typeface="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 kumimoji="1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5471</TotalTime>
  <Words>752</Words>
  <Application>Microsoft Office PowerPoint</Application>
  <PresentationFormat>Custom</PresentationFormat>
  <Paragraphs>78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4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Arcturus - Content - No Header</vt:lpstr>
      <vt:lpstr>Arcturus - Free Layout</vt:lpstr>
      <vt:lpstr>Arcturus - Colored Background</vt:lpstr>
      <vt:lpstr>Arcturus - Content - Right Title</vt:lpstr>
      <vt:lpstr>Revitalization of Ki Hajar Dewantara Theory Through Library Service  (A Case Study of the Sarjanawiyata Tamansiswa Library University)</vt:lpstr>
      <vt:lpstr>TABLE OF CONTENTS</vt:lpstr>
      <vt:lpstr>Introduction</vt:lpstr>
      <vt:lpstr>PowerPoint Presentation</vt:lpstr>
      <vt:lpstr>PowerPoint Presentation</vt:lpstr>
      <vt:lpstr>Literature Review</vt:lpstr>
      <vt:lpstr>Discussion</vt:lpstr>
      <vt:lpstr>The Library Roles of Revitalising The Theories of Ki Hajar Dewantara</vt:lpstr>
      <vt:lpstr>Conclusions</vt:lpstr>
      <vt:lpstr>PowerPoint Presentation</vt:lpstr>
      <vt:lpstr>That’s all. Thank you!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Arcturus</dc:title>
  <dc:creator>Jun Akizaki</dc:creator>
  <cp:lastModifiedBy>USER</cp:lastModifiedBy>
  <cp:revision>373</cp:revision>
  <dcterms:created xsi:type="dcterms:W3CDTF">2015-08-02T15:43:04Z</dcterms:created>
  <dcterms:modified xsi:type="dcterms:W3CDTF">2017-05-08T06:37:40Z</dcterms:modified>
</cp:coreProperties>
</file>