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  <p:sldMasterId id="2147483695" r:id="rId6"/>
    <p:sldMasterId id="2147483697" r:id="rId7"/>
    <p:sldMasterId id="2147483699" r:id="rId8"/>
    <p:sldMasterId id="2147483701" r:id="rId9"/>
    <p:sldMasterId id="2147483703" r:id="rId10"/>
    <p:sldMasterId id="2147483705" r:id="rId11"/>
  </p:sldMasterIdLst>
  <p:notesMasterIdLst>
    <p:notesMasterId r:id="rId20"/>
  </p:notes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6" y="90"/>
      </p:cViewPr>
      <p:guideLst>
        <p:guide orient="horz" pos="3312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0D2B7-3A42-47CE-8FD7-7B4EA02BA0B0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F2809C-2929-4B72-B7E0-FBC726630243}">
      <dgm:prSet phldrT="[Text]"/>
      <dgm:spPr/>
      <dgm:t>
        <a:bodyPr/>
        <a:lstStyle/>
        <a:p>
          <a:r>
            <a:rPr lang="en-US" dirty="0" smtClean="0"/>
            <a:t>Reference Desk  </a:t>
          </a:r>
          <a:r>
            <a:rPr lang="en-US" dirty="0" smtClean="0">
              <a:sym typeface="Wingdings" panose="05000000000000000000" pitchFamily="2" charset="2"/>
            </a:rPr>
            <a:t> </a:t>
          </a:r>
          <a:r>
            <a:rPr lang="en-US" dirty="0" smtClean="0"/>
            <a:t>Online Chat Service</a:t>
          </a:r>
          <a:endParaRPr lang="en-US" dirty="0"/>
        </a:p>
      </dgm:t>
    </dgm:pt>
    <dgm:pt modelId="{29BAC9A4-D027-46E1-ABEB-DB9153513E1A}" type="parTrans" cxnId="{B8059C32-DD4B-436A-B51B-F8FD654B42C2}">
      <dgm:prSet/>
      <dgm:spPr/>
      <dgm:t>
        <a:bodyPr/>
        <a:lstStyle/>
        <a:p>
          <a:endParaRPr lang="en-US"/>
        </a:p>
      </dgm:t>
    </dgm:pt>
    <dgm:pt modelId="{2666E16F-B47D-4374-B029-9F0743D909FA}" type="sibTrans" cxnId="{B8059C32-DD4B-436A-B51B-F8FD654B42C2}">
      <dgm:prSet/>
      <dgm:spPr/>
      <dgm:t>
        <a:bodyPr/>
        <a:lstStyle/>
        <a:p>
          <a:endParaRPr lang="en-US"/>
        </a:p>
      </dgm:t>
    </dgm:pt>
    <dgm:pt modelId="{FD3F494C-CCAE-41A5-96D0-B8CC60006648}">
      <dgm:prSet phldrT="[Text]"/>
      <dgm:spPr/>
      <dgm:t>
        <a:bodyPr/>
        <a:lstStyle/>
        <a:p>
          <a:r>
            <a:rPr lang="en-US" dirty="0" smtClean="0"/>
            <a:t>Reprint Service </a:t>
          </a:r>
          <a:r>
            <a:rPr lang="en-US" dirty="0" smtClean="0">
              <a:sym typeface="Wingdings" panose="05000000000000000000" pitchFamily="2" charset="2"/>
            </a:rPr>
            <a:t> E</a:t>
          </a:r>
          <a:r>
            <a:rPr lang="en-US" dirty="0" smtClean="0"/>
            <a:t>lectronic Delivery </a:t>
          </a:r>
          <a:endParaRPr lang="en-US" dirty="0"/>
        </a:p>
      </dgm:t>
    </dgm:pt>
    <dgm:pt modelId="{8C3F2A51-AD2C-4489-BDD3-239A8727F24B}" type="parTrans" cxnId="{1D9DD6BB-CC97-4970-8E48-E24E3DDC670E}">
      <dgm:prSet/>
      <dgm:spPr/>
      <dgm:t>
        <a:bodyPr/>
        <a:lstStyle/>
        <a:p>
          <a:endParaRPr lang="en-US"/>
        </a:p>
      </dgm:t>
    </dgm:pt>
    <dgm:pt modelId="{96161D12-66E3-4451-B3D2-969C7DCC064E}" type="sibTrans" cxnId="{1D9DD6BB-CC97-4970-8E48-E24E3DDC670E}">
      <dgm:prSet/>
      <dgm:spPr/>
      <dgm:t>
        <a:bodyPr/>
        <a:lstStyle/>
        <a:p>
          <a:endParaRPr lang="en-US"/>
        </a:p>
      </dgm:t>
    </dgm:pt>
    <dgm:pt modelId="{642709E1-4987-45F4-A808-F73DC396411A}">
      <dgm:prSet phldrT="[Text]"/>
      <dgm:spPr/>
      <dgm:t>
        <a:bodyPr/>
        <a:lstStyle/>
        <a:p>
          <a:r>
            <a:rPr lang="en-US" dirty="0" smtClean="0"/>
            <a:t>Print collection </a:t>
          </a:r>
          <a:r>
            <a:rPr lang="en-US" dirty="0" smtClean="0">
              <a:sym typeface="Wingdings" panose="05000000000000000000" pitchFamily="2" charset="2"/>
            </a:rPr>
            <a:t> </a:t>
          </a:r>
          <a:r>
            <a:rPr lang="en-US" dirty="0" smtClean="0"/>
            <a:t>Cloud Computing  </a:t>
          </a:r>
          <a:endParaRPr lang="en-US" dirty="0"/>
        </a:p>
      </dgm:t>
    </dgm:pt>
    <dgm:pt modelId="{1FDB0DAA-963A-4C9A-9483-A6B2FEA8FEFC}" type="parTrans" cxnId="{DC42E448-730B-487A-9719-D1DCC2D95686}">
      <dgm:prSet/>
      <dgm:spPr/>
      <dgm:t>
        <a:bodyPr/>
        <a:lstStyle/>
        <a:p>
          <a:endParaRPr lang="en-US"/>
        </a:p>
      </dgm:t>
    </dgm:pt>
    <dgm:pt modelId="{3186A192-F757-4448-99D0-05FCC49DA92C}" type="sibTrans" cxnId="{DC42E448-730B-487A-9719-D1DCC2D95686}">
      <dgm:prSet/>
      <dgm:spPr/>
      <dgm:t>
        <a:bodyPr/>
        <a:lstStyle/>
        <a:p>
          <a:endParaRPr lang="en-US"/>
        </a:p>
      </dgm:t>
    </dgm:pt>
    <dgm:pt modelId="{399B359B-682B-4E8A-A0B0-9FABEE50E7F4}" type="pres">
      <dgm:prSet presAssocID="{C2B0D2B7-3A42-47CE-8FD7-7B4EA02BA0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311AD-5164-4EE7-84C5-8544E6E34A6A}" type="pres">
      <dgm:prSet presAssocID="{A6F2809C-2929-4B72-B7E0-FBC726630243}" presName="circle1" presStyleLbl="node1" presStyleIdx="0" presStyleCnt="3"/>
      <dgm:spPr/>
    </dgm:pt>
    <dgm:pt modelId="{D5045064-AFAE-4D21-9B0B-EF91846C0254}" type="pres">
      <dgm:prSet presAssocID="{A6F2809C-2929-4B72-B7E0-FBC726630243}" presName="space" presStyleCnt="0"/>
      <dgm:spPr/>
    </dgm:pt>
    <dgm:pt modelId="{FEA410B6-6E97-46CA-87B8-D254A3564A8D}" type="pres">
      <dgm:prSet presAssocID="{A6F2809C-2929-4B72-B7E0-FBC726630243}" presName="rect1" presStyleLbl="alignAcc1" presStyleIdx="0" presStyleCnt="3"/>
      <dgm:spPr/>
      <dgm:t>
        <a:bodyPr/>
        <a:lstStyle/>
        <a:p>
          <a:endParaRPr lang="en-US"/>
        </a:p>
      </dgm:t>
    </dgm:pt>
    <dgm:pt modelId="{20700B92-323E-4239-BAD0-FDB997E17C88}" type="pres">
      <dgm:prSet presAssocID="{FD3F494C-CCAE-41A5-96D0-B8CC60006648}" presName="vertSpace2" presStyleLbl="node1" presStyleIdx="0" presStyleCnt="3"/>
      <dgm:spPr/>
    </dgm:pt>
    <dgm:pt modelId="{994C9FB8-659D-469C-9D55-EC89E82FD947}" type="pres">
      <dgm:prSet presAssocID="{FD3F494C-CCAE-41A5-96D0-B8CC60006648}" presName="circle2" presStyleLbl="node1" presStyleIdx="1" presStyleCnt="3"/>
      <dgm:spPr/>
    </dgm:pt>
    <dgm:pt modelId="{09E0D359-2CF8-4914-AC98-183B0F66443C}" type="pres">
      <dgm:prSet presAssocID="{FD3F494C-CCAE-41A5-96D0-B8CC60006648}" presName="rect2" presStyleLbl="alignAcc1" presStyleIdx="1" presStyleCnt="3"/>
      <dgm:spPr/>
      <dgm:t>
        <a:bodyPr/>
        <a:lstStyle/>
        <a:p>
          <a:endParaRPr lang="en-US"/>
        </a:p>
      </dgm:t>
    </dgm:pt>
    <dgm:pt modelId="{385C2F09-EF3C-4EC0-BE56-EF857F0C2744}" type="pres">
      <dgm:prSet presAssocID="{642709E1-4987-45F4-A808-F73DC396411A}" presName="vertSpace3" presStyleLbl="node1" presStyleIdx="1" presStyleCnt="3"/>
      <dgm:spPr/>
    </dgm:pt>
    <dgm:pt modelId="{6C5072CC-D1B5-462A-835B-F2A1046CB19F}" type="pres">
      <dgm:prSet presAssocID="{642709E1-4987-45F4-A808-F73DC396411A}" presName="circle3" presStyleLbl="node1" presStyleIdx="2" presStyleCnt="3"/>
      <dgm:spPr/>
    </dgm:pt>
    <dgm:pt modelId="{5AC53889-EC21-4048-BF77-DF071CB8C889}" type="pres">
      <dgm:prSet presAssocID="{642709E1-4987-45F4-A808-F73DC396411A}" presName="rect3" presStyleLbl="alignAcc1" presStyleIdx="2" presStyleCnt="3"/>
      <dgm:spPr/>
      <dgm:t>
        <a:bodyPr/>
        <a:lstStyle/>
        <a:p>
          <a:endParaRPr lang="en-US"/>
        </a:p>
      </dgm:t>
    </dgm:pt>
    <dgm:pt modelId="{5B0FA22F-EEBC-4A68-BCF2-BD42CD4B03C1}" type="pres">
      <dgm:prSet presAssocID="{A6F2809C-2929-4B72-B7E0-FBC72663024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55E2-6D26-4028-AFD0-7CB1C246F717}" type="pres">
      <dgm:prSet presAssocID="{FD3F494C-CCAE-41A5-96D0-B8CC6000664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7666A-5F5D-45BB-B91A-E8BDCFA7FBB4}" type="pres">
      <dgm:prSet presAssocID="{642709E1-4987-45F4-A808-F73DC396411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0E7F9-2CAB-4CB9-B07C-72D9DC4B93FF}" type="presOf" srcId="{642709E1-4987-45F4-A808-F73DC396411A}" destId="{5AC53889-EC21-4048-BF77-DF071CB8C889}" srcOrd="0" destOrd="0" presId="urn:microsoft.com/office/officeart/2005/8/layout/target3"/>
    <dgm:cxn modelId="{B8059C32-DD4B-436A-B51B-F8FD654B42C2}" srcId="{C2B0D2B7-3A42-47CE-8FD7-7B4EA02BA0B0}" destId="{A6F2809C-2929-4B72-B7E0-FBC726630243}" srcOrd="0" destOrd="0" parTransId="{29BAC9A4-D027-46E1-ABEB-DB9153513E1A}" sibTransId="{2666E16F-B47D-4374-B029-9F0743D909FA}"/>
    <dgm:cxn modelId="{E67CC092-2F5F-4D35-AD22-AA1B8EA3A132}" type="presOf" srcId="{A6F2809C-2929-4B72-B7E0-FBC726630243}" destId="{5B0FA22F-EEBC-4A68-BCF2-BD42CD4B03C1}" srcOrd="1" destOrd="0" presId="urn:microsoft.com/office/officeart/2005/8/layout/target3"/>
    <dgm:cxn modelId="{FF61A5E4-D25F-4C23-9C2E-5383251BF0A3}" type="presOf" srcId="{A6F2809C-2929-4B72-B7E0-FBC726630243}" destId="{FEA410B6-6E97-46CA-87B8-D254A3564A8D}" srcOrd="0" destOrd="0" presId="urn:microsoft.com/office/officeart/2005/8/layout/target3"/>
    <dgm:cxn modelId="{DC42E448-730B-487A-9719-D1DCC2D95686}" srcId="{C2B0D2B7-3A42-47CE-8FD7-7B4EA02BA0B0}" destId="{642709E1-4987-45F4-A808-F73DC396411A}" srcOrd="2" destOrd="0" parTransId="{1FDB0DAA-963A-4C9A-9483-A6B2FEA8FEFC}" sibTransId="{3186A192-F757-4448-99D0-05FCC49DA92C}"/>
    <dgm:cxn modelId="{B9E6764E-6860-4B5E-8C17-C9F65CEADEC5}" type="presOf" srcId="{FD3F494C-CCAE-41A5-96D0-B8CC60006648}" destId="{09E0D359-2CF8-4914-AC98-183B0F66443C}" srcOrd="0" destOrd="0" presId="urn:microsoft.com/office/officeart/2005/8/layout/target3"/>
    <dgm:cxn modelId="{C6A609B7-D1E1-4D19-A0D7-F8E2B88C67B1}" type="presOf" srcId="{FD3F494C-CCAE-41A5-96D0-B8CC60006648}" destId="{0DCA55E2-6D26-4028-AFD0-7CB1C246F717}" srcOrd="1" destOrd="0" presId="urn:microsoft.com/office/officeart/2005/8/layout/target3"/>
    <dgm:cxn modelId="{1D9DD6BB-CC97-4970-8E48-E24E3DDC670E}" srcId="{C2B0D2B7-3A42-47CE-8FD7-7B4EA02BA0B0}" destId="{FD3F494C-CCAE-41A5-96D0-B8CC60006648}" srcOrd="1" destOrd="0" parTransId="{8C3F2A51-AD2C-4489-BDD3-239A8727F24B}" sibTransId="{96161D12-66E3-4451-B3D2-969C7DCC064E}"/>
    <dgm:cxn modelId="{48D6336C-BF19-49EB-9782-553DFE913E1F}" type="presOf" srcId="{C2B0D2B7-3A42-47CE-8FD7-7B4EA02BA0B0}" destId="{399B359B-682B-4E8A-A0B0-9FABEE50E7F4}" srcOrd="0" destOrd="0" presId="urn:microsoft.com/office/officeart/2005/8/layout/target3"/>
    <dgm:cxn modelId="{D6DB6124-A2F4-4BFA-BC8F-C8AD4536E3E8}" type="presOf" srcId="{642709E1-4987-45F4-A808-F73DC396411A}" destId="{4DE7666A-5F5D-45BB-B91A-E8BDCFA7FBB4}" srcOrd="1" destOrd="0" presId="urn:microsoft.com/office/officeart/2005/8/layout/target3"/>
    <dgm:cxn modelId="{F1606B6A-38B8-4778-8328-5681B38EAD6A}" type="presParOf" srcId="{399B359B-682B-4E8A-A0B0-9FABEE50E7F4}" destId="{99E311AD-5164-4EE7-84C5-8544E6E34A6A}" srcOrd="0" destOrd="0" presId="urn:microsoft.com/office/officeart/2005/8/layout/target3"/>
    <dgm:cxn modelId="{00849315-BDE9-4B00-AA16-377DCEBC78FE}" type="presParOf" srcId="{399B359B-682B-4E8A-A0B0-9FABEE50E7F4}" destId="{D5045064-AFAE-4D21-9B0B-EF91846C0254}" srcOrd="1" destOrd="0" presId="urn:microsoft.com/office/officeart/2005/8/layout/target3"/>
    <dgm:cxn modelId="{5CCFACF5-8417-4252-8A56-E55125049CA3}" type="presParOf" srcId="{399B359B-682B-4E8A-A0B0-9FABEE50E7F4}" destId="{FEA410B6-6E97-46CA-87B8-D254A3564A8D}" srcOrd="2" destOrd="0" presId="urn:microsoft.com/office/officeart/2005/8/layout/target3"/>
    <dgm:cxn modelId="{3C3E9494-FE44-4220-9D17-68E5DC0927E2}" type="presParOf" srcId="{399B359B-682B-4E8A-A0B0-9FABEE50E7F4}" destId="{20700B92-323E-4239-BAD0-FDB997E17C88}" srcOrd="3" destOrd="0" presId="urn:microsoft.com/office/officeart/2005/8/layout/target3"/>
    <dgm:cxn modelId="{410EC72F-66E5-4C0D-BC8B-A75B12209840}" type="presParOf" srcId="{399B359B-682B-4E8A-A0B0-9FABEE50E7F4}" destId="{994C9FB8-659D-469C-9D55-EC89E82FD947}" srcOrd="4" destOrd="0" presId="urn:microsoft.com/office/officeart/2005/8/layout/target3"/>
    <dgm:cxn modelId="{539DC73E-3078-42F9-AF12-DAD82402B9F9}" type="presParOf" srcId="{399B359B-682B-4E8A-A0B0-9FABEE50E7F4}" destId="{09E0D359-2CF8-4914-AC98-183B0F66443C}" srcOrd="5" destOrd="0" presId="urn:microsoft.com/office/officeart/2005/8/layout/target3"/>
    <dgm:cxn modelId="{F2FE19CE-DE14-424B-B8C8-DF8A51180473}" type="presParOf" srcId="{399B359B-682B-4E8A-A0B0-9FABEE50E7F4}" destId="{385C2F09-EF3C-4EC0-BE56-EF857F0C2744}" srcOrd="6" destOrd="0" presId="urn:microsoft.com/office/officeart/2005/8/layout/target3"/>
    <dgm:cxn modelId="{06D7EEC2-12B2-491D-BE02-CC29A2812203}" type="presParOf" srcId="{399B359B-682B-4E8A-A0B0-9FABEE50E7F4}" destId="{6C5072CC-D1B5-462A-835B-F2A1046CB19F}" srcOrd="7" destOrd="0" presId="urn:microsoft.com/office/officeart/2005/8/layout/target3"/>
    <dgm:cxn modelId="{FB2E5FA6-8295-498A-AF33-CB0F9ABDF3CC}" type="presParOf" srcId="{399B359B-682B-4E8A-A0B0-9FABEE50E7F4}" destId="{5AC53889-EC21-4048-BF77-DF071CB8C889}" srcOrd="8" destOrd="0" presId="urn:microsoft.com/office/officeart/2005/8/layout/target3"/>
    <dgm:cxn modelId="{4CB4D25F-BCEC-4FAB-B660-B2B7A3780F47}" type="presParOf" srcId="{399B359B-682B-4E8A-A0B0-9FABEE50E7F4}" destId="{5B0FA22F-EEBC-4A68-BCF2-BD42CD4B03C1}" srcOrd="9" destOrd="0" presId="urn:microsoft.com/office/officeart/2005/8/layout/target3"/>
    <dgm:cxn modelId="{DE7B8D37-F1CE-4ECB-8398-753FEB5B78D1}" type="presParOf" srcId="{399B359B-682B-4E8A-A0B0-9FABEE50E7F4}" destId="{0DCA55E2-6D26-4028-AFD0-7CB1C246F717}" srcOrd="10" destOrd="0" presId="urn:microsoft.com/office/officeart/2005/8/layout/target3"/>
    <dgm:cxn modelId="{02F11ABC-25E5-46F7-AD12-9B50D59F6584}" type="presParOf" srcId="{399B359B-682B-4E8A-A0B0-9FABEE50E7F4}" destId="{4DE7666A-5F5D-45BB-B91A-E8BDCFA7FBB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6AF05-BE92-4C53-8DF2-A128274479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73F13A-DD0F-43E2-8AD9-D46C47035F32}">
      <dgm:prSet phldrT="[Text]"/>
      <dgm:spPr/>
      <dgm:t>
        <a:bodyPr/>
        <a:lstStyle/>
        <a:p>
          <a:r>
            <a:rPr lang="en-US" dirty="0" smtClean="0"/>
            <a:t>Digitization</a:t>
          </a:r>
          <a:endParaRPr lang="en-US" dirty="0"/>
        </a:p>
      </dgm:t>
    </dgm:pt>
    <dgm:pt modelId="{6E771F48-E93D-48D5-B555-13B76903D185}" type="parTrans" cxnId="{BF14CFE0-FA81-4323-B774-A3713881AE0C}">
      <dgm:prSet/>
      <dgm:spPr/>
      <dgm:t>
        <a:bodyPr/>
        <a:lstStyle/>
        <a:p>
          <a:endParaRPr lang="en-US"/>
        </a:p>
      </dgm:t>
    </dgm:pt>
    <dgm:pt modelId="{1144A8EE-A7F3-47E9-AFAF-B24E074E5986}" type="sibTrans" cxnId="{BF14CFE0-FA81-4323-B774-A3713881AE0C}">
      <dgm:prSet/>
      <dgm:spPr/>
      <dgm:t>
        <a:bodyPr/>
        <a:lstStyle/>
        <a:p>
          <a:endParaRPr lang="en-US"/>
        </a:p>
      </dgm:t>
    </dgm:pt>
    <dgm:pt modelId="{B9898656-512B-4E35-8267-A84A716FAE16}">
      <dgm:prSet phldrT="[Text]"/>
      <dgm:spPr/>
      <dgm:t>
        <a:bodyPr/>
        <a:lstStyle/>
        <a:p>
          <a:r>
            <a:rPr lang="en-US" dirty="0" smtClean="0"/>
            <a:t>Real Time Support</a:t>
          </a:r>
          <a:endParaRPr lang="en-US" dirty="0"/>
        </a:p>
      </dgm:t>
    </dgm:pt>
    <dgm:pt modelId="{7698E1E2-2FAE-4110-ADBE-B44366C99D2A}" type="parTrans" cxnId="{A8813D18-ED3F-4CC6-9276-9D20042C4FA0}">
      <dgm:prSet/>
      <dgm:spPr/>
      <dgm:t>
        <a:bodyPr/>
        <a:lstStyle/>
        <a:p>
          <a:endParaRPr lang="en-US"/>
        </a:p>
      </dgm:t>
    </dgm:pt>
    <dgm:pt modelId="{EEAADBEB-86AF-4C22-AC5C-E7E3818518A7}" type="sibTrans" cxnId="{A8813D18-ED3F-4CC6-9276-9D20042C4FA0}">
      <dgm:prSet/>
      <dgm:spPr/>
      <dgm:t>
        <a:bodyPr/>
        <a:lstStyle/>
        <a:p>
          <a:endParaRPr lang="en-US"/>
        </a:p>
      </dgm:t>
    </dgm:pt>
    <dgm:pt modelId="{9C402328-D29B-4310-9D93-61B4D985A334}">
      <dgm:prSet phldrT="[Text]"/>
      <dgm:spPr/>
      <dgm:t>
        <a:bodyPr/>
        <a:lstStyle/>
        <a:p>
          <a:r>
            <a:rPr lang="en-US" dirty="0" smtClean="0"/>
            <a:t>Collaboration &amp; Innovation</a:t>
          </a:r>
          <a:endParaRPr lang="en-US" dirty="0"/>
        </a:p>
      </dgm:t>
    </dgm:pt>
    <dgm:pt modelId="{7CE5E075-1F1E-4681-84B6-C88550982196}" type="parTrans" cxnId="{A42EF24D-F354-4755-867F-9C57D5B02C4E}">
      <dgm:prSet/>
      <dgm:spPr/>
      <dgm:t>
        <a:bodyPr/>
        <a:lstStyle/>
        <a:p>
          <a:endParaRPr lang="en-US"/>
        </a:p>
      </dgm:t>
    </dgm:pt>
    <dgm:pt modelId="{DB902F41-AD5B-4805-9A32-8437584E2169}" type="sibTrans" cxnId="{A42EF24D-F354-4755-867F-9C57D5B02C4E}">
      <dgm:prSet/>
      <dgm:spPr/>
      <dgm:t>
        <a:bodyPr/>
        <a:lstStyle/>
        <a:p>
          <a:endParaRPr lang="en-US"/>
        </a:p>
      </dgm:t>
    </dgm:pt>
    <dgm:pt modelId="{EBA51D5C-0C97-4F0C-B317-B5789C4CF4BE}">
      <dgm:prSet/>
      <dgm:spPr/>
      <dgm:t>
        <a:bodyPr/>
        <a:lstStyle/>
        <a:p>
          <a:r>
            <a:rPr lang="en-US" dirty="0" smtClean="0"/>
            <a:t>Align Organizational Goals </a:t>
          </a:r>
          <a:endParaRPr lang="en-US" dirty="0"/>
        </a:p>
      </dgm:t>
    </dgm:pt>
    <dgm:pt modelId="{48B28D53-A641-4AFA-BDEF-F9408A5AB5A2}" type="parTrans" cxnId="{8BB07FF6-84B9-4C8A-840F-B989C3B104AE}">
      <dgm:prSet/>
      <dgm:spPr/>
      <dgm:t>
        <a:bodyPr/>
        <a:lstStyle/>
        <a:p>
          <a:endParaRPr lang="en-US"/>
        </a:p>
      </dgm:t>
    </dgm:pt>
    <dgm:pt modelId="{66B093BD-1D6B-492F-A5A2-44B67EDB9444}" type="sibTrans" cxnId="{8BB07FF6-84B9-4C8A-840F-B989C3B104AE}">
      <dgm:prSet/>
      <dgm:spPr/>
      <dgm:t>
        <a:bodyPr/>
        <a:lstStyle/>
        <a:p>
          <a:endParaRPr lang="en-US"/>
        </a:p>
      </dgm:t>
    </dgm:pt>
    <dgm:pt modelId="{30CA3DF4-9C1C-4057-B77E-28D1A32526A5}" type="pres">
      <dgm:prSet presAssocID="{C996AF05-BE92-4C53-8DF2-A128274479B7}" presName="CompostProcess" presStyleCnt="0">
        <dgm:presLayoutVars>
          <dgm:dir/>
          <dgm:resizeHandles val="exact"/>
        </dgm:presLayoutVars>
      </dgm:prSet>
      <dgm:spPr/>
    </dgm:pt>
    <dgm:pt modelId="{F7DF24A0-BFC4-49DC-89A2-75DD88DF870E}" type="pres">
      <dgm:prSet presAssocID="{C996AF05-BE92-4C53-8DF2-A128274479B7}" presName="arrow" presStyleLbl="bgShp" presStyleIdx="0" presStyleCnt="1" custScaleX="110719" custLinFactNeighborX="-144"/>
      <dgm:spPr/>
    </dgm:pt>
    <dgm:pt modelId="{92A48DD0-5606-48C6-82A1-9EDBA560DFC6}" type="pres">
      <dgm:prSet presAssocID="{C996AF05-BE92-4C53-8DF2-A128274479B7}" presName="linearProcess" presStyleCnt="0"/>
      <dgm:spPr/>
    </dgm:pt>
    <dgm:pt modelId="{61FE3ACC-B5A8-496C-86F9-59A4D954A1A6}" type="pres">
      <dgm:prSet presAssocID="{6073F13A-DD0F-43E2-8AD9-D46C47035F3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B3D15-8E03-4CCC-80CF-7D00839330BA}" type="pres">
      <dgm:prSet presAssocID="{1144A8EE-A7F3-47E9-AFAF-B24E074E5986}" presName="sibTrans" presStyleCnt="0"/>
      <dgm:spPr/>
    </dgm:pt>
    <dgm:pt modelId="{306006BA-D890-4F15-A044-FE370B24E7BC}" type="pres">
      <dgm:prSet presAssocID="{B9898656-512B-4E35-8267-A84A716FAE1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6AC0B-A54A-4929-9F24-E54EE3C0AC83}" type="pres">
      <dgm:prSet presAssocID="{EEAADBEB-86AF-4C22-AC5C-E7E3818518A7}" presName="sibTrans" presStyleCnt="0"/>
      <dgm:spPr/>
    </dgm:pt>
    <dgm:pt modelId="{10AB3B11-7B88-4EA5-83E0-D23327E7B4CA}" type="pres">
      <dgm:prSet presAssocID="{9C402328-D29B-4310-9D93-61B4D985A33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37F1D-8102-4674-984B-3DDD27F2FBC5}" type="pres">
      <dgm:prSet presAssocID="{DB902F41-AD5B-4805-9A32-8437584E2169}" presName="sibTrans" presStyleCnt="0"/>
      <dgm:spPr/>
    </dgm:pt>
    <dgm:pt modelId="{8A9C4A37-7C1B-4001-B468-A6553C30D0A9}" type="pres">
      <dgm:prSet presAssocID="{EBA51D5C-0C97-4F0C-B317-B5789C4CF4B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EF24D-F354-4755-867F-9C57D5B02C4E}" srcId="{C996AF05-BE92-4C53-8DF2-A128274479B7}" destId="{9C402328-D29B-4310-9D93-61B4D985A334}" srcOrd="2" destOrd="0" parTransId="{7CE5E075-1F1E-4681-84B6-C88550982196}" sibTransId="{DB902F41-AD5B-4805-9A32-8437584E2169}"/>
    <dgm:cxn modelId="{8BB07FF6-84B9-4C8A-840F-B989C3B104AE}" srcId="{C996AF05-BE92-4C53-8DF2-A128274479B7}" destId="{EBA51D5C-0C97-4F0C-B317-B5789C4CF4BE}" srcOrd="3" destOrd="0" parTransId="{48B28D53-A641-4AFA-BDEF-F9408A5AB5A2}" sibTransId="{66B093BD-1D6B-492F-A5A2-44B67EDB9444}"/>
    <dgm:cxn modelId="{93460F52-5F5E-4BC0-B6D3-9340FBEC7AF0}" type="presOf" srcId="{EBA51D5C-0C97-4F0C-B317-B5789C4CF4BE}" destId="{8A9C4A37-7C1B-4001-B468-A6553C30D0A9}" srcOrd="0" destOrd="0" presId="urn:microsoft.com/office/officeart/2005/8/layout/hProcess9"/>
    <dgm:cxn modelId="{9D45CB72-41B1-4A15-87F4-15AD0FCD56B6}" type="presOf" srcId="{6073F13A-DD0F-43E2-8AD9-D46C47035F32}" destId="{61FE3ACC-B5A8-496C-86F9-59A4D954A1A6}" srcOrd="0" destOrd="0" presId="urn:microsoft.com/office/officeart/2005/8/layout/hProcess9"/>
    <dgm:cxn modelId="{A8813D18-ED3F-4CC6-9276-9D20042C4FA0}" srcId="{C996AF05-BE92-4C53-8DF2-A128274479B7}" destId="{B9898656-512B-4E35-8267-A84A716FAE16}" srcOrd="1" destOrd="0" parTransId="{7698E1E2-2FAE-4110-ADBE-B44366C99D2A}" sibTransId="{EEAADBEB-86AF-4C22-AC5C-E7E3818518A7}"/>
    <dgm:cxn modelId="{24CDCCCD-E00C-4291-8A8C-6C753C023DAF}" type="presOf" srcId="{9C402328-D29B-4310-9D93-61B4D985A334}" destId="{10AB3B11-7B88-4EA5-83E0-D23327E7B4CA}" srcOrd="0" destOrd="0" presId="urn:microsoft.com/office/officeart/2005/8/layout/hProcess9"/>
    <dgm:cxn modelId="{ED6EF120-D71C-4168-B461-F1B6442D3BE7}" type="presOf" srcId="{C996AF05-BE92-4C53-8DF2-A128274479B7}" destId="{30CA3DF4-9C1C-4057-B77E-28D1A32526A5}" srcOrd="0" destOrd="0" presId="urn:microsoft.com/office/officeart/2005/8/layout/hProcess9"/>
    <dgm:cxn modelId="{BF14CFE0-FA81-4323-B774-A3713881AE0C}" srcId="{C996AF05-BE92-4C53-8DF2-A128274479B7}" destId="{6073F13A-DD0F-43E2-8AD9-D46C47035F32}" srcOrd="0" destOrd="0" parTransId="{6E771F48-E93D-48D5-B555-13B76903D185}" sibTransId="{1144A8EE-A7F3-47E9-AFAF-B24E074E5986}"/>
    <dgm:cxn modelId="{AA2BC21B-4F1B-46A6-8D30-A2646133C9AF}" type="presOf" srcId="{B9898656-512B-4E35-8267-A84A716FAE16}" destId="{306006BA-D890-4F15-A044-FE370B24E7BC}" srcOrd="0" destOrd="0" presId="urn:microsoft.com/office/officeart/2005/8/layout/hProcess9"/>
    <dgm:cxn modelId="{5784828E-4530-4076-8387-1057AB0AC53C}" type="presParOf" srcId="{30CA3DF4-9C1C-4057-B77E-28D1A32526A5}" destId="{F7DF24A0-BFC4-49DC-89A2-75DD88DF870E}" srcOrd="0" destOrd="0" presId="urn:microsoft.com/office/officeart/2005/8/layout/hProcess9"/>
    <dgm:cxn modelId="{B151FB4F-80EE-44AD-870D-43020A54A6C3}" type="presParOf" srcId="{30CA3DF4-9C1C-4057-B77E-28D1A32526A5}" destId="{92A48DD0-5606-48C6-82A1-9EDBA560DFC6}" srcOrd="1" destOrd="0" presId="urn:microsoft.com/office/officeart/2005/8/layout/hProcess9"/>
    <dgm:cxn modelId="{E20BB7D6-8E68-493B-A785-7EAEA595A18F}" type="presParOf" srcId="{92A48DD0-5606-48C6-82A1-9EDBA560DFC6}" destId="{61FE3ACC-B5A8-496C-86F9-59A4D954A1A6}" srcOrd="0" destOrd="0" presId="urn:microsoft.com/office/officeart/2005/8/layout/hProcess9"/>
    <dgm:cxn modelId="{41779D26-3573-4405-9571-9BB432B0F6FA}" type="presParOf" srcId="{92A48DD0-5606-48C6-82A1-9EDBA560DFC6}" destId="{D0FB3D15-8E03-4CCC-80CF-7D00839330BA}" srcOrd="1" destOrd="0" presId="urn:microsoft.com/office/officeart/2005/8/layout/hProcess9"/>
    <dgm:cxn modelId="{8A2DA118-9366-469C-B19A-28907FE63E92}" type="presParOf" srcId="{92A48DD0-5606-48C6-82A1-9EDBA560DFC6}" destId="{306006BA-D890-4F15-A044-FE370B24E7BC}" srcOrd="2" destOrd="0" presId="urn:microsoft.com/office/officeart/2005/8/layout/hProcess9"/>
    <dgm:cxn modelId="{B2BAA3AF-8F62-4DD1-BB88-F1B628A0402E}" type="presParOf" srcId="{92A48DD0-5606-48C6-82A1-9EDBA560DFC6}" destId="{1956AC0B-A54A-4929-9F24-E54EE3C0AC83}" srcOrd="3" destOrd="0" presId="urn:microsoft.com/office/officeart/2005/8/layout/hProcess9"/>
    <dgm:cxn modelId="{DF9917D9-1503-491E-B7BF-3C9BF798EFC9}" type="presParOf" srcId="{92A48DD0-5606-48C6-82A1-9EDBA560DFC6}" destId="{10AB3B11-7B88-4EA5-83E0-D23327E7B4CA}" srcOrd="4" destOrd="0" presId="urn:microsoft.com/office/officeart/2005/8/layout/hProcess9"/>
    <dgm:cxn modelId="{FAF1DCB4-92FB-43AF-BB10-997C3691520A}" type="presParOf" srcId="{92A48DD0-5606-48C6-82A1-9EDBA560DFC6}" destId="{14E37F1D-8102-4674-984B-3DDD27F2FBC5}" srcOrd="5" destOrd="0" presId="urn:microsoft.com/office/officeart/2005/8/layout/hProcess9"/>
    <dgm:cxn modelId="{3FC2655E-E480-4F54-AD14-C81AA2F5C19E}" type="presParOf" srcId="{92A48DD0-5606-48C6-82A1-9EDBA560DFC6}" destId="{8A9C4A37-7C1B-4001-B468-A6553C30D0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B7550-532D-45DC-BE47-C9A211A11D9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032BEF-A38D-46D6-938B-0B06E75FDB19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/>
              </a:solidFill>
            </a:rPr>
            <a:t>Skillsets</a:t>
          </a:r>
          <a:endParaRPr lang="en-US" sz="2400" b="1" dirty="0">
            <a:solidFill>
              <a:schemeClr val="accent1"/>
            </a:solidFill>
          </a:endParaRPr>
        </a:p>
      </dgm:t>
    </dgm:pt>
    <dgm:pt modelId="{9BDA6727-E47D-4E9E-B7B4-AC4BA149D02A}" type="parTrans" cxnId="{2D0F2A97-245D-477A-B0FC-9AD732FED7EA}">
      <dgm:prSet/>
      <dgm:spPr/>
      <dgm:t>
        <a:bodyPr/>
        <a:lstStyle/>
        <a:p>
          <a:endParaRPr lang="en-US"/>
        </a:p>
      </dgm:t>
    </dgm:pt>
    <dgm:pt modelId="{9AEC0AA6-4018-4E7B-BA53-3DA06607B134}" type="sibTrans" cxnId="{2D0F2A97-245D-477A-B0FC-9AD732FED7EA}">
      <dgm:prSet/>
      <dgm:spPr/>
      <dgm:t>
        <a:bodyPr/>
        <a:lstStyle/>
        <a:p>
          <a:endParaRPr lang="en-US"/>
        </a:p>
      </dgm:t>
    </dgm:pt>
    <dgm:pt modelId="{3ABF73D6-1673-4197-AE68-2DC5CE31D53E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bg1"/>
              </a:solidFill>
            </a:rPr>
            <a:t>Fear to Embrace New Technologies : Apprehensions to accept or deploy new technology or </a:t>
          </a:r>
          <a:r>
            <a:rPr lang="en-US" sz="1600" dirty="0" smtClean="0">
              <a:solidFill>
                <a:schemeClr val="bg1"/>
              </a:solidFill>
            </a:rPr>
            <a:t>a new software </a:t>
          </a:r>
          <a:endParaRPr lang="en-US" sz="1600" dirty="0">
            <a:solidFill>
              <a:schemeClr val="bg1"/>
            </a:solidFill>
          </a:endParaRPr>
        </a:p>
      </dgm:t>
    </dgm:pt>
    <dgm:pt modelId="{0B3D3C55-B5F6-4651-B3EF-8E4947E86872}" type="parTrans" cxnId="{9111D636-1CBA-405E-9A00-231E8D52A89F}">
      <dgm:prSet/>
      <dgm:spPr/>
      <dgm:t>
        <a:bodyPr/>
        <a:lstStyle/>
        <a:p>
          <a:endParaRPr lang="en-US"/>
        </a:p>
      </dgm:t>
    </dgm:pt>
    <dgm:pt modelId="{13FD93DF-46D1-4609-92A2-1B74173E050B}" type="sibTrans" cxnId="{9111D636-1CBA-405E-9A00-231E8D52A89F}">
      <dgm:prSet/>
      <dgm:spPr/>
      <dgm:t>
        <a:bodyPr/>
        <a:lstStyle/>
        <a:p>
          <a:endParaRPr lang="en-US"/>
        </a:p>
      </dgm:t>
    </dgm:pt>
    <dgm:pt modelId="{08422164-0869-46F6-877C-1857BB796CC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/>
              </a:solidFill>
            </a:rPr>
            <a:t>Financial </a:t>
          </a:r>
          <a:endParaRPr lang="en-US" sz="2400" b="1" dirty="0">
            <a:solidFill>
              <a:schemeClr val="accent1"/>
            </a:solidFill>
          </a:endParaRPr>
        </a:p>
      </dgm:t>
    </dgm:pt>
    <dgm:pt modelId="{8C296225-E42A-4BB2-84B3-CDC68721ACC8}" type="parTrans" cxnId="{AD35AB8E-1117-4EEB-ACE0-6F848469B939}">
      <dgm:prSet/>
      <dgm:spPr/>
      <dgm:t>
        <a:bodyPr/>
        <a:lstStyle/>
        <a:p>
          <a:endParaRPr lang="en-US"/>
        </a:p>
      </dgm:t>
    </dgm:pt>
    <dgm:pt modelId="{CBE3AC43-A12D-4FBE-BD9C-56BAC6A4279D}" type="sibTrans" cxnId="{AD35AB8E-1117-4EEB-ACE0-6F848469B939}">
      <dgm:prSet/>
      <dgm:spPr/>
      <dgm:t>
        <a:bodyPr/>
        <a:lstStyle/>
        <a:p>
          <a:endParaRPr lang="en-US"/>
        </a:p>
      </dgm:t>
    </dgm:pt>
    <dgm:pt modelId="{CC1F1FF5-6981-439C-96C3-C845425DAD57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bg1"/>
              </a:solidFill>
            </a:rPr>
            <a:t>Limited Budget</a:t>
          </a:r>
          <a:endParaRPr lang="en-US" sz="1600" dirty="0">
            <a:solidFill>
              <a:schemeClr val="bg1"/>
            </a:solidFill>
          </a:endParaRPr>
        </a:p>
      </dgm:t>
    </dgm:pt>
    <dgm:pt modelId="{2BAB9FAE-728F-44D9-99F8-09D87DB70D57}" type="parTrans" cxnId="{A6D560A6-BC0C-4379-AF1D-B07DAC571E35}">
      <dgm:prSet/>
      <dgm:spPr/>
      <dgm:t>
        <a:bodyPr/>
        <a:lstStyle/>
        <a:p>
          <a:endParaRPr lang="en-US"/>
        </a:p>
      </dgm:t>
    </dgm:pt>
    <dgm:pt modelId="{F0C98408-9F5A-4959-9FD9-CD158019BBBA}" type="sibTrans" cxnId="{A6D560A6-BC0C-4379-AF1D-B07DAC571E35}">
      <dgm:prSet/>
      <dgm:spPr/>
      <dgm:t>
        <a:bodyPr/>
        <a:lstStyle/>
        <a:p>
          <a:endParaRPr lang="en-US"/>
        </a:p>
      </dgm:t>
    </dgm:pt>
    <dgm:pt modelId="{04B5E348-FF0A-4EBA-8F79-CBA25B8D8A9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1"/>
              </a:solidFill>
            </a:rPr>
            <a:t>Clear Digital Vision </a:t>
          </a:r>
          <a:endParaRPr lang="en-US" sz="2400" b="1" dirty="0">
            <a:solidFill>
              <a:schemeClr val="accent1"/>
            </a:solidFill>
          </a:endParaRPr>
        </a:p>
      </dgm:t>
    </dgm:pt>
    <dgm:pt modelId="{DB91AE1E-2B75-40E2-9566-3F94E9EB3B5C}" type="parTrans" cxnId="{B23E43FB-AB7A-4A4B-B07E-94B4AE87CF0E}">
      <dgm:prSet/>
      <dgm:spPr/>
      <dgm:t>
        <a:bodyPr/>
        <a:lstStyle/>
        <a:p>
          <a:endParaRPr lang="en-US"/>
        </a:p>
      </dgm:t>
    </dgm:pt>
    <dgm:pt modelId="{909B0588-7C8E-4F86-B754-AB55AE799FA3}" type="sibTrans" cxnId="{B23E43FB-AB7A-4A4B-B07E-94B4AE87CF0E}">
      <dgm:prSet/>
      <dgm:spPr/>
      <dgm:t>
        <a:bodyPr/>
        <a:lstStyle/>
        <a:p>
          <a:endParaRPr lang="en-US"/>
        </a:p>
      </dgm:t>
    </dgm:pt>
    <dgm:pt modelId="{6A88175F-FFA5-4B05-A7B3-270587AAF93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Forced library to step down in second position within the organization.</a:t>
          </a:r>
          <a:endParaRPr lang="en-US" sz="1600" dirty="0">
            <a:solidFill>
              <a:schemeClr val="bg1"/>
            </a:solidFill>
          </a:endParaRPr>
        </a:p>
      </dgm:t>
    </dgm:pt>
    <dgm:pt modelId="{46C2A9DB-66C3-4EDE-985F-3F8A5C2F8849}" type="parTrans" cxnId="{9668F324-C4CB-4D1F-BD5E-B6B640971BFE}">
      <dgm:prSet/>
      <dgm:spPr/>
      <dgm:t>
        <a:bodyPr/>
        <a:lstStyle/>
        <a:p>
          <a:endParaRPr lang="en-US"/>
        </a:p>
      </dgm:t>
    </dgm:pt>
    <dgm:pt modelId="{138B368B-277A-4DFC-AFCF-F3FE0DBA2D4D}" type="sibTrans" cxnId="{9668F324-C4CB-4D1F-BD5E-B6B640971BFE}">
      <dgm:prSet/>
      <dgm:spPr/>
      <dgm:t>
        <a:bodyPr/>
        <a:lstStyle/>
        <a:p>
          <a:endParaRPr lang="en-US"/>
        </a:p>
      </dgm:t>
    </dgm:pt>
    <dgm:pt modelId="{564BFEE1-E914-4276-830C-E4FABF00E445}">
      <dgm:prSet custT="1"/>
      <dgm:spPr/>
      <dgm:t>
        <a:bodyPr/>
        <a:lstStyle/>
        <a:p>
          <a:r>
            <a:rPr lang="en-US" sz="1600" b="0" smtClean="0">
              <a:solidFill>
                <a:schemeClr val="bg1"/>
              </a:solidFill>
            </a:rPr>
            <a:t>Benchmark our processes with organization’s requirements</a:t>
          </a:r>
          <a:endParaRPr lang="en-US" sz="1600" b="0" dirty="0">
            <a:solidFill>
              <a:schemeClr val="bg1"/>
            </a:solidFill>
          </a:endParaRPr>
        </a:p>
      </dgm:t>
    </dgm:pt>
    <dgm:pt modelId="{C029DA73-56DD-4DC6-A2F0-3BFDBAE73295}" type="parTrans" cxnId="{C963477D-9B22-4E17-A571-8525D38F38B5}">
      <dgm:prSet/>
      <dgm:spPr/>
      <dgm:t>
        <a:bodyPr/>
        <a:lstStyle/>
        <a:p>
          <a:endParaRPr lang="en-US"/>
        </a:p>
      </dgm:t>
    </dgm:pt>
    <dgm:pt modelId="{2C85A3FE-A993-4D05-B24B-2B90D0ADE8B9}" type="sibTrans" cxnId="{C963477D-9B22-4E17-A571-8525D38F38B5}">
      <dgm:prSet/>
      <dgm:spPr/>
      <dgm:t>
        <a:bodyPr/>
        <a:lstStyle/>
        <a:p>
          <a:endParaRPr lang="en-US"/>
        </a:p>
      </dgm:t>
    </dgm:pt>
    <dgm:pt modelId="{78494257-163F-4B2E-9EDA-32614BB72649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Limited knowledge on content creation</a:t>
          </a:r>
          <a:endParaRPr lang="en-US" sz="1600" dirty="0">
            <a:solidFill>
              <a:schemeClr val="bg1"/>
            </a:solidFill>
          </a:endParaRPr>
        </a:p>
      </dgm:t>
    </dgm:pt>
    <dgm:pt modelId="{A7E25FBF-5CDF-4BAA-8325-3C045C05D19C}" type="parTrans" cxnId="{FADA83AD-F225-40C2-930E-1B09C6B3C935}">
      <dgm:prSet/>
      <dgm:spPr/>
      <dgm:t>
        <a:bodyPr/>
        <a:lstStyle/>
        <a:p>
          <a:endParaRPr lang="en-US"/>
        </a:p>
      </dgm:t>
    </dgm:pt>
    <dgm:pt modelId="{DC830C89-F5FB-440F-9171-12D7CBA9B74F}" type="sibTrans" cxnId="{FADA83AD-F225-40C2-930E-1B09C6B3C935}">
      <dgm:prSet/>
      <dgm:spPr/>
      <dgm:t>
        <a:bodyPr/>
        <a:lstStyle/>
        <a:p>
          <a:endParaRPr lang="en-US"/>
        </a:p>
      </dgm:t>
    </dgm:pt>
    <dgm:pt modelId="{EBCB8EB2-5B3D-4A9C-BE19-782DD1E5D362}">
      <dgm:prSet custT="1"/>
      <dgm:spPr/>
      <dgm:t>
        <a:bodyPr/>
        <a:lstStyle/>
        <a:p>
          <a:r>
            <a:rPr lang="en-US" sz="1600" b="0" dirty="0" smtClean="0">
              <a:solidFill>
                <a:schemeClr val="bg1"/>
              </a:solidFill>
            </a:rPr>
            <a:t>Forced to optimize Library </a:t>
          </a:r>
          <a:r>
            <a:rPr lang="en-US" sz="1600" dirty="0" smtClean="0">
              <a:solidFill>
                <a:schemeClr val="bg1"/>
              </a:solidFill>
            </a:rPr>
            <a:t>resources (print or digital)</a:t>
          </a:r>
          <a:endParaRPr lang="en-US" sz="1600" dirty="0">
            <a:solidFill>
              <a:schemeClr val="bg1"/>
            </a:solidFill>
          </a:endParaRPr>
        </a:p>
      </dgm:t>
    </dgm:pt>
    <dgm:pt modelId="{8C68AB6A-1824-4BD7-AF2F-0A7C31F1B1CF}" type="sibTrans" cxnId="{F044B4B9-D33E-421C-AEA9-E0C76ADC7E16}">
      <dgm:prSet/>
      <dgm:spPr/>
      <dgm:t>
        <a:bodyPr/>
        <a:lstStyle/>
        <a:p>
          <a:endParaRPr lang="en-US"/>
        </a:p>
      </dgm:t>
    </dgm:pt>
    <dgm:pt modelId="{16099F3E-BB3F-46C5-9747-FAC1C626AD9E}" type="parTrans" cxnId="{F044B4B9-D33E-421C-AEA9-E0C76ADC7E16}">
      <dgm:prSet/>
      <dgm:spPr/>
      <dgm:t>
        <a:bodyPr/>
        <a:lstStyle/>
        <a:p>
          <a:endParaRPr lang="en-US"/>
        </a:p>
      </dgm:t>
    </dgm:pt>
    <dgm:pt modelId="{A3B64A10-595F-4DFD-A3E7-87532246174C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Role Change</a:t>
          </a:r>
          <a:endParaRPr lang="en-US" sz="1600" dirty="0">
            <a:solidFill>
              <a:schemeClr val="bg1"/>
            </a:solidFill>
          </a:endParaRPr>
        </a:p>
      </dgm:t>
    </dgm:pt>
    <dgm:pt modelId="{A6065672-C6BD-44E4-9894-6866F0C463C5}" type="parTrans" cxnId="{4ACC34DD-7639-4692-B404-994B59F6A9D7}">
      <dgm:prSet/>
      <dgm:spPr/>
      <dgm:t>
        <a:bodyPr/>
        <a:lstStyle/>
        <a:p>
          <a:endParaRPr lang="en-US"/>
        </a:p>
      </dgm:t>
    </dgm:pt>
    <dgm:pt modelId="{D881D380-0290-4EF5-95FB-1A7366734462}" type="sibTrans" cxnId="{4ACC34DD-7639-4692-B404-994B59F6A9D7}">
      <dgm:prSet/>
      <dgm:spPr/>
      <dgm:t>
        <a:bodyPr/>
        <a:lstStyle/>
        <a:p>
          <a:endParaRPr lang="en-US"/>
        </a:p>
      </dgm:t>
    </dgm:pt>
    <dgm:pt modelId="{AC3FF314-8443-4195-9284-4021EAE9327A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Lack of value added service</a:t>
          </a:r>
          <a:endParaRPr lang="en-US" sz="1600" dirty="0">
            <a:solidFill>
              <a:schemeClr val="bg1"/>
            </a:solidFill>
          </a:endParaRPr>
        </a:p>
      </dgm:t>
    </dgm:pt>
    <dgm:pt modelId="{5B3BFA8F-89C7-4C08-9638-E20AD98C8CC4}" type="parTrans" cxnId="{C6523A5D-6394-4B75-B6AC-A41ADC5670A9}">
      <dgm:prSet/>
      <dgm:spPr/>
      <dgm:t>
        <a:bodyPr/>
        <a:lstStyle/>
        <a:p>
          <a:endParaRPr lang="en-US"/>
        </a:p>
      </dgm:t>
    </dgm:pt>
    <dgm:pt modelId="{412EA51B-761D-4907-B32F-4FAA73A7EEA5}" type="sibTrans" cxnId="{C6523A5D-6394-4B75-B6AC-A41ADC5670A9}">
      <dgm:prSet/>
      <dgm:spPr/>
      <dgm:t>
        <a:bodyPr/>
        <a:lstStyle/>
        <a:p>
          <a:endParaRPr lang="en-US"/>
        </a:p>
      </dgm:t>
    </dgm:pt>
    <dgm:pt modelId="{BBF0D02F-3FB1-4CF4-A664-A91440605751}" type="pres">
      <dgm:prSet presAssocID="{60FB7550-532D-45DC-BE47-C9A211A11D9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A61DA9-B590-4061-999C-6D02F7E3EA30}" type="pres">
      <dgm:prSet presAssocID="{45032BEF-A38D-46D6-938B-0B06E75FDB19}" presName="compositeNode" presStyleCnt="0">
        <dgm:presLayoutVars>
          <dgm:bulletEnabled val="1"/>
        </dgm:presLayoutVars>
      </dgm:prSet>
      <dgm:spPr/>
    </dgm:pt>
    <dgm:pt modelId="{22E953E3-FA73-4B7C-8229-BFE40DEC9BFE}" type="pres">
      <dgm:prSet presAssocID="{45032BEF-A38D-46D6-938B-0B06E75FDB19}" presName="image" presStyleLbl="fgImgPlace1" presStyleIdx="0" presStyleCnt="3" custScaleX="62652" custScaleY="761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65C925C9-8050-4511-A9FD-F5B320200765}" type="pres">
      <dgm:prSet presAssocID="{45032BEF-A38D-46D6-938B-0B06E75FDB1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A78F0-123B-43DC-8606-54A3134D0EA9}" type="pres">
      <dgm:prSet presAssocID="{45032BEF-A38D-46D6-938B-0B06E75FDB19}" presName="parentNode" presStyleLbl="revTx" presStyleIdx="0" presStyleCnt="3" custLinFactNeighborX="32721" custLinFactNeighborY="5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EE96A-7210-4383-89A1-183A1DE99FBD}" type="pres">
      <dgm:prSet presAssocID="{9AEC0AA6-4018-4E7B-BA53-3DA06607B134}" presName="sibTrans" presStyleCnt="0"/>
      <dgm:spPr/>
    </dgm:pt>
    <dgm:pt modelId="{552DEC68-03CC-42C1-95A7-0C47818B209F}" type="pres">
      <dgm:prSet presAssocID="{08422164-0869-46F6-877C-1857BB796CC2}" presName="compositeNode" presStyleCnt="0">
        <dgm:presLayoutVars>
          <dgm:bulletEnabled val="1"/>
        </dgm:presLayoutVars>
      </dgm:prSet>
      <dgm:spPr/>
    </dgm:pt>
    <dgm:pt modelId="{CE77DE1C-D5C8-4FFD-81F8-DD4EAB84032B}" type="pres">
      <dgm:prSet presAssocID="{08422164-0869-46F6-877C-1857BB796CC2}" presName="image" presStyleLbl="fgImgPlace1" presStyleIdx="1" presStyleCnt="3" custScaleX="67087" custScaleY="772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6EE499B2-DF94-42CC-8BEE-298A39F8FC24}" type="pres">
      <dgm:prSet presAssocID="{08422164-0869-46F6-877C-1857BB796CC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E8987-C5A0-4973-8EFC-4AE9282AB3AF}" type="pres">
      <dgm:prSet presAssocID="{08422164-0869-46F6-877C-1857BB796CC2}" presName="parentNode" presStyleLbl="revTx" presStyleIdx="1" presStyleCnt="3" custLinFactNeighborY="5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20818-F1F8-4638-BD65-24E9CDBC40FD}" type="pres">
      <dgm:prSet presAssocID="{CBE3AC43-A12D-4FBE-BD9C-56BAC6A4279D}" presName="sibTrans" presStyleCnt="0"/>
      <dgm:spPr/>
    </dgm:pt>
    <dgm:pt modelId="{14AF932E-452C-4BE4-A5D2-5371909C1429}" type="pres">
      <dgm:prSet presAssocID="{04B5E348-FF0A-4EBA-8F79-CBA25B8D8A9F}" presName="compositeNode" presStyleCnt="0">
        <dgm:presLayoutVars>
          <dgm:bulletEnabled val="1"/>
        </dgm:presLayoutVars>
      </dgm:prSet>
      <dgm:spPr/>
    </dgm:pt>
    <dgm:pt modelId="{9AD81081-6008-48BB-8EE2-C70DAC4721DB}" type="pres">
      <dgm:prSet presAssocID="{04B5E348-FF0A-4EBA-8F79-CBA25B8D8A9F}" presName="image" presStyleLbl="fgImgPlace1" presStyleIdx="2" presStyleCnt="3" custScaleX="62652" custScaleY="761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BA93A4A4-00C2-4DCC-A0D2-8E1CA979929B}" type="pres">
      <dgm:prSet presAssocID="{04B5E348-FF0A-4EBA-8F79-CBA25B8D8A9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0990C-AE74-40AB-A814-3C793CED3222}" type="pres">
      <dgm:prSet presAssocID="{04B5E348-FF0A-4EBA-8F79-CBA25B8D8A9F}" presName="parentNode" presStyleLbl="revTx" presStyleIdx="2" presStyleCnt="3" custLinFactNeighborX="-2392" custLinFactNeighborY="14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D95A8D-8D2C-47B9-97F3-19E0B582A7D1}" type="presOf" srcId="{EBCB8EB2-5B3D-4A9C-BE19-782DD1E5D362}" destId="{6EE499B2-DF94-42CC-8BEE-298A39F8FC24}" srcOrd="0" destOrd="2" presId="urn:microsoft.com/office/officeart/2005/8/layout/hList2"/>
    <dgm:cxn modelId="{B5DAC59D-B584-4DF7-9783-F1D563CD4658}" type="presOf" srcId="{6A88175F-FFA5-4B05-A7B3-270587AAF933}" destId="{BA93A4A4-00C2-4DCC-A0D2-8E1CA979929B}" srcOrd="0" destOrd="0" presId="urn:microsoft.com/office/officeart/2005/8/layout/hList2"/>
    <dgm:cxn modelId="{AD35AB8E-1117-4EEB-ACE0-6F848469B939}" srcId="{60FB7550-532D-45DC-BE47-C9A211A11D96}" destId="{08422164-0869-46F6-877C-1857BB796CC2}" srcOrd="1" destOrd="0" parTransId="{8C296225-E42A-4BB2-84B3-CDC68721ACC8}" sibTransId="{CBE3AC43-A12D-4FBE-BD9C-56BAC6A4279D}"/>
    <dgm:cxn modelId="{FAA3029B-02A7-4A08-B104-B0DEF6F73940}" type="presOf" srcId="{78494257-163F-4B2E-9EDA-32614BB72649}" destId="{BA93A4A4-00C2-4DCC-A0D2-8E1CA979929B}" srcOrd="0" destOrd="1" presId="urn:microsoft.com/office/officeart/2005/8/layout/hList2"/>
    <dgm:cxn modelId="{B83BF462-EDD4-4C10-BC63-9F97EAA3D409}" type="presOf" srcId="{A3B64A10-595F-4DFD-A3E7-87532246174C}" destId="{65C925C9-8050-4511-A9FD-F5B320200765}" srcOrd="0" destOrd="1" presId="urn:microsoft.com/office/officeart/2005/8/layout/hList2"/>
    <dgm:cxn modelId="{C6523A5D-6394-4B75-B6AC-A41ADC5670A9}" srcId="{04B5E348-FF0A-4EBA-8F79-CBA25B8D8A9F}" destId="{AC3FF314-8443-4195-9284-4021EAE9327A}" srcOrd="2" destOrd="0" parTransId="{5B3BFA8F-89C7-4C08-9638-E20AD98C8CC4}" sibTransId="{412EA51B-761D-4907-B32F-4FAA73A7EEA5}"/>
    <dgm:cxn modelId="{9668F324-C4CB-4D1F-BD5E-B6B640971BFE}" srcId="{04B5E348-FF0A-4EBA-8F79-CBA25B8D8A9F}" destId="{6A88175F-FFA5-4B05-A7B3-270587AAF933}" srcOrd="0" destOrd="0" parTransId="{46C2A9DB-66C3-4EDE-985F-3F8A5C2F8849}" sibTransId="{138B368B-277A-4DFC-AFCF-F3FE0DBA2D4D}"/>
    <dgm:cxn modelId="{A6D560A6-BC0C-4379-AF1D-B07DAC571E35}" srcId="{08422164-0869-46F6-877C-1857BB796CC2}" destId="{CC1F1FF5-6981-439C-96C3-C845425DAD57}" srcOrd="0" destOrd="0" parTransId="{2BAB9FAE-728F-44D9-99F8-09D87DB70D57}" sibTransId="{F0C98408-9F5A-4959-9FD9-CD158019BBBA}"/>
    <dgm:cxn modelId="{B23E43FB-AB7A-4A4B-B07E-94B4AE87CF0E}" srcId="{60FB7550-532D-45DC-BE47-C9A211A11D96}" destId="{04B5E348-FF0A-4EBA-8F79-CBA25B8D8A9F}" srcOrd="2" destOrd="0" parTransId="{DB91AE1E-2B75-40E2-9566-3F94E9EB3B5C}" sibTransId="{909B0588-7C8E-4F86-B754-AB55AE799FA3}"/>
    <dgm:cxn modelId="{C963477D-9B22-4E17-A571-8525D38F38B5}" srcId="{08422164-0869-46F6-877C-1857BB796CC2}" destId="{564BFEE1-E914-4276-830C-E4FABF00E445}" srcOrd="1" destOrd="0" parTransId="{C029DA73-56DD-4DC6-A2F0-3BFDBAE73295}" sibTransId="{2C85A3FE-A993-4D05-B24B-2B90D0ADE8B9}"/>
    <dgm:cxn modelId="{0A0F9AB1-0652-4715-A066-C97D985995A9}" type="presOf" srcId="{CC1F1FF5-6981-439C-96C3-C845425DAD57}" destId="{6EE499B2-DF94-42CC-8BEE-298A39F8FC24}" srcOrd="0" destOrd="0" presId="urn:microsoft.com/office/officeart/2005/8/layout/hList2"/>
    <dgm:cxn modelId="{4D7265D4-7B3E-482B-8B92-04CFDC0323A5}" type="presOf" srcId="{3ABF73D6-1673-4197-AE68-2DC5CE31D53E}" destId="{65C925C9-8050-4511-A9FD-F5B320200765}" srcOrd="0" destOrd="0" presId="urn:microsoft.com/office/officeart/2005/8/layout/hList2"/>
    <dgm:cxn modelId="{0A68004C-971E-4B6D-8DBC-B300E7DFB0E9}" type="presOf" srcId="{08422164-0869-46F6-877C-1857BB796CC2}" destId="{D60E8987-C5A0-4973-8EFC-4AE9282AB3AF}" srcOrd="0" destOrd="0" presId="urn:microsoft.com/office/officeart/2005/8/layout/hList2"/>
    <dgm:cxn modelId="{2D0F2A97-245D-477A-B0FC-9AD732FED7EA}" srcId="{60FB7550-532D-45DC-BE47-C9A211A11D96}" destId="{45032BEF-A38D-46D6-938B-0B06E75FDB19}" srcOrd="0" destOrd="0" parTransId="{9BDA6727-E47D-4E9E-B7B4-AC4BA149D02A}" sibTransId="{9AEC0AA6-4018-4E7B-BA53-3DA06607B134}"/>
    <dgm:cxn modelId="{F044B4B9-D33E-421C-AEA9-E0C76ADC7E16}" srcId="{08422164-0869-46F6-877C-1857BB796CC2}" destId="{EBCB8EB2-5B3D-4A9C-BE19-782DD1E5D362}" srcOrd="2" destOrd="0" parTransId="{16099F3E-BB3F-46C5-9747-FAC1C626AD9E}" sibTransId="{8C68AB6A-1824-4BD7-AF2F-0A7C31F1B1CF}"/>
    <dgm:cxn modelId="{FADA83AD-F225-40C2-930E-1B09C6B3C935}" srcId="{04B5E348-FF0A-4EBA-8F79-CBA25B8D8A9F}" destId="{78494257-163F-4B2E-9EDA-32614BB72649}" srcOrd="1" destOrd="0" parTransId="{A7E25FBF-5CDF-4BAA-8325-3C045C05D19C}" sibTransId="{DC830C89-F5FB-440F-9171-12D7CBA9B74F}"/>
    <dgm:cxn modelId="{281055C9-2564-48EF-ACA6-B7DC670A4362}" type="presOf" srcId="{60FB7550-532D-45DC-BE47-C9A211A11D96}" destId="{BBF0D02F-3FB1-4CF4-A664-A91440605751}" srcOrd="0" destOrd="0" presId="urn:microsoft.com/office/officeart/2005/8/layout/hList2"/>
    <dgm:cxn modelId="{40BA58C1-731F-4D26-9345-3A2E0ECEE06F}" type="presOf" srcId="{04B5E348-FF0A-4EBA-8F79-CBA25B8D8A9F}" destId="{CB70990C-AE74-40AB-A814-3C793CED3222}" srcOrd="0" destOrd="0" presId="urn:microsoft.com/office/officeart/2005/8/layout/hList2"/>
    <dgm:cxn modelId="{0F09BE46-A0AC-420F-86F5-A00D9318B7A3}" type="presOf" srcId="{45032BEF-A38D-46D6-938B-0B06E75FDB19}" destId="{A71A78F0-123B-43DC-8606-54A3134D0EA9}" srcOrd="0" destOrd="0" presId="urn:microsoft.com/office/officeart/2005/8/layout/hList2"/>
    <dgm:cxn modelId="{9757BC46-74A4-4BE6-AE3F-9650001EAFCE}" type="presOf" srcId="{AC3FF314-8443-4195-9284-4021EAE9327A}" destId="{BA93A4A4-00C2-4DCC-A0D2-8E1CA979929B}" srcOrd="0" destOrd="2" presId="urn:microsoft.com/office/officeart/2005/8/layout/hList2"/>
    <dgm:cxn modelId="{AD1D40E7-55C5-4D09-95A1-73B8290D40B7}" type="presOf" srcId="{564BFEE1-E914-4276-830C-E4FABF00E445}" destId="{6EE499B2-DF94-42CC-8BEE-298A39F8FC24}" srcOrd="0" destOrd="1" presId="urn:microsoft.com/office/officeart/2005/8/layout/hList2"/>
    <dgm:cxn modelId="{9111D636-1CBA-405E-9A00-231E8D52A89F}" srcId="{45032BEF-A38D-46D6-938B-0B06E75FDB19}" destId="{3ABF73D6-1673-4197-AE68-2DC5CE31D53E}" srcOrd="0" destOrd="0" parTransId="{0B3D3C55-B5F6-4651-B3EF-8E4947E86872}" sibTransId="{13FD93DF-46D1-4609-92A2-1B74173E050B}"/>
    <dgm:cxn modelId="{4ACC34DD-7639-4692-B404-994B59F6A9D7}" srcId="{45032BEF-A38D-46D6-938B-0B06E75FDB19}" destId="{A3B64A10-595F-4DFD-A3E7-87532246174C}" srcOrd="1" destOrd="0" parTransId="{A6065672-C6BD-44E4-9894-6866F0C463C5}" sibTransId="{D881D380-0290-4EF5-95FB-1A7366734462}"/>
    <dgm:cxn modelId="{F4459237-C7BC-4153-B15F-62C53050C516}" type="presParOf" srcId="{BBF0D02F-3FB1-4CF4-A664-A91440605751}" destId="{46A61DA9-B590-4061-999C-6D02F7E3EA30}" srcOrd="0" destOrd="0" presId="urn:microsoft.com/office/officeart/2005/8/layout/hList2"/>
    <dgm:cxn modelId="{E5186F3A-364B-4059-820D-DC1B9BA04196}" type="presParOf" srcId="{46A61DA9-B590-4061-999C-6D02F7E3EA30}" destId="{22E953E3-FA73-4B7C-8229-BFE40DEC9BFE}" srcOrd="0" destOrd="0" presId="urn:microsoft.com/office/officeart/2005/8/layout/hList2"/>
    <dgm:cxn modelId="{CA3CEE28-CD5B-48B0-817A-9B7DE7417713}" type="presParOf" srcId="{46A61DA9-B590-4061-999C-6D02F7E3EA30}" destId="{65C925C9-8050-4511-A9FD-F5B320200765}" srcOrd="1" destOrd="0" presId="urn:microsoft.com/office/officeart/2005/8/layout/hList2"/>
    <dgm:cxn modelId="{4747C3B6-1C7F-40FC-AB28-9427ED8AE85A}" type="presParOf" srcId="{46A61DA9-B590-4061-999C-6D02F7E3EA30}" destId="{A71A78F0-123B-43DC-8606-54A3134D0EA9}" srcOrd="2" destOrd="0" presId="urn:microsoft.com/office/officeart/2005/8/layout/hList2"/>
    <dgm:cxn modelId="{7E606EFB-4CDF-48B3-87B1-57D9D1E8F19B}" type="presParOf" srcId="{BBF0D02F-3FB1-4CF4-A664-A91440605751}" destId="{8B2EE96A-7210-4383-89A1-183A1DE99FBD}" srcOrd="1" destOrd="0" presId="urn:microsoft.com/office/officeart/2005/8/layout/hList2"/>
    <dgm:cxn modelId="{C8146B56-27E3-48E4-B02C-19DD870A1761}" type="presParOf" srcId="{BBF0D02F-3FB1-4CF4-A664-A91440605751}" destId="{552DEC68-03CC-42C1-95A7-0C47818B209F}" srcOrd="2" destOrd="0" presId="urn:microsoft.com/office/officeart/2005/8/layout/hList2"/>
    <dgm:cxn modelId="{5AAC9F72-2F36-42F6-90BD-3AAAC4A46A90}" type="presParOf" srcId="{552DEC68-03CC-42C1-95A7-0C47818B209F}" destId="{CE77DE1C-D5C8-4FFD-81F8-DD4EAB84032B}" srcOrd="0" destOrd="0" presId="urn:microsoft.com/office/officeart/2005/8/layout/hList2"/>
    <dgm:cxn modelId="{BBDAE950-2322-4964-95B1-267D6750526F}" type="presParOf" srcId="{552DEC68-03CC-42C1-95A7-0C47818B209F}" destId="{6EE499B2-DF94-42CC-8BEE-298A39F8FC24}" srcOrd="1" destOrd="0" presId="urn:microsoft.com/office/officeart/2005/8/layout/hList2"/>
    <dgm:cxn modelId="{0C52AC79-A064-4FD4-AF25-7C419A12509C}" type="presParOf" srcId="{552DEC68-03CC-42C1-95A7-0C47818B209F}" destId="{D60E8987-C5A0-4973-8EFC-4AE9282AB3AF}" srcOrd="2" destOrd="0" presId="urn:microsoft.com/office/officeart/2005/8/layout/hList2"/>
    <dgm:cxn modelId="{554A1F62-ABB3-401B-9B31-9C3BBF455F33}" type="presParOf" srcId="{BBF0D02F-3FB1-4CF4-A664-A91440605751}" destId="{0C320818-F1F8-4638-BD65-24E9CDBC40FD}" srcOrd="3" destOrd="0" presId="urn:microsoft.com/office/officeart/2005/8/layout/hList2"/>
    <dgm:cxn modelId="{88C470BA-8603-4682-823A-22AFDF92B987}" type="presParOf" srcId="{BBF0D02F-3FB1-4CF4-A664-A91440605751}" destId="{14AF932E-452C-4BE4-A5D2-5371909C1429}" srcOrd="4" destOrd="0" presId="urn:microsoft.com/office/officeart/2005/8/layout/hList2"/>
    <dgm:cxn modelId="{B6554127-1284-4F2C-90C8-B5FBCE453830}" type="presParOf" srcId="{14AF932E-452C-4BE4-A5D2-5371909C1429}" destId="{9AD81081-6008-48BB-8EE2-C70DAC4721DB}" srcOrd="0" destOrd="0" presId="urn:microsoft.com/office/officeart/2005/8/layout/hList2"/>
    <dgm:cxn modelId="{309D5F08-4573-40C2-8457-4B6C5BC9C7D4}" type="presParOf" srcId="{14AF932E-452C-4BE4-A5D2-5371909C1429}" destId="{BA93A4A4-00C2-4DCC-A0D2-8E1CA979929B}" srcOrd="1" destOrd="0" presId="urn:microsoft.com/office/officeart/2005/8/layout/hList2"/>
    <dgm:cxn modelId="{5BB1A3E9-7F97-41E7-8578-21B9CC1EFC43}" type="presParOf" srcId="{14AF932E-452C-4BE4-A5D2-5371909C1429}" destId="{CB70990C-AE74-40AB-A814-3C793CED322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2751C-5519-483F-82F9-BC9648D6B8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66FD1-0479-43F0-990A-648A15ABAC68}">
      <dgm:prSet phldrT="[Text]" custT="1"/>
      <dgm:spPr/>
      <dgm:t>
        <a:bodyPr/>
        <a:lstStyle/>
        <a:p>
          <a:r>
            <a:rPr lang="en-US" sz="2800" dirty="0" smtClean="0"/>
            <a:t>Reinvent </a:t>
          </a:r>
          <a:endParaRPr lang="en-US" sz="2800" dirty="0"/>
        </a:p>
      </dgm:t>
    </dgm:pt>
    <dgm:pt modelId="{BB3A333C-0FEA-4041-A76A-51BA357542C3}" type="parTrans" cxnId="{AE5F706C-5A45-4C7A-8D51-B5ED4CE5CEBC}">
      <dgm:prSet/>
      <dgm:spPr/>
      <dgm:t>
        <a:bodyPr/>
        <a:lstStyle/>
        <a:p>
          <a:endParaRPr lang="en-US" sz="1400"/>
        </a:p>
      </dgm:t>
    </dgm:pt>
    <dgm:pt modelId="{6B90CCE1-6A6D-4FAC-A66F-BBCBA1266242}" type="sibTrans" cxnId="{AE5F706C-5A45-4C7A-8D51-B5ED4CE5CEBC}">
      <dgm:prSet/>
      <dgm:spPr/>
      <dgm:t>
        <a:bodyPr/>
        <a:lstStyle/>
        <a:p>
          <a:endParaRPr lang="en-US" sz="1400"/>
        </a:p>
      </dgm:t>
    </dgm:pt>
    <dgm:pt modelId="{42D87DB4-AA14-4D0D-B5E7-C312C1862A5E}">
      <dgm:prSet phldrT="[Text]" custT="1"/>
      <dgm:spPr/>
      <dgm:t>
        <a:bodyPr/>
        <a:lstStyle/>
        <a:p>
          <a:r>
            <a:rPr lang="en-US" sz="2800" dirty="0" smtClean="0"/>
            <a:t>Stay Relevant </a:t>
          </a:r>
          <a:endParaRPr lang="en-US" sz="2800" dirty="0"/>
        </a:p>
      </dgm:t>
    </dgm:pt>
    <dgm:pt modelId="{7B269953-8C74-41BC-91D1-075BF1948327}" type="parTrans" cxnId="{CCD19A56-51FB-42EE-AD4E-2E50695ACD18}">
      <dgm:prSet/>
      <dgm:spPr/>
      <dgm:t>
        <a:bodyPr/>
        <a:lstStyle/>
        <a:p>
          <a:endParaRPr lang="en-US" sz="1400"/>
        </a:p>
      </dgm:t>
    </dgm:pt>
    <dgm:pt modelId="{FB89AD3D-4061-4FF6-A692-50227B860A9C}" type="sibTrans" cxnId="{CCD19A56-51FB-42EE-AD4E-2E50695ACD18}">
      <dgm:prSet/>
      <dgm:spPr/>
      <dgm:t>
        <a:bodyPr/>
        <a:lstStyle/>
        <a:p>
          <a:endParaRPr lang="en-US" sz="1400"/>
        </a:p>
      </dgm:t>
    </dgm:pt>
    <dgm:pt modelId="{464CF111-4586-4D30-8BC3-214BF1367462}">
      <dgm:prSet phldrT="[Text]" custT="1"/>
      <dgm:spPr/>
      <dgm:t>
        <a:bodyPr/>
        <a:lstStyle/>
        <a:p>
          <a:r>
            <a:rPr lang="en-US" sz="2800" dirty="0" smtClean="0"/>
            <a:t>Engage  </a:t>
          </a:r>
          <a:endParaRPr lang="en-US" sz="2800" dirty="0"/>
        </a:p>
      </dgm:t>
    </dgm:pt>
    <dgm:pt modelId="{693339B0-488E-4B2D-A25B-A5146147BA6F}" type="parTrans" cxnId="{5E7CBFAC-3D4D-4280-AA8A-2F282CC2D1E1}">
      <dgm:prSet/>
      <dgm:spPr/>
      <dgm:t>
        <a:bodyPr/>
        <a:lstStyle/>
        <a:p>
          <a:endParaRPr lang="en-US" sz="1400"/>
        </a:p>
      </dgm:t>
    </dgm:pt>
    <dgm:pt modelId="{7C093768-94E2-493B-AD1A-B74614B7CD11}" type="sibTrans" cxnId="{5E7CBFAC-3D4D-4280-AA8A-2F282CC2D1E1}">
      <dgm:prSet/>
      <dgm:spPr/>
      <dgm:t>
        <a:bodyPr/>
        <a:lstStyle/>
        <a:p>
          <a:endParaRPr lang="en-US" sz="1400"/>
        </a:p>
      </dgm:t>
    </dgm:pt>
    <dgm:pt modelId="{DA27D187-6450-4F42-A9CC-3894E322E8B6}">
      <dgm:prSet phldrT="[Text]" custT="1"/>
      <dgm:spPr/>
      <dgm:t>
        <a:bodyPr/>
        <a:lstStyle/>
        <a:p>
          <a:r>
            <a:rPr lang="en-US" sz="2800" dirty="0" smtClean="0"/>
            <a:t>Reskill</a:t>
          </a:r>
          <a:endParaRPr lang="en-US" sz="2800" dirty="0"/>
        </a:p>
      </dgm:t>
    </dgm:pt>
    <dgm:pt modelId="{2B4A9E5D-07A8-4071-A82D-2114132EB923}" type="parTrans" cxnId="{AFA64E4D-FD12-4DDE-8982-020C770D0CD8}">
      <dgm:prSet/>
      <dgm:spPr/>
      <dgm:t>
        <a:bodyPr/>
        <a:lstStyle/>
        <a:p>
          <a:endParaRPr lang="en-US" sz="1400"/>
        </a:p>
      </dgm:t>
    </dgm:pt>
    <dgm:pt modelId="{0E1AAD6B-2525-47CE-9CB4-908CC9E25C86}" type="sibTrans" cxnId="{AFA64E4D-FD12-4DDE-8982-020C770D0CD8}">
      <dgm:prSet/>
      <dgm:spPr/>
      <dgm:t>
        <a:bodyPr/>
        <a:lstStyle/>
        <a:p>
          <a:endParaRPr lang="en-US" sz="1400"/>
        </a:p>
      </dgm:t>
    </dgm:pt>
    <dgm:pt modelId="{8AD099A5-8FEC-4656-80B4-BD61F566BC27}" type="pres">
      <dgm:prSet presAssocID="{D912751C-5519-483F-82F9-BC9648D6B8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DFF048-645F-4430-818B-EF6FA97737C8}" type="pres">
      <dgm:prSet presAssocID="{68566FD1-0479-43F0-990A-648A15ABAC68}" presName="node" presStyleLbl="node1" presStyleIdx="0" presStyleCnt="4" custLinFactNeighborX="-126" custLinFactNeighborY="-42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B3797-86F6-4CB7-AEF9-63577553526D}" type="pres">
      <dgm:prSet presAssocID="{6B90CCE1-6A6D-4FAC-A66F-BBCBA1266242}" presName="sibTrans" presStyleCnt="0"/>
      <dgm:spPr/>
    </dgm:pt>
    <dgm:pt modelId="{0A7641F7-1BCB-4A05-A8C8-F5E18FAC8623}" type="pres">
      <dgm:prSet presAssocID="{42D87DB4-AA14-4D0D-B5E7-C312C1862A5E}" presName="node" presStyleLbl="node1" presStyleIdx="1" presStyleCnt="4" custLinFactNeighborX="-4386" custLinFactNeighborY="-42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3E1F8-6AF8-491D-B669-196520717890}" type="pres">
      <dgm:prSet presAssocID="{FB89AD3D-4061-4FF6-A692-50227B860A9C}" presName="sibTrans" presStyleCnt="0"/>
      <dgm:spPr/>
    </dgm:pt>
    <dgm:pt modelId="{18244C1D-BED7-4A0B-A4DF-499CEB522ECB}" type="pres">
      <dgm:prSet presAssocID="{464CF111-4586-4D30-8BC3-214BF1367462}" presName="node" presStyleLbl="node1" presStyleIdx="2" presStyleCnt="4" custLinFactNeighborX="98043" custLinFactNeighborY="-27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E9A1C-E781-4495-A6C6-1E2AEF0B882E}" type="pres">
      <dgm:prSet presAssocID="{7C093768-94E2-493B-AD1A-B74614B7CD11}" presName="sibTrans" presStyleCnt="0"/>
      <dgm:spPr/>
    </dgm:pt>
    <dgm:pt modelId="{703F01E5-5D2A-4D95-BE18-1BF939D8CAA0}" type="pres">
      <dgm:prSet presAssocID="{DA27D187-6450-4F42-A9CC-3894E322E8B6}" presName="node" presStyleLbl="node1" presStyleIdx="3" presStyleCnt="4" custLinFactX="-18646" custLinFactNeighborX="-100000" custLinFactNeighborY="-44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64E4D-FD12-4DDE-8982-020C770D0CD8}" srcId="{D912751C-5519-483F-82F9-BC9648D6B899}" destId="{DA27D187-6450-4F42-A9CC-3894E322E8B6}" srcOrd="3" destOrd="0" parTransId="{2B4A9E5D-07A8-4071-A82D-2114132EB923}" sibTransId="{0E1AAD6B-2525-47CE-9CB4-908CC9E25C86}"/>
    <dgm:cxn modelId="{73629B1B-CD54-4C65-8539-A6466DD62978}" type="presOf" srcId="{42D87DB4-AA14-4D0D-B5E7-C312C1862A5E}" destId="{0A7641F7-1BCB-4A05-A8C8-F5E18FAC8623}" srcOrd="0" destOrd="0" presId="urn:microsoft.com/office/officeart/2005/8/layout/default"/>
    <dgm:cxn modelId="{D2F2B590-507F-4B75-9341-301BC74A3ED0}" type="presOf" srcId="{464CF111-4586-4D30-8BC3-214BF1367462}" destId="{18244C1D-BED7-4A0B-A4DF-499CEB522ECB}" srcOrd="0" destOrd="0" presId="urn:microsoft.com/office/officeart/2005/8/layout/default"/>
    <dgm:cxn modelId="{CCD19A56-51FB-42EE-AD4E-2E50695ACD18}" srcId="{D912751C-5519-483F-82F9-BC9648D6B899}" destId="{42D87DB4-AA14-4D0D-B5E7-C312C1862A5E}" srcOrd="1" destOrd="0" parTransId="{7B269953-8C74-41BC-91D1-075BF1948327}" sibTransId="{FB89AD3D-4061-4FF6-A692-50227B860A9C}"/>
    <dgm:cxn modelId="{AE5F706C-5A45-4C7A-8D51-B5ED4CE5CEBC}" srcId="{D912751C-5519-483F-82F9-BC9648D6B899}" destId="{68566FD1-0479-43F0-990A-648A15ABAC68}" srcOrd="0" destOrd="0" parTransId="{BB3A333C-0FEA-4041-A76A-51BA357542C3}" sibTransId="{6B90CCE1-6A6D-4FAC-A66F-BBCBA1266242}"/>
    <dgm:cxn modelId="{7B230E4F-550D-4980-BD68-F833F5D1D6CB}" type="presOf" srcId="{D912751C-5519-483F-82F9-BC9648D6B899}" destId="{8AD099A5-8FEC-4656-80B4-BD61F566BC27}" srcOrd="0" destOrd="0" presId="urn:microsoft.com/office/officeart/2005/8/layout/default"/>
    <dgm:cxn modelId="{5E7CBFAC-3D4D-4280-AA8A-2F282CC2D1E1}" srcId="{D912751C-5519-483F-82F9-BC9648D6B899}" destId="{464CF111-4586-4D30-8BC3-214BF1367462}" srcOrd="2" destOrd="0" parTransId="{693339B0-488E-4B2D-A25B-A5146147BA6F}" sibTransId="{7C093768-94E2-493B-AD1A-B74614B7CD11}"/>
    <dgm:cxn modelId="{3032BD21-9C48-4D34-92CB-4B826CA3A35B}" type="presOf" srcId="{68566FD1-0479-43F0-990A-648A15ABAC68}" destId="{F0DFF048-645F-4430-818B-EF6FA97737C8}" srcOrd="0" destOrd="0" presId="urn:microsoft.com/office/officeart/2005/8/layout/default"/>
    <dgm:cxn modelId="{16200367-AC31-4B7F-B833-2A18F4457100}" type="presOf" srcId="{DA27D187-6450-4F42-A9CC-3894E322E8B6}" destId="{703F01E5-5D2A-4D95-BE18-1BF939D8CAA0}" srcOrd="0" destOrd="0" presId="urn:microsoft.com/office/officeart/2005/8/layout/default"/>
    <dgm:cxn modelId="{EE2E67E3-A377-4C91-B484-80BF99BD6523}" type="presParOf" srcId="{8AD099A5-8FEC-4656-80B4-BD61F566BC27}" destId="{F0DFF048-645F-4430-818B-EF6FA97737C8}" srcOrd="0" destOrd="0" presId="urn:microsoft.com/office/officeart/2005/8/layout/default"/>
    <dgm:cxn modelId="{73F94BD8-E508-4B73-A551-49C5FED912D6}" type="presParOf" srcId="{8AD099A5-8FEC-4656-80B4-BD61F566BC27}" destId="{861B3797-86F6-4CB7-AEF9-63577553526D}" srcOrd="1" destOrd="0" presId="urn:microsoft.com/office/officeart/2005/8/layout/default"/>
    <dgm:cxn modelId="{EA5FD0D8-A460-48FB-AEB5-371468B3C018}" type="presParOf" srcId="{8AD099A5-8FEC-4656-80B4-BD61F566BC27}" destId="{0A7641F7-1BCB-4A05-A8C8-F5E18FAC8623}" srcOrd="2" destOrd="0" presId="urn:microsoft.com/office/officeart/2005/8/layout/default"/>
    <dgm:cxn modelId="{B0F3B9A1-0F57-4330-879B-657D4CDD59C7}" type="presParOf" srcId="{8AD099A5-8FEC-4656-80B4-BD61F566BC27}" destId="{E863E1F8-6AF8-491D-B669-196520717890}" srcOrd="3" destOrd="0" presId="urn:microsoft.com/office/officeart/2005/8/layout/default"/>
    <dgm:cxn modelId="{1F99E5C7-87A2-467D-9A30-2DC278F5F6D9}" type="presParOf" srcId="{8AD099A5-8FEC-4656-80B4-BD61F566BC27}" destId="{18244C1D-BED7-4A0B-A4DF-499CEB522ECB}" srcOrd="4" destOrd="0" presId="urn:microsoft.com/office/officeart/2005/8/layout/default"/>
    <dgm:cxn modelId="{B3EF8986-5CF2-4597-B5A6-6376595C6AF2}" type="presParOf" srcId="{8AD099A5-8FEC-4656-80B4-BD61F566BC27}" destId="{2E7E9A1C-E781-4495-A6C6-1E2AEF0B882E}" srcOrd="5" destOrd="0" presId="urn:microsoft.com/office/officeart/2005/8/layout/default"/>
    <dgm:cxn modelId="{4E069695-46C5-4DA4-9204-8987A5B27DB0}" type="presParOf" srcId="{8AD099A5-8FEC-4656-80B4-BD61F566BC27}" destId="{703F01E5-5D2A-4D95-BE18-1BF939D8CA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59329-DA39-4AEE-B415-5EAA4EA37764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</dgm:pt>
    <dgm:pt modelId="{3915FFDB-BD16-4672-9887-F642A544BFC3}">
      <dgm:prSet phldrT="[Text]" custT="1"/>
      <dgm:spPr/>
      <dgm:t>
        <a:bodyPr/>
        <a:lstStyle/>
        <a:p>
          <a:r>
            <a:rPr lang="en-US" sz="2000" b="1" dirty="0" smtClean="0"/>
            <a:t>Custome</a:t>
          </a:r>
          <a:r>
            <a:rPr lang="en-US" sz="2000" dirty="0" smtClean="0"/>
            <a:t>r </a:t>
          </a:r>
          <a:endParaRPr lang="en-US" sz="2000" dirty="0"/>
        </a:p>
      </dgm:t>
    </dgm:pt>
    <dgm:pt modelId="{894F9F12-9C32-4057-90F0-1F10553DBCB7}" type="parTrans" cxnId="{3CA2C33D-F4EE-43C3-88CD-34402C5D504E}">
      <dgm:prSet/>
      <dgm:spPr/>
      <dgm:t>
        <a:bodyPr/>
        <a:lstStyle/>
        <a:p>
          <a:endParaRPr lang="en-US" sz="1800"/>
        </a:p>
      </dgm:t>
    </dgm:pt>
    <dgm:pt modelId="{B2E2292A-C015-4841-9B4E-AC62E63BBD12}" type="sibTrans" cxnId="{3CA2C33D-F4EE-43C3-88CD-34402C5D504E}">
      <dgm:prSet/>
      <dgm:spPr/>
      <dgm:t>
        <a:bodyPr/>
        <a:lstStyle/>
        <a:p>
          <a:endParaRPr lang="en-US" sz="1800"/>
        </a:p>
      </dgm:t>
    </dgm:pt>
    <dgm:pt modelId="{B7BEA318-EE5E-4A8F-BA35-A3D82EC24E00}">
      <dgm:prSet phldrT="[Text]" custT="1"/>
      <dgm:spPr/>
      <dgm:t>
        <a:bodyPr/>
        <a:lstStyle/>
        <a:p>
          <a:r>
            <a:rPr lang="en-US" sz="2000" b="1" dirty="0" smtClean="0"/>
            <a:t>Competition </a:t>
          </a:r>
          <a:endParaRPr lang="en-US" sz="2000" b="1" dirty="0"/>
        </a:p>
      </dgm:t>
    </dgm:pt>
    <dgm:pt modelId="{0238A727-984E-4192-B89A-3FDAD6B12125}" type="parTrans" cxnId="{A8E7AF49-8DFA-4CBE-B7A4-53F4D88D139A}">
      <dgm:prSet/>
      <dgm:spPr/>
      <dgm:t>
        <a:bodyPr/>
        <a:lstStyle/>
        <a:p>
          <a:endParaRPr lang="en-US" sz="1800"/>
        </a:p>
      </dgm:t>
    </dgm:pt>
    <dgm:pt modelId="{D1BC1768-F4EA-42E6-AC44-3E378C5C0F02}" type="sibTrans" cxnId="{A8E7AF49-8DFA-4CBE-B7A4-53F4D88D139A}">
      <dgm:prSet/>
      <dgm:spPr/>
      <dgm:t>
        <a:bodyPr/>
        <a:lstStyle/>
        <a:p>
          <a:endParaRPr lang="en-US" sz="1800"/>
        </a:p>
      </dgm:t>
    </dgm:pt>
    <dgm:pt modelId="{B40D0E58-0EDE-4526-AB66-3930BD1F34C2}">
      <dgm:prSet phldrT="[Text]" custT="1"/>
      <dgm:spPr/>
      <dgm:t>
        <a:bodyPr/>
        <a:lstStyle/>
        <a:p>
          <a:r>
            <a:rPr lang="en-US" sz="1800" b="1" dirty="0" smtClean="0"/>
            <a:t>Value</a:t>
          </a:r>
          <a:endParaRPr lang="en-US" sz="1800" b="1" dirty="0"/>
        </a:p>
      </dgm:t>
    </dgm:pt>
    <dgm:pt modelId="{CB8561BD-2DA6-4DCC-BFDD-5870F50F0C8F}" type="parTrans" cxnId="{6CDFCA08-9F88-45AA-B934-CC59B8ABC40D}">
      <dgm:prSet/>
      <dgm:spPr/>
      <dgm:t>
        <a:bodyPr/>
        <a:lstStyle/>
        <a:p>
          <a:endParaRPr lang="en-US" sz="1800"/>
        </a:p>
      </dgm:t>
    </dgm:pt>
    <dgm:pt modelId="{909AE801-0F3D-480D-B1C0-A6040B407718}" type="sibTrans" cxnId="{6CDFCA08-9F88-45AA-B934-CC59B8ABC40D}">
      <dgm:prSet/>
      <dgm:spPr/>
      <dgm:t>
        <a:bodyPr/>
        <a:lstStyle/>
        <a:p>
          <a:endParaRPr lang="en-US" sz="1800"/>
        </a:p>
      </dgm:t>
    </dgm:pt>
    <dgm:pt modelId="{77CE73A9-937F-47E8-BD5F-91918C776376}">
      <dgm:prSet custT="1"/>
      <dgm:spPr/>
      <dgm:t>
        <a:bodyPr/>
        <a:lstStyle/>
        <a:p>
          <a:r>
            <a:rPr lang="en-US" sz="1800" b="1" dirty="0" smtClean="0"/>
            <a:t>Innovation</a:t>
          </a:r>
        </a:p>
      </dgm:t>
    </dgm:pt>
    <dgm:pt modelId="{DC1D842D-0C0A-41F2-9631-BEB42653AA62}" type="parTrans" cxnId="{26AEF88F-6E3E-43D9-ABFB-FAD41E218F5A}">
      <dgm:prSet/>
      <dgm:spPr/>
      <dgm:t>
        <a:bodyPr/>
        <a:lstStyle/>
        <a:p>
          <a:endParaRPr lang="en-US" sz="1800"/>
        </a:p>
      </dgm:t>
    </dgm:pt>
    <dgm:pt modelId="{2F44A9E5-F6FD-44A6-8377-0E5731979928}" type="sibTrans" cxnId="{26AEF88F-6E3E-43D9-ABFB-FAD41E218F5A}">
      <dgm:prSet/>
      <dgm:spPr/>
      <dgm:t>
        <a:bodyPr/>
        <a:lstStyle/>
        <a:p>
          <a:endParaRPr lang="en-US" sz="1800"/>
        </a:p>
      </dgm:t>
    </dgm:pt>
    <dgm:pt modelId="{0E1FEC4B-6F6A-4249-9679-E00D1B88A64F}">
      <dgm:prSet custT="1"/>
      <dgm:spPr/>
      <dgm:t>
        <a:bodyPr/>
        <a:lstStyle/>
        <a:p>
          <a:r>
            <a:rPr lang="en-US" sz="1800" b="1" dirty="0" smtClean="0"/>
            <a:t>Data</a:t>
          </a:r>
        </a:p>
      </dgm:t>
    </dgm:pt>
    <dgm:pt modelId="{96F5E658-12E4-4334-8A79-BE2A5BEF255C}" type="parTrans" cxnId="{7806FD27-938E-4253-B53A-A59235248898}">
      <dgm:prSet/>
      <dgm:spPr/>
      <dgm:t>
        <a:bodyPr/>
        <a:lstStyle/>
        <a:p>
          <a:endParaRPr lang="en-US" sz="1800"/>
        </a:p>
      </dgm:t>
    </dgm:pt>
    <dgm:pt modelId="{23F40EC9-85D5-40D1-BDBF-993BE6583009}" type="sibTrans" cxnId="{7806FD27-938E-4253-B53A-A59235248898}">
      <dgm:prSet/>
      <dgm:spPr/>
      <dgm:t>
        <a:bodyPr/>
        <a:lstStyle/>
        <a:p>
          <a:endParaRPr lang="en-US" sz="1800"/>
        </a:p>
      </dgm:t>
    </dgm:pt>
    <dgm:pt modelId="{62E045E2-7AAD-4950-ADAF-11AC6FFD585F}" type="pres">
      <dgm:prSet presAssocID="{7FA59329-DA39-4AEE-B415-5EAA4EA3776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44B6CA-D48D-4E68-BFBD-6925440D38E5}" type="pres">
      <dgm:prSet presAssocID="{3915FFDB-BD16-4672-9887-F642A544BFC3}" presName="vertOne" presStyleCnt="0"/>
      <dgm:spPr/>
    </dgm:pt>
    <dgm:pt modelId="{CAA3C547-02A2-45D2-B462-E9C64FA78D78}" type="pres">
      <dgm:prSet presAssocID="{3915FFDB-BD16-4672-9887-F642A544BFC3}" presName="txOne" presStyleLbl="node0" presStyleIdx="0" presStyleCnt="5" custLinFactNeighborX="1748" custLinFactNeighborY="-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DE356F-E4A0-4E31-877F-68B501FC054D}" type="pres">
      <dgm:prSet presAssocID="{3915FFDB-BD16-4672-9887-F642A544BFC3}" presName="horzOne" presStyleCnt="0"/>
      <dgm:spPr/>
    </dgm:pt>
    <dgm:pt modelId="{68AADB54-4FA5-4B27-AAE9-84E6B2680F6A}" type="pres">
      <dgm:prSet presAssocID="{B2E2292A-C015-4841-9B4E-AC62E63BBD12}" presName="sibSpaceOne" presStyleCnt="0"/>
      <dgm:spPr/>
    </dgm:pt>
    <dgm:pt modelId="{B1437AED-B384-4505-851F-BF85C2C603D4}" type="pres">
      <dgm:prSet presAssocID="{B7BEA318-EE5E-4A8F-BA35-A3D82EC24E00}" presName="vertOne" presStyleCnt="0"/>
      <dgm:spPr/>
    </dgm:pt>
    <dgm:pt modelId="{87695222-E3D2-499A-B7A8-8A5B7F3D67CD}" type="pres">
      <dgm:prSet presAssocID="{B7BEA318-EE5E-4A8F-BA35-A3D82EC24E00}" presName="txOne" presStyleLbl="node0" presStyleIdx="1" presStyleCnt="5" custScaleX="1237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94A81-FFCB-4C35-A888-71B535E866D5}" type="pres">
      <dgm:prSet presAssocID="{B7BEA318-EE5E-4A8F-BA35-A3D82EC24E00}" presName="horzOne" presStyleCnt="0"/>
      <dgm:spPr/>
    </dgm:pt>
    <dgm:pt modelId="{532EDA2E-3C91-458F-9FD7-815818496AE8}" type="pres">
      <dgm:prSet presAssocID="{D1BC1768-F4EA-42E6-AC44-3E378C5C0F02}" presName="sibSpaceOne" presStyleCnt="0"/>
      <dgm:spPr/>
    </dgm:pt>
    <dgm:pt modelId="{C329AB10-4E93-4809-A860-42CEB84A3BEF}" type="pres">
      <dgm:prSet presAssocID="{77CE73A9-937F-47E8-BD5F-91918C776376}" presName="vertOne" presStyleCnt="0"/>
      <dgm:spPr/>
    </dgm:pt>
    <dgm:pt modelId="{98829EE0-8798-475A-855D-8759CA717C11}" type="pres">
      <dgm:prSet presAssocID="{77CE73A9-937F-47E8-BD5F-91918C776376}" presName="txOne" presStyleLbl="node0" presStyleIdx="2" presStyleCnt="5" custLinFactNeighborX="662" custLinFactNeighborY="-2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F0ABA-DEA3-4565-91EC-8193DE634CDD}" type="pres">
      <dgm:prSet presAssocID="{77CE73A9-937F-47E8-BD5F-91918C776376}" presName="horzOne" presStyleCnt="0"/>
      <dgm:spPr/>
    </dgm:pt>
    <dgm:pt modelId="{CD24FACE-AA04-4F78-9995-B840128B7C27}" type="pres">
      <dgm:prSet presAssocID="{2F44A9E5-F6FD-44A6-8377-0E5731979928}" presName="sibSpaceOne" presStyleCnt="0"/>
      <dgm:spPr/>
    </dgm:pt>
    <dgm:pt modelId="{FE364ECD-C1F9-4DC3-83B0-BB3D9A555CA8}" type="pres">
      <dgm:prSet presAssocID="{0E1FEC4B-6F6A-4249-9679-E00D1B88A64F}" presName="vertOne" presStyleCnt="0"/>
      <dgm:spPr/>
    </dgm:pt>
    <dgm:pt modelId="{6356B843-DDF5-456B-B151-3FE539B22E9E}" type="pres">
      <dgm:prSet presAssocID="{0E1FEC4B-6F6A-4249-9679-E00D1B88A64F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81695E-162F-4A33-9349-ECA748A2AADC}" type="pres">
      <dgm:prSet presAssocID="{0E1FEC4B-6F6A-4249-9679-E00D1B88A64F}" presName="horzOne" presStyleCnt="0"/>
      <dgm:spPr/>
    </dgm:pt>
    <dgm:pt modelId="{C2282B39-45DE-4033-A2FF-CA5041054A76}" type="pres">
      <dgm:prSet presAssocID="{23F40EC9-85D5-40D1-BDBF-993BE6583009}" presName="sibSpaceOne" presStyleCnt="0"/>
      <dgm:spPr/>
    </dgm:pt>
    <dgm:pt modelId="{1A4AB67F-9001-4427-B1B2-0A92D05B3972}" type="pres">
      <dgm:prSet presAssocID="{B40D0E58-0EDE-4526-AB66-3930BD1F34C2}" presName="vertOne" presStyleCnt="0"/>
      <dgm:spPr/>
    </dgm:pt>
    <dgm:pt modelId="{CDF9526C-E96E-4723-B506-7416668C9D54}" type="pres">
      <dgm:prSet presAssocID="{B40D0E58-0EDE-4526-AB66-3930BD1F34C2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58269-AC5E-4B9F-8CAB-D6F303964734}" type="pres">
      <dgm:prSet presAssocID="{B40D0E58-0EDE-4526-AB66-3930BD1F34C2}" presName="horzOne" presStyleCnt="0"/>
      <dgm:spPr/>
    </dgm:pt>
  </dgm:ptLst>
  <dgm:cxnLst>
    <dgm:cxn modelId="{7B58F35C-AA0B-41FD-B24D-1F087DFFB1B2}" type="presOf" srcId="{7FA59329-DA39-4AEE-B415-5EAA4EA37764}" destId="{62E045E2-7AAD-4950-ADAF-11AC6FFD585F}" srcOrd="0" destOrd="0" presId="urn:microsoft.com/office/officeart/2005/8/layout/architecture"/>
    <dgm:cxn modelId="{6CDFCA08-9F88-45AA-B934-CC59B8ABC40D}" srcId="{7FA59329-DA39-4AEE-B415-5EAA4EA37764}" destId="{B40D0E58-0EDE-4526-AB66-3930BD1F34C2}" srcOrd="4" destOrd="0" parTransId="{CB8561BD-2DA6-4DCC-BFDD-5870F50F0C8F}" sibTransId="{909AE801-0F3D-480D-B1C0-A6040B407718}"/>
    <dgm:cxn modelId="{E7E52634-5EC9-4658-AB67-75C160AB2538}" type="presOf" srcId="{B40D0E58-0EDE-4526-AB66-3930BD1F34C2}" destId="{CDF9526C-E96E-4723-B506-7416668C9D54}" srcOrd="0" destOrd="0" presId="urn:microsoft.com/office/officeart/2005/8/layout/architecture"/>
    <dgm:cxn modelId="{5334C0A2-A781-4A8D-9584-1F8C74CE3B06}" type="presOf" srcId="{0E1FEC4B-6F6A-4249-9679-E00D1B88A64F}" destId="{6356B843-DDF5-456B-B151-3FE539B22E9E}" srcOrd="0" destOrd="0" presId="urn:microsoft.com/office/officeart/2005/8/layout/architecture"/>
    <dgm:cxn modelId="{3CA2C33D-F4EE-43C3-88CD-34402C5D504E}" srcId="{7FA59329-DA39-4AEE-B415-5EAA4EA37764}" destId="{3915FFDB-BD16-4672-9887-F642A544BFC3}" srcOrd="0" destOrd="0" parTransId="{894F9F12-9C32-4057-90F0-1F10553DBCB7}" sibTransId="{B2E2292A-C015-4841-9B4E-AC62E63BBD12}"/>
    <dgm:cxn modelId="{7806FD27-938E-4253-B53A-A59235248898}" srcId="{7FA59329-DA39-4AEE-B415-5EAA4EA37764}" destId="{0E1FEC4B-6F6A-4249-9679-E00D1B88A64F}" srcOrd="3" destOrd="0" parTransId="{96F5E658-12E4-4334-8A79-BE2A5BEF255C}" sibTransId="{23F40EC9-85D5-40D1-BDBF-993BE6583009}"/>
    <dgm:cxn modelId="{3DF4E239-CFEC-4686-A62E-9197F2D8C3C5}" type="presOf" srcId="{3915FFDB-BD16-4672-9887-F642A544BFC3}" destId="{CAA3C547-02A2-45D2-B462-E9C64FA78D78}" srcOrd="0" destOrd="0" presId="urn:microsoft.com/office/officeart/2005/8/layout/architecture"/>
    <dgm:cxn modelId="{9E467240-210A-4E8F-8434-7345742EFEE4}" type="presOf" srcId="{B7BEA318-EE5E-4A8F-BA35-A3D82EC24E00}" destId="{87695222-E3D2-499A-B7A8-8A5B7F3D67CD}" srcOrd="0" destOrd="0" presId="urn:microsoft.com/office/officeart/2005/8/layout/architecture"/>
    <dgm:cxn modelId="{D6D77447-EA09-475D-84C0-2E9F2D5E26B7}" type="presOf" srcId="{77CE73A9-937F-47E8-BD5F-91918C776376}" destId="{98829EE0-8798-475A-855D-8759CA717C11}" srcOrd="0" destOrd="0" presId="urn:microsoft.com/office/officeart/2005/8/layout/architecture"/>
    <dgm:cxn modelId="{26AEF88F-6E3E-43D9-ABFB-FAD41E218F5A}" srcId="{7FA59329-DA39-4AEE-B415-5EAA4EA37764}" destId="{77CE73A9-937F-47E8-BD5F-91918C776376}" srcOrd="2" destOrd="0" parTransId="{DC1D842D-0C0A-41F2-9631-BEB42653AA62}" sibTransId="{2F44A9E5-F6FD-44A6-8377-0E5731979928}"/>
    <dgm:cxn modelId="{A8E7AF49-8DFA-4CBE-B7A4-53F4D88D139A}" srcId="{7FA59329-DA39-4AEE-B415-5EAA4EA37764}" destId="{B7BEA318-EE5E-4A8F-BA35-A3D82EC24E00}" srcOrd="1" destOrd="0" parTransId="{0238A727-984E-4192-B89A-3FDAD6B12125}" sibTransId="{D1BC1768-F4EA-42E6-AC44-3E378C5C0F02}"/>
    <dgm:cxn modelId="{0A1E1769-6B30-4871-85B6-4072523D17A5}" type="presParOf" srcId="{62E045E2-7AAD-4950-ADAF-11AC6FFD585F}" destId="{A944B6CA-D48D-4E68-BFBD-6925440D38E5}" srcOrd="0" destOrd="0" presId="urn:microsoft.com/office/officeart/2005/8/layout/architecture"/>
    <dgm:cxn modelId="{89C1E906-524B-4C7B-9022-7C15A2997715}" type="presParOf" srcId="{A944B6CA-D48D-4E68-BFBD-6925440D38E5}" destId="{CAA3C547-02A2-45D2-B462-E9C64FA78D78}" srcOrd="0" destOrd="0" presId="urn:microsoft.com/office/officeart/2005/8/layout/architecture"/>
    <dgm:cxn modelId="{A8079711-AA47-43A2-A41B-8E266B489A55}" type="presParOf" srcId="{A944B6CA-D48D-4E68-BFBD-6925440D38E5}" destId="{2EDE356F-E4A0-4E31-877F-68B501FC054D}" srcOrd="1" destOrd="0" presId="urn:microsoft.com/office/officeart/2005/8/layout/architecture"/>
    <dgm:cxn modelId="{5BB63052-F287-4D4B-9024-064D36F64E14}" type="presParOf" srcId="{62E045E2-7AAD-4950-ADAF-11AC6FFD585F}" destId="{68AADB54-4FA5-4B27-AAE9-84E6B2680F6A}" srcOrd="1" destOrd="0" presId="urn:microsoft.com/office/officeart/2005/8/layout/architecture"/>
    <dgm:cxn modelId="{079990C7-5F36-49CE-8CD9-93D847A294E0}" type="presParOf" srcId="{62E045E2-7AAD-4950-ADAF-11AC6FFD585F}" destId="{B1437AED-B384-4505-851F-BF85C2C603D4}" srcOrd="2" destOrd="0" presId="urn:microsoft.com/office/officeart/2005/8/layout/architecture"/>
    <dgm:cxn modelId="{21154659-7C8F-4E93-B84F-71FBC5F760C9}" type="presParOf" srcId="{B1437AED-B384-4505-851F-BF85C2C603D4}" destId="{87695222-E3D2-499A-B7A8-8A5B7F3D67CD}" srcOrd="0" destOrd="0" presId="urn:microsoft.com/office/officeart/2005/8/layout/architecture"/>
    <dgm:cxn modelId="{95102C25-D9F8-4739-9D76-7740DC4D13F2}" type="presParOf" srcId="{B1437AED-B384-4505-851F-BF85C2C603D4}" destId="{C4A94A81-FFCB-4C35-A888-71B535E866D5}" srcOrd="1" destOrd="0" presId="urn:microsoft.com/office/officeart/2005/8/layout/architecture"/>
    <dgm:cxn modelId="{39206615-6047-429A-9605-7D0F97FCF55C}" type="presParOf" srcId="{62E045E2-7AAD-4950-ADAF-11AC6FFD585F}" destId="{532EDA2E-3C91-458F-9FD7-815818496AE8}" srcOrd="3" destOrd="0" presId="urn:microsoft.com/office/officeart/2005/8/layout/architecture"/>
    <dgm:cxn modelId="{BB859E8C-DB34-4B0E-B38A-6D450143D527}" type="presParOf" srcId="{62E045E2-7AAD-4950-ADAF-11AC6FFD585F}" destId="{C329AB10-4E93-4809-A860-42CEB84A3BEF}" srcOrd="4" destOrd="0" presId="urn:microsoft.com/office/officeart/2005/8/layout/architecture"/>
    <dgm:cxn modelId="{FFCF6590-C8FC-4FF6-9264-3A2781BADD78}" type="presParOf" srcId="{C329AB10-4E93-4809-A860-42CEB84A3BEF}" destId="{98829EE0-8798-475A-855D-8759CA717C11}" srcOrd="0" destOrd="0" presId="urn:microsoft.com/office/officeart/2005/8/layout/architecture"/>
    <dgm:cxn modelId="{AB28FC40-95DA-421D-9E94-D13794224D62}" type="presParOf" srcId="{C329AB10-4E93-4809-A860-42CEB84A3BEF}" destId="{F56F0ABA-DEA3-4565-91EC-8193DE634CDD}" srcOrd="1" destOrd="0" presId="urn:microsoft.com/office/officeart/2005/8/layout/architecture"/>
    <dgm:cxn modelId="{4A3A41E0-8821-4C57-815A-7E5226A76F20}" type="presParOf" srcId="{62E045E2-7AAD-4950-ADAF-11AC6FFD585F}" destId="{CD24FACE-AA04-4F78-9995-B840128B7C27}" srcOrd="5" destOrd="0" presId="urn:microsoft.com/office/officeart/2005/8/layout/architecture"/>
    <dgm:cxn modelId="{78E52FE4-9F80-4F77-8B99-C48A80AB92CC}" type="presParOf" srcId="{62E045E2-7AAD-4950-ADAF-11AC6FFD585F}" destId="{FE364ECD-C1F9-4DC3-83B0-BB3D9A555CA8}" srcOrd="6" destOrd="0" presId="urn:microsoft.com/office/officeart/2005/8/layout/architecture"/>
    <dgm:cxn modelId="{7082C7AC-0192-438B-8028-7D34C6317F83}" type="presParOf" srcId="{FE364ECD-C1F9-4DC3-83B0-BB3D9A555CA8}" destId="{6356B843-DDF5-456B-B151-3FE539B22E9E}" srcOrd="0" destOrd="0" presId="urn:microsoft.com/office/officeart/2005/8/layout/architecture"/>
    <dgm:cxn modelId="{6A9190EF-E3D8-47F8-8B9C-01DD3581AC42}" type="presParOf" srcId="{FE364ECD-C1F9-4DC3-83B0-BB3D9A555CA8}" destId="{ED81695E-162F-4A33-9349-ECA748A2AADC}" srcOrd="1" destOrd="0" presId="urn:microsoft.com/office/officeart/2005/8/layout/architecture"/>
    <dgm:cxn modelId="{615C332D-8946-4E38-A13E-6A219C36B580}" type="presParOf" srcId="{62E045E2-7AAD-4950-ADAF-11AC6FFD585F}" destId="{C2282B39-45DE-4033-A2FF-CA5041054A76}" srcOrd="7" destOrd="0" presId="urn:microsoft.com/office/officeart/2005/8/layout/architecture"/>
    <dgm:cxn modelId="{296B209B-F21B-4422-8624-354079313C29}" type="presParOf" srcId="{62E045E2-7AAD-4950-ADAF-11AC6FFD585F}" destId="{1A4AB67F-9001-4427-B1B2-0A92D05B3972}" srcOrd="8" destOrd="0" presId="urn:microsoft.com/office/officeart/2005/8/layout/architecture"/>
    <dgm:cxn modelId="{FB3B2C4E-6E73-401D-A8E6-34EEE59A90E7}" type="presParOf" srcId="{1A4AB67F-9001-4427-B1B2-0A92D05B3972}" destId="{CDF9526C-E96E-4723-B506-7416668C9D54}" srcOrd="0" destOrd="0" presId="urn:microsoft.com/office/officeart/2005/8/layout/architecture"/>
    <dgm:cxn modelId="{BCB349F9-1BE6-4153-A376-579B1725C4C3}" type="presParOf" srcId="{1A4AB67F-9001-4427-B1B2-0A92D05B3972}" destId="{77058269-AC5E-4B9F-8CAB-D6F303964734}" srcOrd="1" destOrd="0" presId="urn:microsoft.com/office/officeart/2005/8/layout/architecture"/>
  </dgm:cxnLst>
  <dgm:bg>
    <a:solidFill>
      <a:srgbClr val="E4E6E3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D2609B-46EA-4FAC-BDD9-DA8290FB32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2DE37-A0EF-4610-A820-BC7129941ECB}">
      <dgm:prSet phldrT="[Text]"/>
      <dgm:spPr/>
      <dgm:t>
        <a:bodyPr/>
        <a:lstStyle/>
        <a:p>
          <a:pPr algn="ctr"/>
          <a:r>
            <a:rPr lang="en-US" dirty="0" smtClean="0"/>
            <a:t>Customer Delight</a:t>
          </a:r>
          <a:endParaRPr lang="en-US" dirty="0"/>
        </a:p>
      </dgm:t>
    </dgm:pt>
    <dgm:pt modelId="{945D5014-1901-4894-81E2-FD40716EA1A4}" type="parTrans" cxnId="{66A54BD2-09AB-4779-8B32-4E519AF2009A}">
      <dgm:prSet/>
      <dgm:spPr/>
      <dgm:t>
        <a:bodyPr/>
        <a:lstStyle/>
        <a:p>
          <a:pPr algn="ctr"/>
          <a:endParaRPr lang="en-US"/>
        </a:p>
      </dgm:t>
    </dgm:pt>
    <dgm:pt modelId="{C0BF8185-9D36-4472-95D9-E96528E63F0C}" type="sibTrans" cxnId="{66A54BD2-09AB-4779-8B32-4E519AF2009A}">
      <dgm:prSet/>
      <dgm:spPr/>
      <dgm:t>
        <a:bodyPr/>
        <a:lstStyle/>
        <a:p>
          <a:pPr algn="ctr"/>
          <a:endParaRPr lang="en-US"/>
        </a:p>
      </dgm:t>
    </dgm:pt>
    <dgm:pt modelId="{5576493A-315C-4581-A31D-215B36629278}">
      <dgm:prSet phldrT="[Text]"/>
      <dgm:spPr/>
      <dgm:t>
        <a:bodyPr/>
        <a:lstStyle/>
        <a:p>
          <a:pPr algn="ctr"/>
          <a:r>
            <a:rPr lang="en-US" dirty="0" smtClean="0"/>
            <a:t>Credibility</a:t>
          </a:r>
          <a:endParaRPr lang="en-US" dirty="0"/>
        </a:p>
      </dgm:t>
    </dgm:pt>
    <dgm:pt modelId="{B31FF028-75EA-48E5-9207-2897CCCDD028}" type="parTrans" cxnId="{BCEECA12-E22B-4342-992C-8E202AA86932}">
      <dgm:prSet/>
      <dgm:spPr/>
      <dgm:t>
        <a:bodyPr/>
        <a:lstStyle/>
        <a:p>
          <a:pPr algn="ctr"/>
          <a:endParaRPr lang="en-US"/>
        </a:p>
      </dgm:t>
    </dgm:pt>
    <dgm:pt modelId="{42CC1CB0-B181-4827-BB28-91AF6DE33F8E}" type="sibTrans" cxnId="{BCEECA12-E22B-4342-992C-8E202AA86932}">
      <dgm:prSet/>
      <dgm:spPr/>
      <dgm:t>
        <a:bodyPr/>
        <a:lstStyle/>
        <a:p>
          <a:pPr algn="ctr"/>
          <a:endParaRPr lang="en-US"/>
        </a:p>
      </dgm:t>
    </dgm:pt>
    <dgm:pt modelId="{16ACC778-8D04-47B5-AB07-F7172D37FC2B}">
      <dgm:prSet phldrT="[Text]"/>
      <dgm:spPr/>
      <dgm:t>
        <a:bodyPr/>
        <a:lstStyle/>
        <a:p>
          <a:pPr algn="ctr"/>
          <a:r>
            <a:rPr lang="en-US" dirty="0" smtClean="0"/>
            <a:t>Customized Products</a:t>
          </a:r>
          <a:endParaRPr lang="en-US" dirty="0"/>
        </a:p>
      </dgm:t>
    </dgm:pt>
    <dgm:pt modelId="{AB0807F0-D1F5-4350-BC75-8EDB66D3E013}" type="parTrans" cxnId="{58F2F1D0-EA1F-4232-A16D-67F80AA41C1A}">
      <dgm:prSet/>
      <dgm:spPr/>
      <dgm:t>
        <a:bodyPr/>
        <a:lstStyle/>
        <a:p>
          <a:pPr algn="ctr"/>
          <a:endParaRPr lang="en-US"/>
        </a:p>
      </dgm:t>
    </dgm:pt>
    <dgm:pt modelId="{80A36A89-78D8-4EB9-B524-654E64126EC3}" type="sibTrans" cxnId="{58F2F1D0-EA1F-4232-A16D-67F80AA41C1A}">
      <dgm:prSet/>
      <dgm:spPr/>
      <dgm:t>
        <a:bodyPr/>
        <a:lstStyle/>
        <a:p>
          <a:pPr algn="ctr"/>
          <a:endParaRPr lang="en-US"/>
        </a:p>
      </dgm:t>
    </dgm:pt>
    <dgm:pt modelId="{897A4724-23D8-4828-9E72-BBD93AB8198B}">
      <dgm:prSet phldrT="[Text]"/>
      <dgm:spPr/>
      <dgm:t>
        <a:bodyPr/>
        <a:lstStyle/>
        <a:p>
          <a:pPr algn="ctr"/>
          <a:r>
            <a:rPr lang="en-US" dirty="0" smtClean="0"/>
            <a:t>Seamless Service</a:t>
          </a:r>
          <a:endParaRPr lang="en-US" dirty="0"/>
        </a:p>
      </dgm:t>
    </dgm:pt>
    <dgm:pt modelId="{DF4BB596-881D-428F-84A1-7B656181E989}" type="parTrans" cxnId="{C0B19253-948A-47A4-A439-1E565B69070B}">
      <dgm:prSet/>
      <dgm:spPr/>
      <dgm:t>
        <a:bodyPr/>
        <a:lstStyle/>
        <a:p>
          <a:pPr algn="ctr"/>
          <a:endParaRPr lang="en-US"/>
        </a:p>
      </dgm:t>
    </dgm:pt>
    <dgm:pt modelId="{01EB3785-6135-4194-88E4-510CEEF66FF1}" type="sibTrans" cxnId="{C0B19253-948A-47A4-A439-1E565B69070B}">
      <dgm:prSet/>
      <dgm:spPr/>
      <dgm:t>
        <a:bodyPr/>
        <a:lstStyle/>
        <a:p>
          <a:pPr algn="ctr"/>
          <a:endParaRPr lang="en-US"/>
        </a:p>
      </dgm:t>
    </dgm:pt>
    <dgm:pt modelId="{31F32041-AFE9-423D-AE2B-9C77EE3DF03F}" type="asst">
      <dgm:prSet/>
      <dgm:spPr/>
      <dgm:t>
        <a:bodyPr/>
        <a:lstStyle/>
        <a:p>
          <a:pPr algn="ctr"/>
          <a:r>
            <a:rPr lang="en-US" dirty="0" smtClean="0"/>
            <a:t>Subscribed Databases</a:t>
          </a:r>
          <a:endParaRPr lang="en-US" dirty="0"/>
        </a:p>
      </dgm:t>
    </dgm:pt>
    <dgm:pt modelId="{20D684FE-8987-4F79-849A-B9273DF78252}" type="parTrans" cxnId="{45FC08C0-7E60-452F-8F4A-1AE1D041FE38}">
      <dgm:prSet/>
      <dgm:spPr/>
      <dgm:t>
        <a:bodyPr/>
        <a:lstStyle/>
        <a:p>
          <a:pPr algn="ctr"/>
          <a:endParaRPr lang="en-US"/>
        </a:p>
      </dgm:t>
    </dgm:pt>
    <dgm:pt modelId="{3FBF57C4-C1EE-4801-82C2-88D98A550D5E}" type="sibTrans" cxnId="{45FC08C0-7E60-452F-8F4A-1AE1D041FE38}">
      <dgm:prSet/>
      <dgm:spPr/>
      <dgm:t>
        <a:bodyPr/>
        <a:lstStyle/>
        <a:p>
          <a:pPr algn="ctr"/>
          <a:endParaRPr lang="en-US"/>
        </a:p>
      </dgm:t>
    </dgm:pt>
    <dgm:pt modelId="{87B6A12B-6921-46A5-9398-7E54A75FEBDB}" type="asst">
      <dgm:prSet/>
      <dgm:spPr/>
      <dgm:t>
        <a:bodyPr/>
        <a:lstStyle/>
        <a:p>
          <a:pPr algn="ctr"/>
          <a:r>
            <a:rPr lang="en-US" dirty="0" smtClean="0"/>
            <a:t>Security</a:t>
          </a:r>
          <a:endParaRPr lang="en-US" dirty="0"/>
        </a:p>
      </dgm:t>
    </dgm:pt>
    <dgm:pt modelId="{BDB20B74-867C-463D-8F41-C4DA817B777A}" type="parTrans" cxnId="{C0B429A8-380C-462B-B488-28F36647E720}">
      <dgm:prSet/>
      <dgm:spPr/>
      <dgm:t>
        <a:bodyPr/>
        <a:lstStyle/>
        <a:p>
          <a:pPr algn="ctr"/>
          <a:endParaRPr lang="en-US"/>
        </a:p>
      </dgm:t>
    </dgm:pt>
    <dgm:pt modelId="{9C149626-96FC-4BD7-83F6-461E858DAA7D}" type="sibTrans" cxnId="{C0B429A8-380C-462B-B488-28F36647E720}">
      <dgm:prSet/>
      <dgm:spPr/>
      <dgm:t>
        <a:bodyPr/>
        <a:lstStyle/>
        <a:p>
          <a:pPr algn="ctr"/>
          <a:endParaRPr lang="en-US"/>
        </a:p>
      </dgm:t>
    </dgm:pt>
    <dgm:pt modelId="{32D4582E-1A39-4841-9F54-A9295219755A}" type="asst">
      <dgm:prSet/>
      <dgm:spPr/>
      <dgm:t>
        <a:bodyPr/>
        <a:lstStyle/>
        <a:p>
          <a:pPr algn="ctr"/>
          <a:r>
            <a:rPr lang="en-US" dirty="0" smtClean="0"/>
            <a:t>Knowledge of Organization</a:t>
          </a:r>
          <a:endParaRPr lang="en-US" dirty="0"/>
        </a:p>
      </dgm:t>
    </dgm:pt>
    <dgm:pt modelId="{1665EFE9-3666-46F9-8DFB-F4C15F230FDE}" type="parTrans" cxnId="{BA51D30A-028F-4084-8A6E-A9E570FC7033}">
      <dgm:prSet/>
      <dgm:spPr/>
      <dgm:t>
        <a:bodyPr/>
        <a:lstStyle/>
        <a:p>
          <a:pPr algn="ctr"/>
          <a:endParaRPr lang="en-US"/>
        </a:p>
      </dgm:t>
    </dgm:pt>
    <dgm:pt modelId="{134A968F-D968-4AE2-A017-F4016B853F77}" type="sibTrans" cxnId="{BA51D30A-028F-4084-8A6E-A9E570FC7033}">
      <dgm:prSet/>
      <dgm:spPr/>
      <dgm:t>
        <a:bodyPr/>
        <a:lstStyle/>
        <a:p>
          <a:pPr algn="ctr"/>
          <a:endParaRPr lang="en-US"/>
        </a:p>
      </dgm:t>
    </dgm:pt>
    <dgm:pt modelId="{1B72E5E9-4E47-4719-A109-FCFDEBC0F42E}" type="asst">
      <dgm:prSet/>
      <dgm:spPr/>
      <dgm:t>
        <a:bodyPr/>
        <a:lstStyle/>
        <a:p>
          <a:pPr algn="ctr"/>
          <a:r>
            <a:rPr lang="en-US" dirty="0" smtClean="0"/>
            <a:t>Upcoming Deals </a:t>
          </a:r>
          <a:endParaRPr lang="en-US" dirty="0"/>
        </a:p>
      </dgm:t>
    </dgm:pt>
    <dgm:pt modelId="{A96E7A5C-EC9B-498B-95B4-C45426A440BD}" type="parTrans" cxnId="{F2C8BEC8-A23B-43EF-8528-29B0E85DF596}">
      <dgm:prSet/>
      <dgm:spPr/>
      <dgm:t>
        <a:bodyPr/>
        <a:lstStyle/>
        <a:p>
          <a:pPr algn="ctr"/>
          <a:endParaRPr lang="en-US"/>
        </a:p>
      </dgm:t>
    </dgm:pt>
    <dgm:pt modelId="{0EFB1128-F4BA-46F5-AE7A-D168376E3FD4}" type="sibTrans" cxnId="{F2C8BEC8-A23B-43EF-8528-29B0E85DF596}">
      <dgm:prSet/>
      <dgm:spPr/>
      <dgm:t>
        <a:bodyPr/>
        <a:lstStyle/>
        <a:p>
          <a:pPr algn="ctr"/>
          <a:endParaRPr lang="en-US"/>
        </a:p>
      </dgm:t>
    </dgm:pt>
    <dgm:pt modelId="{FD6F4696-9356-4E80-9AC5-0EC830DEAB27}" type="asst">
      <dgm:prSet/>
      <dgm:spPr/>
      <dgm:t>
        <a:bodyPr/>
        <a:lstStyle/>
        <a:p>
          <a:pPr algn="ctr"/>
          <a:r>
            <a:rPr lang="en-US" dirty="0" smtClean="0"/>
            <a:t>Current Projects</a:t>
          </a:r>
          <a:endParaRPr lang="en-US" dirty="0"/>
        </a:p>
      </dgm:t>
    </dgm:pt>
    <dgm:pt modelId="{4C704F71-F1F3-49F6-8D58-7F020F96C4BB}" type="parTrans" cxnId="{4016E4E2-9E5B-4E21-84A0-52CFEF216819}">
      <dgm:prSet/>
      <dgm:spPr/>
      <dgm:t>
        <a:bodyPr/>
        <a:lstStyle/>
        <a:p>
          <a:pPr algn="ctr"/>
          <a:endParaRPr lang="en-US"/>
        </a:p>
      </dgm:t>
    </dgm:pt>
    <dgm:pt modelId="{C85B85B7-FF5F-4CC3-B3E1-3684121558C7}" type="sibTrans" cxnId="{4016E4E2-9E5B-4E21-84A0-52CFEF216819}">
      <dgm:prSet/>
      <dgm:spPr/>
      <dgm:t>
        <a:bodyPr/>
        <a:lstStyle/>
        <a:p>
          <a:pPr algn="ctr"/>
          <a:endParaRPr lang="en-US"/>
        </a:p>
      </dgm:t>
    </dgm:pt>
    <dgm:pt modelId="{5B18F5E2-852B-48C2-979F-DD47FB76E258}" type="asst">
      <dgm:prSet/>
      <dgm:spPr/>
      <dgm:t>
        <a:bodyPr/>
        <a:lstStyle/>
        <a:p>
          <a:pPr algn="ctr"/>
          <a:r>
            <a:rPr lang="en-US" dirty="0" smtClean="0"/>
            <a:t>Instant Information Delivery</a:t>
          </a:r>
          <a:endParaRPr lang="en-US" dirty="0"/>
        </a:p>
      </dgm:t>
    </dgm:pt>
    <dgm:pt modelId="{069EEC93-2C64-4C4A-BE6B-464433F3CFF4}" type="parTrans" cxnId="{2848EEE3-18E2-49C7-B99F-F5AF7C608BD6}">
      <dgm:prSet/>
      <dgm:spPr/>
      <dgm:t>
        <a:bodyPr/>
        <a:lstStyle/>
        <a:p>
          <a:pPr algn="ctr"/>
          <a:endParaRPr lang="en-US"/>
        </a:p>
      </dgm:t>
    </dgm:pt>
    <dgm:pt modelId="{ED714896-F7DB-41C6-84C0-F4BAA4065F0F}" type="sibTrans" cxnId="{2848EEE3-18E2-49C7-B99F-F5AF7C608BD6}">
      <dgm:prSet/>
      <dgm:spPr/>
      <dgm:t>
        <a:bodyPr/>
        <a:lstStyle/>
        <a:p>
          <a:pPr algn="ctr"/>
          <a:endParaRPr lang="en-US"/>
        </a:p>
      </dgm:t>
    </dgm:pt>
    <dgm:pt modelId="{A4B2EEBB-8383-46E1-92D7-480D59394725}" type="asst">
      <dgm:prSet/>
      <dgm:spPr/>
      <dgm:t>
        <a:bodyPr/>
        <a:lstStyle/>
        <a:p>
          <a:pPr algn="ctr"/>
          <a:r>
            <a:rPr lang="en-US" dirty="0" smtClean="0"/>
            <a:t>Abreast with User Profile </a:t>
          </a:r>
          <a:endParaRPr lang="en-US" dirty="0"/>
        </a:p>
      </dgm:t>
    </dgm:pt>
    <dgm:pt modelId="{B0EAC13C-4AB8-4046-B1C5-04C3DF5C4962}" type="parTrans" cxnId="{5B648280-5856-4418-B324-A5A74604F2D5}">
      <dgm:prSet/>
      <dgm:spPr/>
      <dgm:t>
        <a:bodyPr/>
        <a:lstStyle/>
        <a:p>
          <a:pPr algn="ctr"/>
          <a:endParaRPr lang="en-US"/>
        </a:p>
      </dgm:t>
    </dgm:pt>
    <dgm:pt modelId="{54C3D10A-2ED4-41FF-BF62-CDFE67809298}" type="sibTrans" cxnId="{5B648280-5856-4418-B324-A5A74604F2D5}">
      <dgm:prSet/>
      <dgm:spPr/>
      <dgm:t>
        <a:bodyPr/>
        <a:lstStyle/>
        <a:p>
          <a:pPr algn="ctr"/>
          <a:endParaRPr lang="en-US"/>
        </a:p>
      </dgm:t>
    </dgm:pt>
    <dgm:pt modelId="{21C29181-81C6-4C17-B21E-DBC040F2DCE8}" type="asst">
      <dgm:prSet/>
      <dgm:spPr/>
      <dgm:t>
        <a:bodyPr/>
        <a:lstStyle/>
        <a:p>
          <a:pPr algn="ctr"/>
          <a:r>
            <a:rPr lang="en-US" dirty="0" smtClean="0"/>
            <a:t>User Friendly Content Delivery </a:t>
          </a:r>
          <a:endParaRPr lang="en-US" dirty="0"/>
        </a:p>
      </dgm:t>
    </dgm:pt>
    <dgm:pt modelId="{F9FFEFA2-2637-4C5B-ABD5-5200899BD28E}" type="parTrans" cxnId="{3B6D3170-7A8D-4985-A449-505A4BD2784D}">
      <dgm:prSet/>
      <dgm:spPr/>
      <dgm:t>
        <a:bodyPr/>
        <a:lstStyle/>
        <a:p>
          <a:pPr algn="ctr"/>
          <a:endParaRPr lang="en-US"/>
        </a:p>
      </dgm:t>
    </dgm:pt>
    <dgm:pt modelId="{22157253-D0EC-41B6-917E-AAE9653D903D}" type="sibTrans" cxnId="{3B6D3170-7A8D-4985-A449-505A4BD2784D}">
      <dgm:prSet/>
      <dgm:spPr/>
      <dgm:t>
        <a:bodyPr/>
        <a:lstStyle/>
        <a:p>
          <a:pPr algn="ctr"/>
          <a:endParaRPr lang="en-US"/>
        </a:p>
      </dgm:t>
    </dgm:pt>
    <dgm:pt modelId="{E6F74048-EEC4-495C-9AC0-5E65E4CDEB90}" type="asst">
      <dgm:prSet/>
      <dgm:spPr/>
      <dgm:t>
        <a:bodyPr/>
        <a:lstStyle/>
        <a:p>
          <a:pPr algn="ctr"/>
          <a:r>
            <a:rPr lang="en-US" dirty="0" smtClean="0"/>
            <a:t>Authenticated Published Facts</a:t>
          </a:r>
          <a:endParaRPr lang="en-US" dirty="0"/>
        </a:p>
      </dgm:t>
    </dgm:pt>
    <dgm:pt modelId="{80AD68A9-DF8C-4127-AE0B-B21C424DB5EF}" type="parTrans" cxnId="{8731583C-8E65-40B0-B7F6-B225FE36BA13}">
      <dgm:prSet/>
      <dgm:spPr/>
      <dgm:t>
        <a:bodyPr/>
        <a:lstStyle/>
        <a:p>
          <a:pPr algn="ctr"/>
          <a:endParaRPr lang="en-US"/>
        </a:p>
      </dgm:t>
    </dgm:pt>
    <dgm:pt modelId="{DCB9D7DC-52F5-43E2-AAC3-9347D888E008}" type="sibTrans" cxnId="{8731583C-8E65-40B0-B7F6-B225FE36BA13}">
      <dgm:prSet/>
      <dgm:spPr/>
      <dgm:t>
        <a:bodyPr/>
        <a:lstStyle/>
        <a:p>
          <a:pPr algn="ctr"/>
          <a:endParaRPr lang="en-US"/>
        </a:p>
      </dgm:t>
    </dgm:pt>
    <dgm:pt modelId="{00482629-C64F-403D-AEEC-3D9DFE5976D1}" type="pres">
      <dgm:prSet presAssocID="{91D2609B-46EA-4FAC-BDD9-DA8290FB32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9C250E-8296-4E2F-BC3A-11B02A355D05}" type="pres">
      <dgm:prSet presAssocID="{5782DE37-A0EF-4610-A820-BC7129941ECB}" presName="hierRoot1" presStyleCnt="0">
        <dgm:presLayoutVars>
          <dgm:hierBranch val="init"/>
        </dgm:presLayoutVars>
      </dgm:prSet>
      <dgm:spPr/>
    </dgm:pt>
    <dgm:pt modelId="{FAB85D6E-0DCA-4CC5-8726-29681D09E527}" type="pres">
      <dgm:prSet presAssocID="{5782DE37-A0EF-4610-A820-BC7129941ECB}" presName="rootComposite1" presStyleCnt="0"/>
      <dgm:spPr/>
    </dgm:pt>
    <dgm:pt modelId="{74F5F460-E55B-44DD-9E3A-CF5BBA9F3C3F}" type="pres">
      <dgm:prSet presAssocID="{5782DE37-A0EF-4610-A820-BC7129941E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4BFE2-AFE8-42D8-9197-29D2DEFB32B9}" type="pres">
      <dgm:prSet presAssocID="{5782DE37-A0EF-4610-A820-BC7129941E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6D623F7-5879-45B7-9E21-C0F93886A7B9}" type="pres">
      <dgm:prSet presAssocID="{5782DE37-A0EF-4610-A820-BC7129941ECB}" presName="hierChild2" presStyleCnt="0"/>
      <dgm:spPr/>
    </dgm:pt>
    <dgm:pt modelId="{9EDC3B13-E393-45B9-89FF-F5579BF494EC}" type="pres">
      <dgm:prSet presAssocID="{B31FF028-75EA-48E5-9207-2897CCCDD028}" presName="Name64" presStyleLbl="parChTrans1D2" presStyleIdx="0" presStyleCnt="3"/>
      <dgm:spPr/>
      <dgm:t>
        <a:bodyPr/>
        <a:lstStyle/>
        <a:p>
          <a:endParaRPr lang="en-US"/>
        </a:p>
      </dgm:t>
    </dgm:pt>
    <dgm:pt modelId="{42AA2491-878F-4A9E-B597-C92ED0EDCA40}" type="pres">
      <dgm:prSet presAssocID="{5576493A-315C-4581-A31D-215B36629278}" presName="hierRoot2" presStyleCnt="0">
        <dgm:presLayoutVars>
          <dgm:hierBranch val="init"/>
        </dgm:presLayoutVars>
      </dgm:prSet>
      <dgm:spPr/>
    </dgm:pt>
    <dgm:pt modelId="{7F38C09D-A689-44C6-A451-2DFDAC0F87C6}" type="pres">
      <dgm:prSet presAssocID="{5576493A-315C-4581-A31D-215B36629278}" presName="rootComposite" presStyleCnt="0"/>
      <dgm:spPr/>
    </dgm:pt>
    <dgm:pt modelId="{B577B5E0-6C3D-42F7-A7BE-375D4AAA0F7B}" type="pres">
      <dgm:prSet presAssocID="{5576493A-315C-4581-A31D-215B3662927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FD8F0-D9B6-445C-BB42-22DC6E26CC5C}" type="pres">
      <dgm:prSet presAssocID="{5576493A-315C-4581-A31D-215B36629278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CFDDB2-8B66-4058-988A-9DB5629DEE63}" type="pres">
      <dgm:prSet presAssocID="{5576493A-315C-4581-A31D-215B36629278}" presName="hierChild4" presStyleCnt="0"/>
      <dgm:spPr/>
    </dgm:pt>
    <dgm:pt modelId="{A0EBD812-1990-4827-ACE9-193D81BCFAF1}" type="pres">
      <dgm:prSet presAssocID="{5576493A-315C-4581-A31D-215B36629278}" presName="hierChild5" presStyleCnt="0"/>
      <dgm:spPr/>
    </dgm:pt>
    <dgm:pt modelId="{2F5759E3-74BB-4AC7-A8B1-469E816A71AC}" type="pres">
      <dgm:prSet presAssocID="{20D684FE-8987-4F79-849A-B9273DF78252}" presName="Name115" presStyleLbl="parChTrans1D3" presStyleIdx="0" presStyleCnt="9"/>
      <dgm:spPr/>
      <dgm:t>
        <a:bodyPr/>
        <a:lstStyle/>
        <a:p>
          <a:endParaRPr lang="en-US"/>
        </a:p>
      </dgm:t>
    </dgm:pt>
    <dgm:pt modelId="{ADC0A0F4-6E35-4DC6-B59F-41D0F74463DF}" type="pres">
      <dgm:prSet presAssocID="{31F32041-AFE9-423D-AE2B-9C77EE3DF03F}" presName="hierRoot3" presStyleCnt="0">
        <dgm:presLayoutVars>
          <dgm:hierBranch val="init"/>
        </dgm:presLayoutVars>
      </dgm:prSet>
      <dgm:spPr/>
    </dgm:pt>
    <dgm:pt modelId="{5A8F2B4D-DE06-42A0-AEE8-E0ECCE92C508}" type="pres">
      <dgm:prSet presAssocID="{31F32041-AFE9-423D-AE2B-9C77EE3DF03F}" presName="rootComposite3" presStyleCnt="0"/>
      <dgm:spPr/>
    </dgm:pt>
    <dgm:pt modelId="{97EABB8A-20F2-47A0-9937-D6FE47E559B5}" type="pres">
      <dgm:prSet presAssocID="{31F32041-AFE9-423D-AE2B-9C77EE3DF03F}" presName="rootText3" presStyleLbl="asst2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9916F-0B7C-41E3-92BA-4207CA1B63F0}" type="pres">
      <dgm:prSet presAssocID="{31F32041-AFE9-423D-AE2B-9C77EE3DF03F}" presName="rootConnector3" presStyleLbl="asst2" presStyleIdx="0" presStyleCnt="9"/>
      <dgm:spPr/>
      <dgm:t>
        <a:bodyPr/>
        <a:lstStyle/>
        <a:p>
          <a:endParaRPr lang="en-US"/>
        </a:p>
      </dgm:t>
    </dgm:pt>
    <dgm:pt modelId="{380DAE7F-113D-4F2C-BD53-42E3BCE798A7}" type="pres">
      <dgm:prSet presAssocID="{31F32041-AFE9-423D-AE2B-9C77EE3DF03F}" presName="hierChild6" presStyleCnt="0"/>
      <dgm:spPr/>
    </dgm:pt>
    <dgm:pt modelId="{5F5E9A87-3361-443D-BA2B-A0293C60EA3A}" type="pres">
      <dgm:prSet presAssocID="{31F32041-AFE9-423D-AE2B-9C77EE3DF03F}" presName="hierChild7" presStyleCnt="0"/>
      <dgm:spPr/>
    </dgm:pt>
    <dgm:pt modelId="{919DA7E3-14CC-462A-A690-F291A38A4143}" type="pres">
      <dgm:prSet presAssocID="{BDB20B74-867C-463D-8F41-C4DA817B777A}" presName="Name115" presStyleLbl="parChTrans1D3" presStyleIdx="1" presStyleCnt="9"/>
      <dgm:spPr/>
      <dgm:t>
        <a:bodyPr/>
        <a:lstStyle/>
        <a:p>
          <a:endParaRPr lang="en-US"/>
        </a:p>
      </dgm:t>
    </dgm:pt>
    <dgm:pt modelId="{49C6B01B-201F-4555-811D-7D806474FC17}" type="pres">
      <dgm:prSet presAssocID="{87B6A12B-6921-46A5-9398-7E54A75FEBDB}" presName="hierRoot3" presStyleCnt="0">
        <dgm:presLayoutVars>
          <dgm:hierBranch val="init"/>
        </dgm:presLayoutVars>
      </dgm:prSet>
      <dgm:spPr/>
    </dgm:pt>
    <dgm:pt modelId="{9FF10852-F4D8-408B-A129-8824A91B7C1A}" type="pres">
      <dgm:prSet presAssocID="{87B6A12B-6921-46A5-9398-7E54A75FEBDB}" presName="rootComposite3" presStyleCnt="0"/>
      <dgm:spPr/>
    </dgm:pt>
    <dgm:pt modelId="{57CEEFF3-9039-4EFD-AAFB-7A990FEF5534}" type="pres">
      <dgm:prSet presAssocID="{87B6A12B-6921-46A5-9398-7E54A75FEBDB}" presName="rootText3" presStyleLbl="asst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10EA5-24A9-4E32-BA42-C41025EDB784}" type="pres">
      <dgm:prSet presAssocID="{87B6A12B-6921-46A5-9398-7E54A75FEBDB}" presName="rootConnector3" presStyleLbl="asst2" presStyleIdx="1" presStyleCnt="9"/>
      <dgm:spPr/>
      <dgm:t>
        <a:bodyPr/>
        <a:lstStyle/>
        <a:p>
          <a:endParaRPr lang="en-US"/>
        </a:p>
      </dgm:t>
    </dgm:pt>
    <dgm:pt modelId="{CD4E0C87-353E-4D7B-9E9F-01756F6F7E6F}" type="pres">
      <dgm:prSet presAssocID="{87B6A12B-6921-46A5-9398-7E54A75FEBDB}" presName="hierChild6" presStyleCnt="0"/>
      <dgm:spPr/>
    </dgm:pt>
    <dgm:pt modelId="{4E421C08-5C36-4EA9-A096-D90500E91103}" type="pres">
      <dgm:prSet presAssocID="{87B6A12B-6921-46A5-9398-7E54A75FEBDB}" presName="hierChild7" presStyleCnt="0"/>
      <dgm:spPr/>
    </dgm:pt>
    <dgm:pt modelId="{7650B7A7-8420-4E38-885F-01B5B5D2035C}" type="pres">
      <dgm:prSet presAssocID="{80AD68A9-DF8C-4127-AE0B-B21C424DB5EF}" presName="Name115" presStyleLbl="parChTrans1D3" presStyleIdx="2" presStyleCnt="9"/>
      <dgm:spPr/>
      <dgm:t>
        <a:bodyPr/>
        <a:lstStyle/>
        <a:p>
          <a:endParaRPr lang="en-US"/>
        </a:p>
      </dgm:t>
    </dgm:pt>
    <dgm:pt modelId="{D1059B0C-754B-4D69-B5DB-31B7D00459F8}" type="pres">
      <dgm:prSet presAssocID="{E6F74048-EEC4-495C-9AC0-5E65E4CDEB90}" presName="hierRoot3" presStyleCnt="0">
        <dgm:presLayoutVars>
          <dgm:hierBranch val="init"/>
        </dgm:presLayoutVars>
      </dgm:prSet>
      <dgm:spPr/>
    </dgm:pt>
    <dgm:pt modelId="{C65FDF47-0110-4071-BAB5-875C733A1C11}" type="pres">
      <dgm:prSet presAssocID="{E6F74048-EEC4-495C-9AC0-5E65E4CDEB90}" presName="rootComposite3" presStyleCnt="0"/>
      <dgm:spPr/>
    </dgm:pt>
    <dgm:pt modelId="{8E9FF242-CA42-46C2-8151-1C5306224877}" type="pres">
      <dgm:prSet presAssocID="{E6F74048-EEC4-495C-9AC0-5E65E4CDEB90}" presName="rootText3" presStyleLbl="asst2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CC3ED-9DBA-47B1-960D-AB45035EA590}" type="pres">
      <dgm:prSet presAssocID="{E6F74048-EEC4-495C-9AC0-5E65E4CDEB90}" presName="rootConnector3" presStyleLbl="asst2" presStyleIdx="2" presStyleCnt="9"/>
      <dgm:spPr/>
      <dgm:t>
        <a:bodyPr/>
        <a:lstStyle/>
        <a:p>
          <a:endParaRPr lang="en-US"/>
        </a:p>
      </dgm:t>
    </dgm:pt>
    <dgm:pt modelId="{D9812A95-A83C-47E8-A8BA-2546466BDDF0}" type="pres">
      <dgm:prSet presAssocID="{E6F74048-EEC4-495C-9AC0-5E65E4CDEB90}" presName="hierChild6" presStyleCnt="0"/>
      <dgm:spPr/>
    </dgm:pt>
    <dgm:pt modelId="{A6C08D20-84F6-4308-B6F1-4BABD7FBC64F}" type="pres">
      <dgm:prSet presAssocID="{E6F74048-EEC4-495C-9AC0-5E65E4CDEB90}" presName="hierChild7" presStyleCnt="0"/>
      <dgm:spPr/>
    </dgm:pt>
    <dgm:pt modelId="{2BB387A0-B41C-4F50-8999-693D3AEE0D58}" type="pres">
      <dgm:prSet presAssocID="{AB0807F0-D1F5-4350-BC75-8EDB66D3E013}" presName="Name64" presStyleLbl="parChTrans1D2" presStyleIdx="1" presStyleCnt="3"/>
      <dgm:spPr/>
      <dgm:t>
        <a:bodyPr/>
        <a:lstStyle/>
        <a:p>
          <a:endParaRPr lang="en-US"/>
        </a:p>
      </dgm:t>
    </dgm:pt>
    <dgm:pt modelId="{6FE71765-BC1A-4365-A39A-5D0D2A88F642}" type="pres">
      <dgm:prSet presAssocID="{16ACC778-8D04-47B5-AB07-F7172D37FC2B}" presName="hierRoot2" presStyleCnt="0">
        <dgm:presLayoutVars>
          <dgm:hierBranch val="init"/>
        </dgm:presLayoutVars>
      </dgm:prSet>
      <dgm:spPr/>
    </dgm:pt>
    <dgm:pt modelId="{D8EC95D0-29C4-48C4-A040-B3EF0E37EC50}" type="pres">
      <dgm:prSet presAssocID="{16ACC778-8D04-47B5-AB07-F7172D37FC2B}" presName="rootComposite" presStyleCnt="0"/>
      <dgm:spPr/>
    </dgm:pt>
    <dgm:pt modelId="{90F57EA8-CE21-400B-BBCD-FE1A6543D20F}" type="pres">
      <dgm:prSet presAssocID="{16ACC778-8D04-47B5-AB07-F7172D37FC2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F00410-1EA4-44A4-8FC1-BCB29A03C43E}" type="pres">
      <dgm:prSet presAssocID="{16ACC778-8D04-47B5-AB07-F7172D37FC2B}" presName="rootConnector" presStyleLbl="node2" presStyleIdx="1" presStyleCnt="3"/>
      <dgm:spPr/>
      <dgm:t>
        <a:bodyPr/>
        <a:lstStyle/>
        <a:p>
          <a:endParaRPr lang="en-US"/>
        </a:p>
      </dgm:t>
    </dgm:pt>
    <dgm:pt modelId="{36D3DFBA-640A-48C1-9650-D0C8B0E01359}" type="pres">
      <dgm:prSet presAssocID="{16ACC778-8D04-47B5-AB07-F7172D37FC2B}" presName="hierChild4" presStyleCnt="0"/>
      <dgm:spPr/>
    </dgm:pt>
    <dgm:pt modelId="{A9F92B24-2799-46A1-9176-3BF5B4F6997E}" type="pres">
      <dgm:prSet presAssocID="{16ACC778-8D04-47B5-AB07-F7172D37FC2B}" presName="hierChild5" presStyleCnt="0"/>
      <dgm:spPr/>
    </dgm:pt>
    <dgm:pt modelId="{07914FDE-73A4-4F8A-A816-4FFD42DFDC15}" type="pres">
      <dgm:prSet presAssocID="{1665EFE9-3666-46F9-8DFB-F4C15F230FDE}" presName="Name115" presStyleLbl="parChTrans1D3" presStyleIdx="3" presStyleCnt="9"/>
      <dgm:spPr/>
      <dgm:t>
        <a:bodyPr/>
        <a:lstStyle/>
        <a:p>
          <a:endParaRPr lang="en-US"/>
        </a:p>
      </dgm:t>
    </dgm:pt>
    <dgm:pt modelId="{2E9ED05F-060A-4EA3-934C-664ADA24EDAE}" type="pres">
      <dgm:prSet presAssocID="{32D4582E-1A39-4841-9F54-A9295219755A}" presName="hierRoot3" presStyleCnt="0">
        <dgm:presLayoutVars>
          <dgm:hierBranch val="init"/>
        </dgm:presLayoutVars>
      </dgm:prSet>
      <dgm:spPr/>
    </dgm:pt>
    <dgm:pt modelId="{F04F1504-FB51-4F4E-B732-EE326B559CE7}" type="pres">
      <dgm:prSet presAssocID="{32D4582E-1A39-4841-9F54-A9295219755A}" presName="rootComposite3" presStyleCnt="0"/>
      <dgm:spPr/>
    </dgm:pt>
    <dgm:pt modelId="{2ED70BBC-3A6D-44F5-A079-F3A667631219}" type="pres">
      <dgm:prSet presAssocID="{32D4582E-1A39-4841-9F54-A9295219755A}" presName="rootText3" presStyleLbl="asst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BA3C65-338B-43D0-AC01-17A626A5A001}" type="pres">
      <dgm:prSet presAssocID="{32D4582E-1A39-4841-9F54-A9295219755A}" presName="rootConnector3" presStyleLbl="asst2" presStyleIdx="3" presStyleCnt="9"/>
      <dgm:spPr/>
      <dgm:t>
        <a:bodyPr/>
        <a:lstStyle/>
        <a:p>
          <a:endParaRPr lang="en-US"/>
        </a:p>
      </dgm:t>
    </dgm:pt>
    <dgm:pt modelId="{4218C888-30EF-4E5F-86E3-BEB225C3585D}" type="pres">
      <dgm:prSet presAssocID="{32D4582E-1A39-4841-9F54-A9295219755A}" presName="hierChild6" presStyleCnt="0"/>
      <dgm:spPr/>
    </dgm:pt>
    <dgm:pt modelId="{F3E0EAEC-990F-46E4-AF8D-03F83BA2C63D}" type="pres">
      <dgm:prSet presAssocID="{32D4582E-1A39-4841-9F54-A9295219755A}" presName="hierChild7" presStyleCnt="0"/>
      <dgm:spPr/>
    </dgm:pt>
    <dgm:pt modelId="{84D7839C-EC6A-4C16-BBA4-72559BB4C5A6}" type="pres">
      <dgm:prSet presAssocID="{A96E7A5C-EC9B-498B-95B4-C45426A440BD}" presName="Name115" presStyleLbl="parChTrans1D3" presStyleIdx="4" presStyleCnt="9"/>
      <dgm:spPr/>
      <dgm:t>
        <a:bodyPr/>
        <a:lstStyle/>
        <a:p>
          <a:endParaRPr lang="en-US"/>
        </a:p>
      </dgm:t>
    </dgm:pt>
    <dgm:pt modelId="{3043F9C1-9351-4D7B-9481-BCED83159F89}" type="pres">
      <dgm:prSet presAssocID="{1B72E5E9-4E47-4719-A109-FCFDEBC0F42E}" presName="hierRoot3" presStyleCnt="0">
        <dgm:presLayoutVars>
          <dgm:hierBranch val="init"/>
        </dgm:presLayoutVars>
      </dgm:prSet>
      <dgm:spPr/>
    </dgm:pt>
    <dgm:pt modelId="{1DCB5704-2F68-4569-9485-32B66B58ACAD}" type="pres">
      <dgm:prSet presAssocID="{1B72E5E9-4E47-4719-A109-FCFDEBC0F42E}" presName="rootComposite3" presStyleCnt="0"/>
      <dgm:spPr/>
    </dgm:pt>
    <dgm:pt modelId="{9FE6DC2C-A59F-4FC9-A7FD-A8779A4AFB08}" type="pres">
      <dgm:prSet presAssocID="{1B72E5E9-4E47-4719-A109-FCFDEBC0F42E}" presName="rootText3" presStyleLbl="asst2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80A85-E398-45C2-B34A-EF6B1D877D1D}" type="pres">
      <dgm:prSet presAssocID="{1B72E5E9-4E47-4719-A109-FCFDEBC0F42E}" presName="rootConnector3" presStyleLbl="asst2" presStyleIdx="4" presStyleCnt="9"/>
      <dgm:spPr/>
      <dgm:t>
        <a:bodyPr/>
        <a:lstStyle/>
        <a:p>
          <a:endParaRPr lang="en-US"/>
        </a:p>
      </dgm:t>
    </dgm:pt>
    <dgm:pt modelId="{ECC659DC-FF7F-4FDA-B03A-2573FD99D35C}" type="pres">
      <dgm:prSet presAssocID="{1B72E5E9-4E47-4719-A109-FCFDEBC0F42E}" presName="hierChild6" presStyleCnt="0"/>
      <dgm:spPr/>
    </dgm:pt>
    <dgm:pt modelId="{E921A626-7287-47F0-80E5-521AE97D7E5F}" type="pres">
      <dgm:prSet presAssocID="{1B72E5E9-4E47-4719-A109-FCFDEBC0F42E}" presName="hierChild7" presStyleCnt="0"/>
      <dgm:spPr/>
    </dgm:pt>
    <dgm:pt modelId="{2C68725C-E821-45B5-99D9-9D9343E72148}" type="pres">
      <dgm:prSet presAssocID="{4C704F71-F1F3-49F6-8D58-7F020F96C4BB}" presName="Name115" presStyleLbl="parChTrans1D3" presStyleIdx="5" presStyleCnt="9"/>
      <dgm:spPr/>
      <dgm:t>
        <a:bodyPr/>
        <a:lstStyle/>
        <a:p>
          <a:endParaRPr lang="en-US"/>
        </a:p>
      </dgm:t>
    </dgm:pt>
    <dgm:pt modelId="{4E3ABD63-8C56-4EDD-9F47-689D9F373DB8}" type="pres">
      <dgm:prSet presAssocID="{FD6F4696-9356-4E80-9AC5-0EC830DEAB27}" presName="hierRoot3" presStyleCnt="0">
        <dgm:presLayoutVars>
          <dgm:hierBranch val="init"/>
        </dgm:presLayoutVars>
      </dgm:prSet>
      <dgm:spPr/>
    </dgm:pt>
    <dgm:pt modelId="{7F412246-6A3B-4BDA-B469-4E090AC0F81C}" type="pres">
      <dgm:prSet presAssocID="{FD6F4696-9356-4E80-9AC5-0EC830DEAB27}" presName="rootComposite3" presStyleCnt="0"/>
      <dgm:spPr/>
    </dgm:pt>
    <dgm:pt modelId="{435CF977-5B8A-4AAA-8240-535BD5097811}" type="pres">
      <dgm:prSet presAssocID="{FD6F4696-9356-4E80-9AC5-0EC830DEAB27}" presName="rootText3" presStyleLbl="asst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BEF5E-8270-47B4-A808-27863A09FC29}" type="pres">
      <dgm:prSet presAssocID="{FD6F4696-9356-4E80-9AC5-0EC830DEAB27}" presName="rootConnector3" presStyleLbl="asst2" presStyleIdx="5" presStyleCnt="9"/>
      <dgm:spPr/>
      <dgm:t>
        <a:bodyPr/>
        <a:lstStyle/>
        <a:p>
          <a:endParaRPr lang="en-US"/>
        </a:p>
      </dgm:t>
    </dgm:pt>
    <dgm:pt modelId="{11802389-72D5-4791-8056-FECDCB7F7E8B}" type="pres">
      <dgm:prSet presAssocID="{FD6F4696-9356-4E80-9AC5-0EC830DEAB27}" presName="hierChild6" presStyleCnt="0"/>
      <dgm:spPr/>
    </dgm:pt>
    <dgm:pt modelId="{E0FA157D-868D-49CD-8310-A770360763FE}" type="pres">
      <dgm:prSet presAssocID="{FD6F4696-9356-4E80-9AC5-0EC830DEAB27}" presName="hierChild7" presStyleCnt="0"/>
      <dgm:spPr/>
    </dgm:pt>
    <dgm:pt modelId="{47B12D76-D184-4540-96B3-345536FB7CE9}" type="pres">
      <dgm:prSet presAssocID="{DF4BB596-881D-428F-84A1-7B656181E989}" presName="Name64" presStyleLbl="parChTrans1D2" presStyleIdx="2" presStyleCnt="3"/>
      <dgm:spPr/>
      <dgm:t>
        <a:bodyPr/>
        <a:lstStyle/>
        <a:p>
          <a:endParaRPr lang="en-US"/>
        </a:p>
      </dgm:t>
    </dgm:pt>
    <dgm:pt modelId="{7DED82BD-F5DB-4EC5-B3FC-134D97916A0B}" type="pres">
      <dgm:prSet presAssocID="{897A4724-23D8-4828-9E72-BBD93AB8198B}" presName="hierRoot2" presStyleCnt="0">
        <dgm:presLayoutVars>
          <dgm:hierBranch val="init"/>
        </dgm:presLayoutVars>
      </dgm:prSet>
      <dgm:spPr/>
    </dgm:pt>
    <dgm:pt modelId="{F5075ABD-07C8-4866-B902-1F700EF97DCF}" type="pres">
      <dgm:prSet presAssocID="{897A4724-23D8-4828-9E72-BBD93AB8198B}" presName="rootComposite" presStyleCnt="0"/>
      <dgm:spPr/>
    </dgm:pt>
    <dgm:pt modelId="{D2416E94-D99F-40D1-99BB-1413DBD253E0}" type="pres">
      <dgm:prSet presAssocID="{897A4724-23D8-4828-9E72-BBD93AB8198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710AF-BF18-4917-B0ED-607BB430A428}" type="pres">
      <dgm:prSet presAssocID="{897A4724-23D8-4828-9E72-BBD93AB8198B}" presName="rootConnector" presStyleLbl="node2" presStyleIdx="2" presStyleCnt="3"/>
      <dgm:spPr/>
      <dgm:t>
        <a:bodyPr/>
        <a:lstStyle/>
        <a:p>
          <a:endParaRPr lang="en-US"/>
        </a:p>
      </dgm:t>
    </dgm:pt>
    <dgm:pt modelId="{4AB7C0C7-0AFA-4CF4-8FFD-E6DEBF1E1C60}" type="pres">
      <dgm:prSet presAssocID="{897A4724-23D8-4828-9E72-BBD93AB8198B}" presName="hierChild4" presStyleCnt="0"/>
      <dgm:spPr/>
    </dgm:pt>
    <dgm:pt modelId="{0D12BB6A-CBB8-4705-871C-2B0472FA27EB}" type="pres">
      <dgm:prSet presAssocID="{897A4724-23D8-4828-9E72-BBD93AB8198B}" presName="hierChild5" presStyleCnt="0"/>
      <dgm:spPr/>
    </dgm:pt>
    <dgm:pt modelId="{7EEEBA14-CDC8-46FD-BE8A-0E8D47BEE5B6}" type="pres">
      <dgm:prSet presAssocID="{069EEC93-2C64-4C4A-BE6B-464433F3CFF4}" presName="Name115" presStyleLbl="parChTrans1D3" presStyleIdx="6" presStyleCnt="9"/>
      <dgm:spPr/>
      <dgm:t>
        <a:bodyPr/>
        <a:lstStyle/>
        <a:p>
          <a:endParaRPr lang="en-US"/>
        </a:p>
      </dgm:t>
    </dgm:pt>
    <dgm:pt modelId="{8FDDCE24-E5D1-4260-80DB-DE4F5300A6EA}" type="pres">
      <dgm:prSet presAssocID="{5B18F5E2-852B-48C2-979F-DD47FB76E258}" presName="hierRoot3" presStyleCnt="0">
        <dgm:presLayoutVars>
          <dgm:hierBranch val="init"/>
        </dgm:presLayoutVars>
      </dgm:prSet>
      <dgm:spPr/>
    </dgm:pt>
    <dgm:pt modelId="{F209738C-C9EC-4905-B8D6-AB6D32D87FA6}" type="pres">
      <dgm:prSet presAssocID="{5B18F5E2-852B-48C2-979F-DD47FB76E258}" presName="rootComposite3" presStyleCnt="0"/>
      <dgm:spPr/>
    </dgm:pt>
    <dgm:pt modelId="{E583600E-D44A-4857-ACC4-4F97F68222AC}" type="pres">
      <dgm:prSet presAssocID="{5B18F5E2-852B-48C2-979F-DD47FB76E258}" presName="rootText3" presStyleLbl="asst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F24A1-4E6D-4BCB-9649-38431BB2B5CF}" type="pres">
      <dgm:prSet presAssocID="{5B18F5E2-852B-48C2-979F-DD47FB76E258}" presName="rootConnector3" presStyleLbl="asst2" presStyleIdx="6" presStyleCnt="9"/>
      <dgm:spPr/>
      <dgm:t>
        <a:bodyPr/>
        <a:lstStyle/>
        <a:p>
          <a:endParaRPr lang="en-US"/>
        </a:p>
      </dgm:t>
    </dgm:pt>
    <dgm:pt modelId="{D945D021-5310-4435-A039-C35FDDA02E0D}" type="pres">
      <dgm:prSet presAssocID="{5B18F5E2-852B-48C2-979F-DD47FB76E258}" presName="hierChild6" presStyleCnt="0"/>
      <dgm:spPr/>
    </dgm:pt>
    <dgm:pt modelId="{08A62B94-8D35-49E8-9298-71154DC35365}" type="pres">
      <dgm:prSet presAssocID="{5B18F5E2-852B-48C2-979F-DD47FB76E258}" presName="hierChild7" presStyleCnt="0"/>
      <dgm:spPr/>
    </dgm:pt>
    <dgm:pt modelId="{BC8E5DEF-CF7D-4FF5-A6AF-5109A9C144E5}" type="pres">
      <dgm:prSet presAssocID="{B0EAC13C-4AB8-4046-B1C5-04C3DF5C4962}" presName="Name115" presStyleLbl="parChTrans1D3" presStyleIdx="7" presStyleCnt="9"/>
      <dgm:spPr/>
      <dgm:t>
        <a:bodyPr/>
        <a:lstStyle/>
        <a:p>
          <a:endParaRPr lang="en-US"/>
        </a:p>
      </dgm:t>
    </dgm:pt>
    <dgm:pt modelId="{F91CF7C6-8ECB-4316-930F-7768F7689812}" type="pres">
      <dgm:prSet presAssocID="{A4B2EEBB-8383-46E1-92D7-480D59394725}" presName="hierRoot3" presStyleCnt="0">
        <dgm:presLayoutVars>
          <dgm:hierBranch val="init"/>
        </dgm:presLayoutVars>
      </dgm:prSet>
      <dgm:spPr/>
    </dgm:pt>
    <dgm:pt modelId="{7EBD4123-3AD4-4BA6-B14D-7A3636CACA77}" type="pres">
      <dgm:prSet presAssocID="{A4B2EEBB-8383-46E1-92D7-480D59394725}" presName="rootComposite3" presStyleCnt="0"/>
      <dgm:spPr/>
    </dgm:pt>
    <dgm:pt modelId="{8383A548-AC0D-4C56-B752-3737494774FC}" type="pres">
      <dgm:prSet presAssocID="{A4B2EEBB-8383-46E1-92D7-480D59394725}" presName="rootText3" presStyleLbl="asst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4E7E1-4F98-4647-92CA-B62D0A1AE0E3}" type="pres">
      <dgm:prSet presAssocID="{A4B2EEBB-8383-46E1-92D7-480D59394725}" presName="rootConnector3" presStyleLbl="asst2" presStyleIdx="7" presStyleCnt="9"/>
      <dgm:spPr/>
      <dgm:t>
        <a:bodyPr/>
        <a:lstStyle/>
        <a:p>
          <a:endParaRPr lang="en-US"/>
        </a:p>
      </dgm:t>
    </dgm:pt>
    <dgm:pt modelId="{D9E8F5BC-857C-481A-9566-61D56D738047}" type="pres">
      <dgm:prSet presAssocID="{A4B2EEBB-8383-46E1-92D7-480D59394725}" presName="hierChild6" presStyleCnt="0"/>
      <dgm:spPr/>
    </dgm:pt>
    <dgm:pt modelId="{6575BA4B-C475-45A8-959F-25FF1A6CAD27}" type="pres">
      <dgm:prSet presAssocID="{A4B2EEBB-8383-46E1-92D7-480D59394725}" presName="hierChild7" presStyleCnt="0"/>
      <dgm:spPr/>
    </dgm:pt>
    <dgm:pt modelId="{1F25BFF7-F2DC-4786-93CB-43783C78CFEB}" type="pres">
      <dgm:prSet presAssocID="{F9FFEFA2-2637-4C5B-ABD5-5200899BD28E}" presName="Name115" presStyleLbl="parChTrans1D3" presStyleIdx="8" presStyleCnt="9"/>
      <dgm:spPr/>
      <dgm:t>
        <a:bodyPr/>
        <a:lstStyle/>
        <a:p>
          <a:endParaRPr lang="en-US"/>
        </a:p>
      </dgm:t>
    </dgm:pt>
    <dgm:pt modelId="{E8DF11FB-AA1C-43F1-BC23-C6C5DC992CAA}" type="pres">
      <dgm:prSet presAssocID="{21C29181-81C6-4C17-B21E-DBC040F2DCE8}" presName="hierRoot3" presStyleCnt="0">
        <dgm:presLayoutVars>
          <dgm:hierBranch val="init"/>
        </dgm:presLayoutVars>
      </dgm:prSet>
      <dgm:spPr/>
    </dgm:pt>
    <dgm:pt modelId="{616B7559-9E91-43A4-9A6F-838C4C2DD076}" type="pres">
      <dgm:prSet presAssocID="{21C29181-81C6-4C17-B21E-DBC040F2DCE8}" presName="rootComposite3" presStyleCnt="0"/>
      <dgm:spPr/>
    </dgm:pt>
    <dgm:pt modelId="{86AE4ECD-8D9E-4090-9DED-9D08A35C553B}" type="pres">
      <dgm:prSet presAssocID="{21C29181-81C6-4C17-B21E-DBC040F2DCE8}" presName="rootText3" presStyleLbl="asst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8530A0-EFCA-496E-AF0C-DB3B4045CBDE}" type="pres">
      <dgm:prSet presAssocID="{21C29181-81C6-4C17-B21E-DBC040F2DCE8}" presName="rootConnector3" presStyleLbl="asst2" presStyleIdx="8" presStyleCnt="9"/>
      <dgm:spPr/>
      <dgm:t>
        <a:bodyPr/>
        <a:lstStyle/>
        <a:p>
          <a:endParaRPr lang="en-US"/>
        </a:p>
      </dgm:t>
    </dgm:pt>
    <dgm:pt modelId="{2DE4FDDD-C896-4FEB-9938-2456B2039F03}" type="pres">
      <dgm:prSet presAssocID="{21C29181-81C6-4C17-B21E-DBC040F2DCE8}" presName="hierChild6" presStyleCnt="0"/>
      <dgm:spPr/>
    </dgm:pt>
    <dgm:pt modelId="{0740E26D-5ED4-43EF-85BC-63EC62FBEFA2}" type="pres">
      <dgm:prSet presAssocID="{21C29181-81C6-4C17-B21E-DBC040F2DCE8}" presName="hierChild7" presStyleCnt="0"/>
      <dgm:spPr/>
    </dgm:pt>
    <dgm:pt modelId="{A37F9E40-7F8C-46F1-9251-AA3ADCF0B7A5}" type="pres">
      <dgm:prSet presAssocID="{5782DE37-A0EF-4610-A820-BC7129941ECB}" presName="hierChild3" presStyleCnt="0"/>
      <dgm:spPr/>
    </dgm:pt>
  </dgm:ptLst>
  <dgm:cxnLst>
    <dgm:cxn modelId="{5B648280-5856-4418-B324-A5A74604F2D5}" srcId="{897A4724-23D8-4828-9E72-BBD93AB8198B}" destId="{A4B2EEBB-8383-46E1-92D7-480D59394725}" srcOrd="1" destOrd="0" parTransId="{B0EAC13C-4AB8-4046-B1C5-04C3DF5C4962}" sibTransId="{54C3D10A-2ED4-41FF-BF62-CDFE67809298}"/>
    <dgm:cxn modelId="{70BB7C5D-8ED2-40D6-BC21-A3EE37022017}" type="presOf" srcId="{069EEC93-2C64-4C4A-BE6B-464433F3CFF4}" destId="{7EEEBA14-CDC8-46FD-BE8A-0E8D47BEE5B6}" srcOrd="0" destOrd="0" presId="urn:microsoft.com/office/officeart/2009/3/layout/HorizontalOrganizationChart"/>
    <dgm:cxn modelId="{3B6D3170-7A8D-4985-A449-505A4BD2784D}" srcId="{897A4724-23D8-4828-9E72-BBD93AB8198B}" destId="{21C29181-81C6-4C17-B21E-DBC040F2DCE8}" srcOrd="2" destOrd="0" parTransId="{F9FFEFA2-2637-4C5B-ABD5-5200899BD28E}" sibTransId="{22157253-D0EC-41B6-917E-AAE9653D903D}"/>
    <dgm:cxn modelId="{7AABFDD5-72AB-4174-BEF1-E6D8109FEDAA}" type="presOf" srcId="{AB0807F0-D1F5-4350-BC75-8EDB66D3E013}" destId="{2BB387A0-B41C-4F50-8999-693D3AEE0D58}" srcOrd="0" destOrd="0" presId="urn:microsoft.com/office/officeart/2009/3/layout/HorizontalOrganizationChart"/>
    <dgm:cxn modelId="{C0B429A8-380C-462B-B488-28F36647E720}" srcId="{5576493A-315C-4581-A31D-215B36629278}" destId="{87B6A12B-6921-46A5-9398-7E54A75FEBDB}" srcOrd="1" destOrd="0" parTransId="{BDB20B74-867C-463D-8F41-C4DA817B777A}" sibTransId="{9C149626-96FC-4BD7-83F6-461E858DAA7D}"/>
    <dgm:cxn modelId="{0245AFD7-5959-48B6-866E-0A219327B886}" type="presOf" srcId="{32D4582E-1A39-4841-9F54-A9295219755A}" destId="{D5BA3C65-338B-43D0-AC01-17A626A5A001}" srcOrd="1" destOrd="0" presId="urn:microsoft.com/office/officeart/2009/3/layout/HorizontalOrganizationChart"/>
    <dgm:cxn modelId="{D92FA6D8-65FF-4581-ADB8-20815B0939FE}" type="presOf" srcId="{FD6F4696-9356-4E80-9AC5-0EC830DEAB27}" destId="{187BEF5E-8270-47B4-A808-27863A09FC29}" srcOrd="1" destOrd="0" presId="urn:microsoft.com/office/officeart/2009/3/layout/HorizontalOrganizationChart"/>
    <dgm:cxn modelId="{A1152E39-E368-47B9-9CD0-490D6325F46B}" type="presOf" srcId="{A4B2EEBB-8383-46E1-92D7-480D59394725}" destId="{8383A548-AC0D-4C56-B752-3737494774FC}" srcOrd="0" destOrd="0" presId="urn:microsoft.com/office/officeart/2009/3/layout/HorizontalOrganizationChart"/>
    <dgm:cxn modelId="{8731583C-8E65-40B0-B7F6-B225FE36BA13}" srcId="{5576493A-315C-4581-A31D-215B36629278}" destId="{E6F74048-EEC4-495C-9AC0-5E65E4CDEB90}" srcOrd="2" destOrd="0" parTransId="{80AD68A9-DF8C-4127-AE0B-B21C424DB5EF}" sibTransId="{DCB9D7DC-52F5-43E2-AAC3-9347D888E008}"/>
    <dgm:cxn modelId="{0A36AFEA-3EAC-44F8-9DDC-926FAA6DAB06}" type="presOf" srcId="{A96E7A5C-EC9B-498B-95B4-C45426A440BD}" destId="{84D7839C-EC6A-4C16-BBA4-72559BB4C5A6}" srcOrd="0" destOrd="0" presId="urn:microsoft.com/office/officeart/2009/3/layout/HorizontalOrganizationChart"/>
    <dgm:cxn modelId="{45FC08C0-7E60-452F-8F4A-1AE1D041FE38}" srcId="{5576493A-315C-4581-A31D-215B36629278}" destId="{31F32041-AFE9-423D-AE2B-9C77EE3DF03F}" srcOrd="0" destOrd="0" parTransId="{20D684FE-8987-4F79-849A-B9273DF78252}" sibTransId="{3FBF57C4-C1EE-4801-82C2-88D98A550D5E}"/>
    <dgm:cxn modelId="{BA51D30A-028F-4084-8A6E-A9E570FC7033}" srcId="{16ACC778-8D04-47B5-AB07-F7172D37FC2B}" destId="{32D4582E-1A39-4841-9F54-A9295219755A}" srcOrd="0" destOrd="0" parTransId="{1665EFE9-3666-46F9-8DFB-F4C15F230FDE}" sibTransId="{134A968F-D968-4AE2-A017-F4016B853F77}"/>
    <dgm:cxn modelId="{DAC1A42C-5FD8-49E9-A213-F03D331FD002}" type="presOf" srcId="{BDB20B74-867C-463D-8F41-C4DA817B777A}" destId="{919DA7E3-14CC-462A-A690-F291A38A4143}" srcOrd="0" destOrd="0" presId="urn:microsoft.com/office/officeart/2009/3/layout/HorizontalOrganizationChart"/>
    <dgm:cxn modelId="{19C00F81-8E3E-4495-A60A-FB6E28174B57}" type="presOf" srcId="{16ACC778-8D04-47B5-AB07-F7172D37FC2B}" destId="{90F57EA8-CE21-400B-BBCD-FE1A6543D20F}" srcOrd="0" destOrd="0" presId="urn:microsoft.com/office/officeart/2009/3/layout/HorizontalOrganizationChart"/>
    <dgm:cxn modelId="{2919CC9E-355B-414E-B4D5-6C2283D0C250}" type="presOf" srcId="{87B6A12B-6921-46A5-9398-7E54A75FEBDB}" destId="{7A810EA5-24A9-4E32-BA42-C41025EDB784}" srcOrd="1" destOrd="0" presId="urn:microsoft.com/office/officeart/2009/3/layout/HorizontalOrganizationChart"/>
    <dgm:cxn modelId="{3A372B69-DFCF-4313-9BE0-365EF74434C7}" type="presOf" srcId="{E6F74048-EEC4-495C-9AC0-5E65E4CDEB90}" destId="{22DCC3ED-9DBA-47B1-960D-AB45035EA590}" srcOrd="1" destOrd="0" presId="urn:microsoft.com/office/officeart/2009/3/layout/HorizontalOrganizationChart"/>
    <dgm:cxn modelId="{A83D325A-67DA-4F65-9E90-086E79A81DFE}" type="presOf" srcId="{F9FFEFA2-2637-4C5B-ABD5-5200899BD28E}" destId="{1F25BFF7-F2DC-4786-93CB-43783C78CFEB}" srcOrd="0" destOrd="0" presId="urn:microsoft.com/office/officeart/2009/3/layout/HorizontalOrganizationChart"/>
    <dgm:cxn modelId="{1D6DC030-8815-4E83-A896-501C9833A61A}" type="presOf" srcId="{B31FF028-75EA-48E5-9207-2897CCCDD028}" destId="{9EDC3B13-E393-45B9-89FF-F5579BF494EC}" srcOrd="0" destOrd="0" presId="urn:microsoft.com/office/officeart/2009/3/layout/HorizontalOrganizationChart"/>
    <dgm:cxn modelId="{66A54BD2-09AB-4779-8B32-4E519AF2009A}" srcId="{91D2609B-46EA-4FAC-BDD9-DA8290FB3248}" destId="{5782DE37-A0EF-4610-A820-BC7129941ECB}" srcOrd="0" destOrd="0" parTransId="{945D5014-1901-4894-81E2-FD40716EA1A4}" sibTransId="{C0BF8185-9D36-4472-95D9-E96528E63F0C}"/>
    <dgm:cxn modelId="{0A410D6E-1A64-4E2C-9747-2B200D6910F3}" type="presOf" srcId="{91D2609B-46EA-4FAC-BDD9-DA8290FB3248}" destId="{00482629-C64F-403D-AEEC-3D9DFE5976D1}" srcOrd="0" destOrd="0" presId="urn:microsoft.com/office/officeart/2009/3/layout/HorizontalOrganizationChart"/>
    <dgm:cxn modelId="{1218814E-AB33-4587-B36D-1CB8C07AD079}" type="presOf" srcId="{4C704F71-F1F3-49F6-8D58-7F020F96C4BB}" destId="{2C68725C-E821-45B5-99D9-9D9343E72148}" srcOrd="0" destOrd="0" presId="urn:microsoft.com/office/officeart/2009/3/layout/HorizontalOrganizationChart"/>
    <dgm:cxn modelId="{A596ECB1-6017-4536-8EA0-84280D14FBC4}" type="presOf" srcId="{5B18F5E2-852B-48C2-979F-DD47FB76E258}" destId="{4EDF24A1-4E6D-4BCB-9649-38431BB2B5CF}" srcOrd="1" destOrd="0" presId="urn:microsoft.com/office/officeart/2009/3/layout/HorizontalOrganizationChart"/>
    <dgm:cxn modelId="{8E92F03D-7B54-4996-8EEA-B36C7CB0A88A}" type="presOf" srcId="{20D684FE-8987-4F79-849A-B9273DF78252}" destId="{2F5759E3-74BB-4AC7-A8B1-469E816A71AC}" srcOrd="0" destOrd="0" presId="urn:microsoft.com/office/officeart/2009/3/layout/HorizontalOrganizationChart"/>
    <dgm:cxn modelId="{C0877B9A-D89F-4CD5-BB2D-70C84F965417}" type="presOf" srcId="{31F32041-AFE9-423D-AE2B-9C77EE3DF03F}" destId="{97EABB8A-20F2-47A0-9937-D6FE47E559B5}" srcOrd="0" destOrd="0" presId="urn:microsoft.com/office/officeart/2009/3/layout/HorizontalOrganizationChart"/>
    <dgm:cxn modelId="{A48E9A2F-3EBD-48D1-9C78-E61B1733C2DD}" type="presOf" srcId="{E6F74048-EEC4-495C-9AC0-5E65E4CDEB90}" destId="{8E9FF242-CA42-46C2-8151-1C5306224877}" srcOrd="0" destOrd="0" presId="urn:microsoft.com/office/officeart/2009/3/layout/HorizontalOrganizationChart"/>
    <dgm:cxn modelId="{262A72AD-876A-4C07-9558-5E4B8B729D60}" type="presOf" srcId="{21C29181-81C6-4C17-B21E-DBC040F2DCE8}" destId="{518530A0-EFCA-496E-AF0C-DB3B4045CBDE}" srcOrd="1" destOrd="0" presId="urn:microsoft.com/office/officeart/2009/3/layout/HorizontalOrganizationChart"/>
    <dgm:cxn modelId="{CE7456D7-C107-4805-B3AF-82EDE6A20AAA}" type="presOf" srcId="{DF4BB596-881D-428F-84A1-7B656181E989}" destId="{47B12D76-D184-4540-96B3-345536FB7CE9}" srcOrd="0" destOrd="0" presId="urn:microsoft.com/office/officeart/2009/3/layout/HorizontalOrganizationChart"/>
    <dgm:cxn modelId="{F2C8BEC8-A23B-43EF-8528-29B0E85DF596}" srcId="{16ACC778-8D04-47B5-AB07-F7172D37FC2B}" destId="{1B72E5E9-4E47-4719-A109-FCFDEBC0F42E}" srcOrd="1" destOrd="0" parTransId="{A96E7A5C-EC9B-498B-95B4-C45426A440BD}" sibTransId="{0EFB1128-F4BA-46F5-AE7A-D168376E3FD4}"/>
    <dgm:cxn modelId="{C0B19253-948A-47A4-A439-1E565B69070B}" srcId="{5782DE37-A0EF-4610-A820-BC7129941ECB}" destId="{897A4724-23D8-4828-9E72-BBD93AB8198B}" srcOrd="2" destOrd="0" parTransId="{DF4BB596-881D-428F-84A1-7B656181E989}" sibTransId="{01EB3785-6135-4194-88E4-510CEEF66FF1}"/>
    <dgm:cxn modelId="{FEED41CB-AE38-4EF8-94BE-72E8A55449A8}" type="presOf" srcId="{5782DE37-A0EF-4610-A820-BC7129941ECB}" destId="{74F5F460-E55B-44DD-9E3A-CF5BBA9F3C3F}" srcOrd="0" destOrd="0" presId="urn:microsoft.com/office/officeart/2009/3/layout/HorizontalOrganizationChart"/>
    <dgm:cxn modelId="{8609E018-2BE5-4ACF-B90F-73CBA1C71776}" type="presOf" srcId="{5782DE37-A0EF-4610-A820-BC7129941ECB}" destId="{9BB4BFE2-AFE8-42D8-9197-29D2DEFB32B9}" srcOrd="1" destOrd="0" presId="urn:microsoft.com/office/officeart/2009/3/layout/HorizontalOrganizationChart"/>
    <dgm:cxn modelId="{2611D1CA-7532-4C4A-A310-6EE1CF4D40B1}" type="presOf" srcId="{87B6A12B-6921-46A5-9398-7E54A75FEBDB}" destId="{57CEEFF3-9039-4EFD-AAFB-7A990FEF5534}" srcOrd="0" destOrd="0" presId="urn:microsoft.com/office/officeart/2009/3/layout/HorizontalOrganizationChart"/>
    <dgm:cxn modelId="{87C1FDFF-9431-40B3-B08D-FF52BE3E4D6C}" type="presOf" srcId="{32D4582E-1A39-4841-9F54-A9295219755A}" destId="{2ED70BBC-3A6D-44F5-A079-F3A667631219}" srcOrd="0" destOrd="0" presId="urn:microsoft.com/office/officeart/2009/3/layout/HorizontalOrganizationChart"/>
    <dgm:cxn modelId="{6EDB70BF-762C-492F-A9BB-B2CA0BEDB38B}" type="presOf" srcId="{B0EAC13C-4AB8-4046-B1C5-04C3DF5C4962}" destId="{BC8E5DEF-CF7D-4FF5-A6AF-5109A9C144E5}" srcOrd="0" destOrd="0" presId="urn:microsoft.com/office/officeart/2009/3/layout/HorizontalOrganizationChart"/>
    <dgm:cxn modelId="{F328937D-966B-4C1C-B13D-E7F24EDC59F9}" type="presOf" srcId="{16ACC778-8D04-47B5-AB07-F7172D37FC2B}" destId="{FAF00410-1EA4-44A4-8FC1-BCB29A03C43E}" srcOrd="1" destOrd="0" presId="urn:microsoft.com/office/officeart/2009/3/layout/HorizontalOrganizationChart"/>
    <dgm:cxn modelId="{FECDAD4C-F3A4-4D69-9FEA-D7F5E3C59584}" type="presOf" srcId="{1B72E5E9-4E47-4719-A109-FCFDEBC0F42E}" destId="{9FE6DC2C-A59F-4FC9-A7FD-A8779A4AFB08}" srcOrd="0" destOrd="0" presId="urn:microsoft.com/office/officeart/2009/3/layout/HorizontalOrganizationChart"/>
    <dgm:cxn modelId="{B117358B-0326-4145-962B-0721757AA032}" type="presOf" srcId="{5576493A-315C-4581-A31D-215B36629278}" destId="{B577B5E0-6C3D-42F7-A7BE-375D4AAA0F7B}" srcOrd="0" destOrd="0" presId="urn:microsoft.com/office/officeart/2009/3/layout/HorizontalOrganizationChart"/>
    <dgm:cxn modelId="{233491EB-97F1-4FDC-B156-598603EB8329}" type="presOf" srcId="{897A4724-23D8-4828-9E72-BBD93AB8198B}" destId="{5B6710AF-BF18-4917-B0ED-607BB430A428}" srcOrd="1" destOrd="0" presId="urn:microsoft.com/office/officeart/2009/3/layout/HorizontalOrganizationChart"/>
    <dgm:cxn modelId="{58F2F1D0-EA1F-4232-A16D-67F80AA41C1A}" srcId="{5782DE37-A0EF-4610-A820-BC7129941ECB}" destId="{16ACC778-8D04-47B5-AB07-F7172D37FC2B}" srcOrd="1" destOrd="0" parTransId="{AB0807F0-D1F5-4350-BC75-8EDB66D3E013}" sibTransId="{80A36A89-78D8-4EB9-B524-654E64126EC3}"/>
    <dgm:cxn modelId="{61962C02-8A94-4D60-8CCD-08D4FFB60C70}" type="presOf" srcId="{1B72E5E9-4E47-4719-A109-FCFDEBC0F42E}" destId="{BC980A85-E398-45C2-B34A-EF6B1D877D1D}" srcOrd="1" destOrd="0" presId="urn:microsoft.com/office/officeart/2009/3/layout/HorizontalOrganizationChart"/>
    <dgm:cxn modelId="{C20CDEB2-DBB7-45D8-9E5D-58013731213B}" type="presOf" srcId="{897A4724-23D8-4828-9E72-BBD93AB8198B}" destId="{D2416E94-D99F-40D1-99BB-1413DBD253E0}" srcOrd="0" destOrd="0" presId="urn:microsoft.com/office/officeart/2009/3/layout/HorizontalOrganizationChart"/>
    <dgm:cxn modelId="{1A8D90E1-94CE-4DA0-A683-B3999FEF7193}" type="presOf" srcId="{FD6F4696-9356-4E80-9AC5-0EC830DEAB27}" destId="{435CF977-5B8A-4AAA-8240-535BD5097811}" srcOrd="0" destOrd="0" presId="urn:microsoft.com/office/officeart/2009/3/layout/HorizontalOrganizationChart"/>
    <dgm:cxn modelId="{BCEECA12-E22B-4342-992C-8E202AA86932}" srcId="{5782DE37-A0EF-4610-A820-BC7129941ECB}" destId="{5576493A-315C-4581-A31D-215B36629278}" srcOrd="0" destOrd="0" parTransId="{B31FF028-75EA-48E5-9207-2897CCCDD028}" sibTransId="{42CC1CB0-B181-4827-BB28-91AF6DE33F8E}"/>
    <dgm:cxn modelId="{B7AA930D-BD41-4F40-A831-6F580757D395}" type="presOf" srcId="{1665EFE9-3666-46F9-8DFB-F4C15F230FDE}" destId="{07914FDE-73A4-4F8A-A816-4FFD42DFDC15}" srcOrd="0" destOrd="0" presId="urn:microsoft.com/office/officeart/2009/3/layout/HorizontalOrganizationChart"/>
    <dgm:cxn modelId="{4C6F5F2A-01FC-42C3-B09C-16409160B64D}" type="presOf" srcId="{5576493A-315C-4581-A31D-215B36629278}" destId="{005FD8F0-D9B6-445C-BB42-22DC6E26CC5C}" srcOrd="1" destOrd="0" presId="urn:microsoft.com/office/officeart/2009/3/layout/HorizontalOrganizationChart"/>
    <dgm:cxn modelId="{E1CCE48D-0919-46ED-9E37-745543B367FF}" type="presOf" srcId="{31F32041-AFE9-423D-AE2B-9C77EE3DF03F}" destId="{18B9916F-0B7C-41E3-92BA-4207CA1B63F0}" srcOrd="1" destOrd="0" presId="urn:microsoft.com/office/officeart/2009/3/layout/HorizontalOrganizationChart"/>
    <dgm:cxn modelId="{2FD45865-5125-4C2A-A7F9-6A9137B74517}" type="presOf" srcId="{A4B2EEBB-8383-46E1-92D7-480D59394725}" destId="{65D4E7E1-4F98-4647-92CA-B62D0A1AE0E3}" srcOrd="1" destOrd="0" presId="urn:microsoft.com/office/officeart/2009/3/layout/HorizontalOrganizationChart"/>
    <dgm:cxn modelId="{69843031-6909-4C5F-884E-2DCBE847FD03}" type="presOf" srcId="{5B18F5E2-852B-48C2-979F-DD47FB76E258}" destId="{E583600E-D44A-4857-ACC4-4F97F68222AC}" srcOrd="0" destOrd="0" presId="urn:microsoft.com/office/officeart/2009/3/layout/HorizontalOrganizationChart"/>
    <dgm:cxn modelId="{2848EEE3-18E2-49C7-B99F-F5AF7C608BD6}" srcId="{897A4724-23D8-4828-9E72-BBD93AB8198B}" destId="{5B18F5E2-852B-48C2-979F-DD47FB76E258}" srcOrd="0" destOrd="0" parTransId="{069EEC93-2C64-4C4A-BE6B-464433F3CFF4}" sibTransId="{ED714896-F7DB-41C6-84C0-F4BAA4065F0F}"/>
    <dgm:cxn modelId="{4016E4E2-9E5B-4E21-84A0-52CFEF216819}" srcId="{16ACC778-8D04-47B5-AB07-F7172D37FC2B}" destId="{FD6F4696-9356-4E80-9AC5-0EC830DEAB27}" srcOrd="2" destOrd="0" parTransId="{4C704F71-F1F3-49F6-8D58-7F020F96C4BB}" sibTransId="{C85B85B7-FF5F-4CC3-B3E1-3684121558C7}"/>
    <dgm:cxn modelId="{38BECEF7-DFEE-430F-809B-590C58DE0498}" type="presOf" srcId="{21C29181-81C6-4C17-B21E-DBC040F2DCE8}" destId="{86AE4ECD-8D9E-4090-9DED-9D08A35C553B}" srcOrd="0" destOrd="0" presId="urn:microsoft.com/office/officeart/2009/3/layout/HorizontalOrganizationChart"/>
    <dgm:cxn modelId="{80BB9C2C-1404-47B1-98EE-C5C5299C0D76}" type="presOf" srcId="{80AD68A9-DF8C-4127-AE0B-B21C424DB5EF}" destId="{7650B7A7-8420-4E38-885F-01B5B5D2035C}" srcOrd="0" destOrd="0" presId="urn:microsoft.com/office/officeart/2009/3/layout/HorizontalOrganizationChart"/>
    <dgm:cxn modelId="{B457AA51-9EBF-4454-85DC-D1185FFB6697}" type="presParOf" srcId="{00482629-C64F-403D-AEEC-3D9DFE5976D1}" destId="{289C250E-8296-4E2F-BC3A-11B02A355D05}" srcOrd="0" destOrd="0" presId="urn:microsoft.com/office/officeart/2009/3/layout/HorizontalOrganizationChart"/>
    <dgm:cxn modelId="{652C2712-E2EB-4A0F-B473-ED7E57A2CF02}" type="presParOf" srcId="{289C250E-8296-4E2F-BC3A-11B02A355D05}" destId="{FAB85D6E-0DCA-4CC5-8726-29681D09E527}" srcOrd="0" destOrd="0" presId="urn:microsoft.com/office/officeart/2009/3/layout/HorizontalOrganizationChart"/>
    <dgm:cxn modelId="{901229E7-62DD-45EE-B4AA-DD9F950E64AB}" type="presParOf" srcId="{FAB85D6E-0DCA-4CC5-8726-29681D09E527}" destId="{74F5F460-E55B-44DD-9E3A-CF5BBA9F3C3F}" srcOrd="0" destOrd="0" presId="urn:microsoft.com/office/officeart/2009/3/layout/HorizontalOrganizationChart"/>
    <dgm:cxn modelId="{4241A18F-9422-47BD-895C-737F2159A346}" type="presParOf" srcId="{FAB85D6E-0DCA-4CC5-8726-29681D09E527}" destId="{9BB4BFE2-AFE8-42D8-9197-29D2DEFB32B9}" srcOrd="1" destOrd="0" presId="urn:microsoft.com/office/officeart/2009/3/layout/HorizontalOrganizationChart"/>
    <dgm:cxn modelId="{550F4E3A-28EB-4775-B525-C03175D98EAD}" type="presParOf" srcId="{289C250E-8296-4E2F-BC3A-11B02A355D05}" destId="{56D623F7-5879-45B7-9E21-C0F93886A7B9}" srcOrd="1" destOrd="0" presId="urn:microsoft.com/office/officeart/2009/3/layout/HorizontalOrganizationChart"/>
    <dgm:cxn modelId="{6C9A760C-CF8F-4972-9A6B-2442FAD6BEC2}" type="presParOf" srcId="{56D623F7-5879-45B7-9E21-C0F93886A7B9}" destId="{9EDC3B13-E393-45B9-89FF-F5579BF494EC}" srcOrd="0" destOrd="0" presId="urn:microsoft.com/office/officeart/2009/3/layout/HorizontalOrganizationChart"/>
    <dgm:cxn modelId="{F4762DC9-30C6-4E61-B393-D464AD7A77B2}" type="presParOf" srcId="{56D623F7-5879-45B7-9E21-C0F93886A7B9}" destId="{42AA2491-878F-4A9E-B597-C92ED0EDCA40}" srcOrd="1" destOrd="0" presId="urn:microsoft.com/office/officeart/2009/3/layout/HorizontalOrganizationChart"/>
    <dgm:cxn modelId="{4E958CCB-D939-434E-9AD6-5F56B338F281}" type="presParOf" srcId="{42AA2491-878F-4A9E-B597-C92ED0EDCA40}" destId="{7F38C09D-A689-44C6-A451-2DFDAC0F87C6}" srcOrd="0" destOrd="0" presId="urn:microsoft.com/office/officeart/2009/3/layout/HorizontalOrganizationChart"/>
    <dgm:cxn modelId="{E1D39C32-E7A6-49FD-98B2-9622F48B7B32}" type="presParOf" srcId="{7F38C09D-A689-44C6-A451-2DFDAC0F87C6}" destId="{B577B5E0-6C3D-42F7-A7BE-375D4AAA0F7B}" srcOrd="0" destOrd="0" presId="urn:microsoft.com/office/officeart/2009/3/layout/HorizontalOrganizationChart"/>
    <dgm:cxn modelId="{D2B16A11-7559-4280-B0A1-125CF0905BE7}" type="presParOf" srcId="{7F38C09D-A689-44C6-A451-2DFDAC0F87C6}" destId="{005FD8F0-D9B6-445C-BB42-22DC6E26CC5C}" srcOrd="1" destOrd="0" presId="urn:microsoft.com/office/officeart/2009/3/layout/HorizontalOrganizationChart"/>
    <dgm:cxn modelId="{2C6F0089-7361-4DF6-AC9D-FF76EACAFAF7}" type="presParOf" srcId="{42AA2491-878F-4A9E-B597-C92ED0EDCA40}" destId="{B8CFDDB2-8B66-4058-988A-9DB5629DEE63}" srcOrd="1" destOrd="0" presId="urn:microsoft.com/office/officeart/2009/3/layout/HorizontalOrganizationChart"/>
    <dgm:cxn modelId="{B62BB5D8-F5F6-4B93-B411-C5A4462F35B6}" type="presParOf" srcId="{42AA2491-878F-4A9E-B597-C92ED0EDCA40}" destId="{A0EBD812-1990-4827-ACE9-193D81BCFAF1}" srcOrd="2" destOrd="0" presId="urn:microsoft.com/office/officeart/2009/3/layout/HorizontalOrganizationChart"/>
    <dgm:cxn modelId="{0D9F58C5-8912-4E43-B2E0-7083AFD8B2C9}" type="presParOf" srcId="{A0EBD812-1990-4827-ACE9-193D81BCFAF1}" destId="{2F5759E3-74BB-4AC7-A8B1-469E816A71AC}" srcOrd="0" destOrd="0" presId="urn:microsoft.com/office/officeart/2009/3/layout/HorizontalOrganizationChart"/>
    <dgm:cxn modelId="{BCF3E7F0-2AC2-458F-AEE0-5A9D15B91CBE}" type="presParOf" srcId="{A0EBD812-1990-4827-ACE9-193D81BCFAF1}" destId="{ADC0A0F4-6E35-4DC6-B59F-41D0F74463DF}" srcOrd="1" destOrd="0" presId="urn:microsoft.com/office/officeart/2009/3/layout/HorizontalOrganizationChart"/>
    <dgm:cxn modelId="{244E436A-6550-4DB0-A01A-5B937AA39A89}" type="presParOf" srcId="{ADC0A0F4-6E35-4DC6-B59F-41D0F74463DF}" destId="{5A8F2B4D-DE06-42A0-AEE8-E0ECCE92C508}" srcOrd="0" destOrd="0" presId="urn:microsoft.com/office/officeart/2009/3/layout/HorizontalOrganizationChart"/>
    <dgm:cxn modelId="{4FAD9D3E-CBF7-462A-9396-37C889AA2903}" type="presParOf" srcId="{5A8F2B4D-DE06-42A0-AEE8-E0ECCE92C508}" destId="{97EABB8A-20F2-47A0-9937-D6FE47E559B5}" srcOrd="0" destOrd="0" presId="urn:microsoft.com/office/officeart/2009/3/layout/HorizontalOrganizationChart"/>
    <dgm:cxn modelId="{2DD7D0E6-E23C-4A6C-A71D-1323CBA2A25E}" type="presParOf" srcId="{5A8F2B4D-DE06-42A0-AEE8-E0ECCE92C508}" destId="{18B9916F-0B7C-41E3-92BA-4207CA1B63F0}" srcOrd="1" destOrd="0" presId="urn:microsoft.com/office/officeart/2009/3/layout/HorizontalOrganizationChart"/>
    <dgm:cxn modelId="{CE9DEBDD-5B01-4110-9A10-1C0C00E21E24}" type="presParOf" srcId="{ADC0A0F4-6E35-4DC6-B59F-41D0F74463DF}" destId="{380DAE7F-113D-4F2C-BD53-42E3BCE798A7}" srcOrd="1" destOrd="0" presId="urn:microsoft.com/office/officeart/2009/3/layout/HorizontalOrganizationChart"/>
    <dgm:cxn modelId="{89710349-0211-425D-A2A9-78F1206ACD6C}" type="presParOf" srcId="{ADC0A0F4-6E35-4DC6-B59F-41D0F74463DF}" destId="{5F5E9A87-3361-443D-BA2B-A0293C60EA3A}" srcOrd="2" destOrd="0" presId="urn:microsoft.com/office/officeart/2009/3/layout/HorizontalOrganizationChart"/>
    <dgm:cxn modelId="{64773BDF-FDFC-4D4D-8B72-0E6409281B5C}" type="presParOf" srcId="{A0EBD812-1990-4827-ACE9-193D81BCFAF1}" destId="{919DA7E3-14CC-462A-A690-F291A38A4143}" srcOrd="2" destOrd="0" presId="urn:microsoft.com/office/officeart/2009/3/layout/HorizontalOrganizationChart"/>
    <dgm:cxn modelId="{8A0DEA53-01C0-4C88-AB7A-7778BF31E800}" type="presParOf" srcId="{A0EBD812-1990-4827-ACE9-193D81BCFAF1}" destId="{49C6B01B-201F-4555-811D-7D806474FC17}" srcOrd="3" destOrd="0" presId="urn:microsoft.com/office/officeart/2009/3/layout/HorizontalOrganizationChart"/>
    <dgm:cxn modelId="{97402FB9-ACF6-49C7-955C-452C40372808}" type="presParOf" srcId="{49C6B01B-201F-4555-811D-7D806474FC17}" destId="{9FF10852-F4D8-408B-A129-8824A91B7C1A}" srcOrd="0" destOrd="0" presId="urn:microsoft.com/office/officeart/2009/3/layout/HorizontalOrganizationChart"/>
    <dgm:cxn modelId="{B9D58006-629A-4105-BCE8-BDBA6DA49F8B}" type="presParOf" srcId="{9FF10852-F4D8-408B-A129-8824A91B7C1A}" destId="{57CEEFF3-9039-4EFD-AAFB-7A990FEF5534}" srcOrd="0" destOrd="0" presId="urn:microsoft.com/office/officeart/2009/3/layout/HorizontalOrganizationChart"/>
    <dgm:cxn modelId="{1C9750E0-8BF3-47C4-9D5E-AFE073B57245}" type="presParOf" srcId="{9FF10852-F4D8-408B-A129-8824A91B7C1A}" destId="{7A810EA5-24A9-4E32-BA42-C41025EDB784}" srcOrd="1" destOrd="0" presId="urn:microsoft.com/office/officeart/2009/3/layout/HorizontalOrganizationChart"/>
    <dgm:cxn modelId="{5153106A-EB7A-45D9-A084-9C4013A3B3E4}" type="presParOf" srcId="{49C6B01B-201F-4555-811D-7D806474FC17}" destId="{CD4E0C87-353E-4D7B-9E9F-01756F6F7E6F}" srcOrd="1" destOrd="0" presId="urn:microsoft.com/office/officeart/2009/3/layout/HorizontalOrganizationChart"/>
    <dgm:cxn modelId="{E5E42B2B-F96D-4B64-B294-53976F8C3956}" type="presParOf" srcId="{49C6B01B-201F-4555-811D-7D806474FC17}" destId="{4E421C08-5C36-4EA9-A096-D90500E91103}" srcOrd="2" destOrd="0" presId="urn:microsoft.com/office/officeart/2009/3/layout/HorizontalOrganizationChart"/>
    <dgm:cxn modelId="{CDDFB218-8063-41D5-BD4B-6BEEF49C5602}" type="presParOf" srcId="{A0EBD812-1990-4827-ACE9-193D81BCFAF1}" destId="{7650B7A7-8420-4E38-885F-01B5B5D2035C}" srcOrd="4" destOrd="0" presId="urn:microsoft.com/office/officeart/2009/3/layout/HorizontalOrganizationChart"/>
    <dgm:cxn modelId="{1B44A418-91AA-473A-984A-FA21CFC0D744}" type="presParOf" srcId="{A0EBD812-1990-4827-ACE9-193D81BCFAF1}" destId="{D1059B0C-754B-4D69-B5DB-31B7D00459F8}" srcOrd="5" destOrd="0" presId="urn:microsoft.com/office/officeart/2009/3/layout/HorizontalOrganizationChart"/>
    <dgm:cxn modelId="{C9C8FE77-EC53-4742-A7F9-D54F59F39262}" type="presParOf" srcId="{D1059B0C-754B-4D69-B5DB-31B7D00459F8}" destId="{C65FDF47-0110-4071-BAB5-875C733A1C11}" srcOrd="0" destOrd="0" presId="urn:microsoft.com/office/officeart/2009/3/layout/HorizontalOrganizationChart"/>
    <dgm:cxn modelId="{6BE87D0E-72FE-4EA4-B15B-45306A605CD5}" type="presParOf" srcId="{C65FDF47-0110-4071-BAB5-875C733A1C11}" destId="{8E9FF242-CA42-46C2-8151-1C5306224877}" srcOrd="0" destOrd="0" presId="urn:microsoft.com/office/officeart/2009/3/layout/HorizontalOrganizationChart"/>
    <dgm:cxn modelId="{F7689BD8-A106-427C-937F-92C30577C138}" type="presParOf" srcId="{C65FDF47-0110-4071-BAB5-875C733A1C11}" destId="{22DCC3ED-9DBA-47B1-960D-AB45035EA590}" srcOrd="1" destOrd="0" presId="urn:microsoft.com/office/officeart/2009/3/layout/HorizontalOrganizationChart"/>
    <dgm:cxn modelId="{108786B4-CD93-4CE9-B8A3-28834AC3E72B}" type="presParOf" srcId="{D1059B0C-754B-4D69-B5DB-31B7D00459F8}" destId="{D9812A95-A83C-47E8-A8BA-2546466BDDF0}" srcOrd="1" destOrd="0" presId="urn:microsoft.com/office/officeart/2009/3/layout/HorizontalOrganizationChart"/>
    <dgm:cxn modelId="{0FAC39FA-BE0E-47E5-98FE-EAE0FD924226}" type="presParOf" srcId="{D1059B0C-754B-4D69-B5DB-31B7D00459F8}" destId="{A6C08D20-84F6-4308-B6F1-4BABD7FBC64F}" srcOrd="2" destOrd="0" presId="urn:microsoft.com/office/officeart/2009/3/layout/HorizontalOrganizationChart"/>
    <dgm:cxn modelId="{786F7D96-CB9D-46A2-9B92-DD3AA126D348}" type="presParOf" srcId="{56D623F7-5879-45B7-9E21-C0F93886A7B9}" destId="{2BB387A0-B41C-4F50-8999-693D3AEE0D58}" srcOrd="2" destOrd="0" presId="urn:microsoft.com/office/officeart/2009/3/layout/HorizontalOrganizationChart"/>
    <dgm:cxn modelId="{B5B61426-E37C-447C-9307-7F80B3B0D60E}" type="presParOf" srcId="{56D623F7-5879-45B7-9E21-C0F93886A7B9}" destId="{6FE71765-BC1A-4365-A39A-5D0D2A88F642}" srcOrd="3" destOrd="0" presId="urn:microsoft.com/office/officeart/2009/3/layout/HorizontalOrganizationChart"/>
    <dgm:cxn modelId="{926794BE-3A86-4D57-862E-A72F21146FA5}" type="presParOf" srcId="{6FE71765-BC1A-4365-A39A-5D0D2A88F642}" destId="{D8EC95D0-29C4-48C4-A040-B3EF0E37EC50}" srcOrd="0" destOrd="0" presId="urn:microsoft.com/office/officeart/2009/3/layout/HorizontalOrganizationChart"/>
    <dgm:cxn modelId="{D147D037-BB3B-45F2-8209-720737FF6134}" type="presParOf" srcId="{D8EC95D0-29C4-48C4-A040-B3EF0E37EC50}" destId="{90F57EA8-CE21-400B-BBCD-FE1A6543D20F}" srcOrd="0" destOrd="0" presId="urn:microsoft.com/office/officeart/2009/3/layout/HorizontalOrganizationChart"/>
    <dgm:cxn modelId="{CEBB1481-C540-414B-A649-481D7CA22869}" type="presParOf" srcId="{D8EC95D0-29C4-48C4-A040-B3EF0E37EC50}" destId="{FAF00410-1EA4-44A4-8FC1-BCB29A03C43E}" srcOrd="1" destOrd="0" presId="urn:microsoft.com/office/officeart/2009/3/layout/HorizontalOrganizationChart"/>
    <dgm:cxn modelId="{2602D0BB-D007-474F-A2AE-95DDBC705960}" type="presParOf" srcId="{6FE71765-BC1A-4365-A39A-5D0D2A88F642}" destId="{36D3DFBA-640A-48C1-9650-D0C8B0E01359}" srcOrd="1" destOrd="0" presId="urn:microsoft.com/office/officeart/2009/3/layout/HorizontalOrganizationChart"/>
    <dgm:cxn modelId="{4616131E-3F4F-4B6D-AD81-16C5DA3A27C1}" type="presParOf" srcId="{6FE71765-BC1A-4365-A39A-5D0D2A88F642}" destId="{A9F92B24-2799-46A1-9176-3BF5B4F6997E}" srcOrd="2" destOrd="0" presId="urn:microsoft.com/office/officeart/2009/3/layout/HorizontalOrganizationChart"/>
    <dgm:cxn modelId="{0D6B4776-BD3F-4C54-9F12-7ECFC524910D}" type="presParOf" srcId="{A9F92B24-2799-46A1-9176-3BF5B4F6997E}" destId="{07914FDE-73A4-4F8A-A816-4FFD42DFDC15}" srcOrd="0" destOrd="0" presId="urn:microsoft.com/office/officeart/2009/3/layout/HorizontalOrganizationChart"/>
    <dgm:cxn modelId="{DAC1F1E4-2455-433C-AA53-284DDACBA4F5}" type="presParOf" srcId="{A9F92B24-2799-46A1-9176-3BF5B4F6997E}" destId="{2E9ED05F-060A-4EA3-934C-664ADA24EDAE}" srcOrd="1" destOrd="0" presId="urn:microsoft.com/office/officeart/2009/3/layout/HorizontalOrganizationChart"/>
    <dgm:cxn modelId="{E88F0C05-6737-45FA-B858-6C0EE6485C34}" type="presParOf" srcId="{2E9ED05F-060A-4EA3-934C-664ADA24EDAE}" destId="{F04F1504-FB51-4F4E-B732-EE326B559CE7}" srcOrd="0" destOrd="0" presId="urn:microsoft.com/office/officeart/2009/3/layout/HorizontalOrganizationChart"/>
    <dgm:cxn modelId="{ECF71AD9-A084-4488-80E4-825A482A682F}" type="presParOf" srcId="{F04F1504-FB51-4F4E-B732-EE326B559CE7}" destId="{2ED70BBC-3A6D-44F5-A079-F3A667631219}" srcOrd="0" destOrd="0" presId="urn:microsoft.com/office/officeart/2009/3/layout/HorizontalOrganizationChart"/>
    <dgm:cxn modelId="{74397335-70B2-4E5F-A0AF-A405FB46287E}" type="presParOf" srcId="{F04F1504-FB51-4F4E-B732-EE326B559CE7}" destId="{D5BA3C65-338B-43D0-AC01-17A626A5A001}" srcOrd="1" destOrd="0" presId="urn:microsoft.com/office/officeart/2009/3/layout/HorizontalOrganizationChart"/>
    <dgm:cxn modelId="{90AE2BBC-6C77-47FC-9BD9-121368CD0ABC}" type="presParOf" srcId="{2E9ED05F-060A-4EA3-934C-664ADA24EDAE}" destId="{4218C888-30EF-4E5F-86E3-BEB225C3585D}" srcOrd="1" destOrd="0" presId="urn:microsoft.com/office/officeart/2009/3/layout/HorizontalOrganizationChart"/>
    <dgm:cxn modelId="{E31C84C8-B91E-4C28-8347-28E314BA5184}" type="presParOf" srcId="{2E9ED05F-060A-4EA3-934C-664ADA24EDAE}" destId="{F3E0EAEC-990F-46E4-AF8D-03F83BA2C63D}" srcOrd="2" destOrd="0" presId="urn:microsoft.com/office/officeart/2009/3/layout/HorizontalOrganizationChart"/>
    <dgm:cxn modelId="{36630574-D1C0-4CB6-90B3-0B8D20220344}" type="presParOf" srcId="{A9F92B24-2799-46A1-9176-3BF5B4F6997E}" destId="{84D7839C-EC6A-4C16-BBA4-72559BB4C5A6}" srcOrd="2" destOrd="0" presId="urn:microsoft.com/office/officeart/2009/3/layout/HorizontalOrganizationChart"/>
    <dgm:cxn modelId="{DFA94A6C-CF24-4EFF-994A-0756104E3332}" type="presParOf" srcId="{A9F92B24-2799-46A1-9176-3BF5B4F6997E}" destId="{3043F9C1-9351-4D7B-9481-BCED83159F89}" srcOrd="3" destOrd="0" presId="urn:microsoft.com/office/officeart/2009/3/layout/HorizontalOrganizationChart"/>
    <dgm:cxn modelId="{B6E02AF5-5C23-488F-B3B6-4B7351141D30}" type="presParOf" srcId="{3043F9C1-9351-4D7B-9481-BCED83159F89}" destId="{1DCB5704-2F68-4569-9485-32B66B58ACAD}" srcOrd="0" destOrd="0" presId="urn:microsoft.com/office/officeart/2009/3/layout/HorizontalOrganizationChart"/>
    <dgm:cxn modelId="{0DB4F47C-7FC6-4814-BAD5-0D3111DB1F0F}" type="presParOf" srcId="{1DCB5704-2F68-4569-9485-32B66B58ACAD}" destId="{9FE6DC2C-A59F-4FC9-A7FD-A8779A4AFB08}" srcOrd="0" destOrd="0" presId="urn:microsoft.com/office/officeart/2009/3/layout/HorizontalOrganizationChart"/>
    <dgm:cxn modelId="{A6F3174F-F884-443E-8D31-5D5C3C64D8B8}" type="presParOf" srcId="{1DCB5704-2F68-4569-9485-32B66B58ACAD}" destId="{BC980A85-E398-45C2-B34A-EF6B1D877D1D}" srcOrd="1" destOrd="0" presId="urn:microsoft.com/office/officeart/2009/3/layout/HorizontalOrganizationChart"/>
    <dgm:cxn modelId="{6A3B7AD5-0BB4-4D70-8FF6-540BE8C25FD3}" type="presParOf" srcId="{3043F9C1-9351-4D7B-9481-BCED83159F89}" destId="{ECC659DC-FF7F-4FDA-B03A-2573FD99D35C}" srcOrd="1" destOrd="0" presId="urn:microsoft.com/office/officeart/2009/3/layout/HorizontalOrganizationChart"/>
    <dgm:cxn modelId="{AD95A7D9-02D4-4700-B4BC-8DCAF62DD1EA}" type="presParOf" srcId="{3043F9C1-9351-4D7B-9481-BCED83159F89}" destId="{E921A626-7287-47F0-80E5-521AE97D7E5F}" srcOrd="2" destOrd="0" presId="urn:microsoft.com/office/officeart/2009/3/layout/HorizontalOrganizationChart"/>
    <dgm:cxn modelId="{8B6B52E9-1F1E-4D19-A7BC-C04A390234CE}" type="presParOf" srcId="{A9F92B24-2799-46A1-9176-3BF5B4F6997E}" destId="{2C68725C-E821-45B5-99D9-9D9343E72148}" srcOrd="4" destOrd="0" presId="urn:microsoft.com/office/officeart/2009/3/layout/HorizontalOrganizationChart"/>
    <dgm:cxn modelId="{4142C399-FAC4-4058-B893-5EC117B7BCA2}" type="presParOf" srcId="{A9F92B24-2799-46A1-9176-3BF5B4F6997E}" destId="{4E3ABD63-8C56-4EDD-9F47-689D9F373DB8}" srcOrd="5" destOrd="0" presId="urn:microsoft.com/office/officeart/2009/3/layout/HorizontalOrganizationChart"/>
    <dgm:cxn modelId="{885DF998-3E73-4129-8C1C-DB1E5A32004D}" type="presParOf" srcId="{4E3ABD63-8C56-4EDD-9F47-689D9F373DB8}" destId="{7F412246-6A3B-4BDA-B469-4E090AC0F81C}" srcOrd="0" destOrd="0" presId="urn:microsoft.com/office/officeart/2009/3/layout/HorizontalOrganizationChart"/>
    <dgm:cxn modelId="{196512FD-6AC1-4F65-A54B-5C91B0A4921B}" type="presParOf" srcId="{7F412246-6A3B-4BDA-B469-4E090AC0F81C}" destId="{435CF977-5B8A-4AAA-8240-535BD5097811}" srcOrd="0" destOrd="0" presId="urn:microsoft.com/office/officeart/2009/3/layout/HorizontalOrganizationChart"/>
    <dgm:cxn modelId="{83A8AB3F-0618-4E3C-B9CD-DE4DC606B693}" type="presParOf" srcId="{7F412246-6A3B-4BDA-B469-4E090AC0F81C}" destId="{187BEF5E-8270-47B4-A808-27863A09FC29}" srcOrd="1" destOrd="0" presId="urn:microsoft.com/office/officeart/2009/3/layout/HorizontalOrganizationChart"/>
    <dgm:cxn modelId="{3074F37B-9518-4B10-B0B8-0A7F06F173B6}" type="presParOf" srcId="{4E3ABD63-8C56-4EDD-9F47-689D9F373DB8}" destId="{11802389-72D5-4791-8056-FECDCB7F7E8B}" srcOrd="1" destOrd="0" presId="urn:microsoft.com/office/officeart/2009/3/layout/HorizontalOrganizationChart"/>
    <dgm:cxn modelId="{4F63ED15-F487-44C2-AA84-6FEF8503493C}" type="presParOf" srcId="{4E3ABD63-8C56-4EDD-9F47-689D9F373DB8}" destId="{E0FA157D-868D-49CD-8310-A770360763FE}" srcOrd="2" destOrd="0" presId="urn:microsoft.com/office/officeart/2009/3/layout/HorizontalOrganizationChart"/>
    <dgm:cxn modelId="{292FAA3A-4E6D-4F5C-B7E8-F315EE846CBE}" type="presParOf" srcId="{56D623F7-5879-45B7-9E21-C0F93886A7B9}" destId="{47B12D76-D184-4540-96B3-345536FB7CE9}" srcOrd="4" destOrd="0" presId="urn:microsoft.com/office/officeart/2009/3/layout/HorizontalOrganizationChart"/>
    <dgm:cxn modelId="{AE872E94-FD97-4602-B34E-EAFBE6C5F21C}" type="presParOf" srcId="{56D623F7-5879-45B7-9E21-C0F93886A7B9}" destId="{7DED82BD-F5DB-4EC5-B3FC-134D97916A0B}" srcOrd="5" destOrd="0" presId="urn:microsoft.com/office/officeart/2009/3/layout/HorizontalOrganizationChart"/>
    <dgm:cxn modelId="{E5E609F5-C85E-4607-B924-C99D04264DD8}" type="presParOf" srcId="{7DED82BD-F5DB-4EC5-B3FC-134D97916A0B}" destId="{F5075ABD-07C8-4866-B902-1F700EF97DCF}" srcOrd="0" destOrd="0" presId="urn:microsoft.com/office/officeart/2009/3/layout/HorizontalOrganizationChart"/>
    <dgm:cxn modelId="{1DE73DFB-BAA3-490A-958F-01EFAE08B657}" type="presParOf" srcId="{F5075ABD-07C8-4866-B902-1F700EF97DCF}" destId="{D2416E94-D99F-40D1-99BB-1413DBD253E0}" srcOrd="0" destOrd="0" presId="urn:microsoft.com/office/officeart/2009/3/layout/HorizontalOrganizationChart"/>
    <dgm:cxn modelId="{1021E5B5-2C42-4E1E-985F-6A05ABDBBE0B}" type="presParOf" srcId="{F5075ABD-07C8-4866-B902-1F700EF97DCF}" destId="{5B6710AF-BF18-4917-B0ED-607BB430A428}" srcOrd="1" destOrd="0" presId="urn:microsoft.com/office/officeart/2009/3/layout/HorizontalOrganizationChart"/>
    <dgm:cxn modelId="{6B098B4A-2D61-46F6-8F75-82D2592373B8}" type="presParOf" srcId="{7DED82BD-F5DB-4EC5-B3FC-134D97916A0B}" destId="{4AB7C0C7-0AFA-4CF4-8FFD-E6DEBF1E1C60}" srcOrd="1" destOrd="0" presId="urn:microsoft.com/office/officeart/2009/3/layout/HorizontalOrganizationChart"/>
    <dgm:cxn modelId="{740B08DE-B906-49F6-AEE6-F60EF994A8E3}" type="presParOf" srcId="{7DED82BD-F5DB-4EC5-B3FC-134D97916A0B}" destId="{0D12BB6A-CBB8-4705-871C-2B0472FA27EB}" srcOrd="2" destOrd="0" presId="urn:microsoft.com/office/officeart/2009/3/layout/HorizontalOrganizationChart"/>
    <dgm:cxn modelId="{DD0B3F3A-EB11-476A-AECC-2E72C07647B4}" type="presParOf" srcId="{0D12BB6A-CBB8-4705-871C-2B0472FA27EB}" destId="{7EEEBA14-CDC8-46FD-BE8A-0E8D47BEE5B6}" srcOrd="0" destOrd="0" presId="urn:microsoft.com/office/officeart/2009/3/layout/HorizontalOrganizationChart"/>
    <dgm:cxn modelId="{05C6A788-FC74-42F8-8A67-7B69A8E20B87}" type="presParOf" srcId="{0D12BB6A-CBB8-4705-871C-2B0472FA27EB}" destId="{8FDDCE24-E5D1-4260-80DB-DE4F5300A6EA}" srcOrd="1" destOrd="0" presId="urn:microsoft.com/office/officeart/2009/3/layout/HorizontalOrganizationChart"/>
    <dgm:cxn modelId="{4A69CA09-71D0-49CE-BA87-70793AC4E0EF}" type="presParOf" srcId="{8FDDCE24-E5D1-4260-80DB-DE4F5300A6EA}" destId="{F209738C-C9EC-4905-B8D6-AB6D32D87FA6}" srcOrd="0" destOrd="0" presId="urn:microsoft.com/office/officeart/2009/3/layout/HorizontalOrganizationChart"/>
    <dgm:cxn modelId="{C90700E5-4E8F-4C40-BF20-A9CBE7249EBD}" type="presParOf" srcId="{F209738C-C9EC-4905-B8D6-AB6D32D87FA6}" destId="{E583600E-D44A-4857-ACC4-4F97F68222AC}" srcOrd="0" destOrd="0" presId="urn:microsoft.com/office/officeart/2009/3/layout/HorizontalOrganizationChart"/>
    <dgm:cxn modelId="{A8A10CB6-091D-402D-824A-89309B8B4EA3}" type="presParOf" srcId="{F209738C-C9EC-4905-B8D6-AB6D32D87FA6}" destId="{4EDF24A1-4E6D-4BCB-9649-38431BB2B5CF}" srcOrd="1" destOrd="0" presId="urn:microsoft.com/office/officeart/2009/3/layout/HorizontalOrganizationChart"/>
    <dgm:cxn modelId="{D373A981-67BE-4E4C-B5D7-8D2DE15C5816}" type="presParOf" srcId="{8FDDCE24-E5D1-4260-80DB-DE4F5300A6EA}" destId="{D945D021-5310-4435-A039-C35FDDA02E0D}" srcOrd="1" destOrd="0" presId="urn:microsoft.com/office/officeart/2009/3/layout/HorizontalOrganizationChart"/>
    <dgm:cxn modelId="{C1D10A8A-6508-4F24-A219-89D45CA41559}" type="presParOf" srcId="{8FDDCE24-E5D1-4260-80DB-DE4F5300A6EA}" destId="{08A62B94-8D35-49E8-9298-71154DC35365}" srcOrd="2" destOrd="0" presId="urn:microsoft.com/office/officeart/2009/3/layout/HorizontalOrganizationChart"/>
    <dgm:cxn modelId="{8D5EC123-1A36-4D65-AB4B-1595C017C847}" type="presParOf" srcId="{0D12BB6A-CBB8-4705-871C-2B0472FA27EB}" destId="{BC8E5DEF-CF7D-4FF5-A6AF-5109A9C144E5}" srcOrd="2" destOrd="0" presId="urn:microsoft.com/office/officeart/2009/3/layout/HorizontalOrganizationChart"/>
    <dgm:cxn modelId="{33BAA55D-C413-4921-A1E2-DAC6887044B8}" type="presParOf" srcId="{0D12BB6A-CBB8-4705-871C-2B0472FA27EB}" destId="{F91CF7C6-8ECB-4316-930F-7768F7689812}" srcOrd="3" destOrd="0" presId="urn:microsoft.com/office/officeart/2009/3/layout/HorizontalOrganizationChart"/>
    <dgm:cxn modelId="{347A1C8C-9047-4CD3-971E-F61BCDB03ADE}" type="presParOf" srcId="{F91CF7C6-8ECB-4316-930F-7768F7689812}" destId="{7EBD4123-3AD4-4BA6-B14D-7A3636CACA77}" srcOrd="0" destOrd="0" presId="urn:microsoft.com/office/officeart/2009/3/layout/HorizontalOrganizationChart"/>
    <dgm:cxn modelId="{DDBF5A98-224E-4766-9D04-8C7C5A54A079}" type="presParOf" srcId="{7EBD4123-3AD4-4BA6-B14D-7A3636CACA77}" destId="{8383A548-AC0D-4C56-B752-3737494774FC}" srcOrd="0" destOrd="0" presId="urn:microsoft.com/office/officeart/2009/3/layout/HorizontalOrganizationChart"/>
    <dgm:cxn modelId="{2B2BCE9C-AC82-4C00-8BA0-94C58D82A4F4}" type="presParOf" srcId="{7EBD4123-3AD4-4BA6-B14D-7A3636CACA77}" destId="{65D4E7E1-4F98-4647-92CA-B62D0A1AE0E3}" srcOrd="1" destOrd="0" presId="urn:microsoft.com/office/officeart/2009/3/layout/HorizontalOrganizationChart"/>
    <dgm:cxn modelId="{98703CC8-F5AB-4BBF-AF65-88BBE0727ACD}" type="presParOf" srcId="{F91CF7C6-8ECB-4316-930F-7768F7689812}" destId="{D9E8F5BC-857C-481A-9566-61D56D738047}" srcOrd="1" destOrd="0" presId="urn:microsoft.com/office/officeart/2009/3/layout/HorizontalOrganizationChart"/>
    <dgm:cxn modelId="{7EE9622B-AF13-494E-AA98-6C6100453950}" type="presParOf" srcId="{F91CF7C6-8ECB-4316-930F-7768F7689812}" destId="{6575BA4B-C475-45A8-959F-25FF1A6CAD27}" srcOrd="2" destOrd="0" presId="urn:microsoft.com/office/officeart/2009/3/layout/HorizontalOrganizationChart"/>
    <dgm:cxn modelId="{43BC9C05-6371-4944-B75F-E19EE188B309}" type="presParOf" srcId="{0D12BB6A-CBB8-4705-871C-2B0472FA27EB}" destId="{1F25BFF7-F2DC-4786-93CB-43783C78CFEB}" srcOrd="4" destOrd="0" presId="urn:microsoft.com/office/officeart/2009/3/layout/HorizontalOrganizationChart"/>
    <dgm:cxn modelId="{3480E8FC-7E52-4844-B69E-277B0BFCE304}" type="presParOf" srcId="{0D12BB6A-CBB8-4705-871C-2B0472FA27EB}" destId="{E8DF11FB-AA1C-43F1-BC23-C6C5DC992CAA}" srcOrd="5" destOrd="0" presId="urn:microsoft.com/office/officeart/2009/3/layout/HorizontalOrganizationChart"/>
    <dgm:cxn modelId="{F6E945D4-5C2E-4772-A0C4-01E46A76B7F9}" type="presParOf" srcId="{E8DF11FB-AA1C-43F1-BC23-C6C5DC992CAA}" destId="{616B7559-9E91-43A4-9A6F-838C4C2DD076}" srcOrd="0" destOrd="0" presId="urn:microsoft.com/office/officeart/2009/3/layout/HorizontalOrganizationChart"/>
    <dgm:cxn modelId="{33DBA66B-3388-4EED-81DB-6D086E359E51}" type="presParOf" srcId="{616B7559-9E91-43A4-9A6F-838C4C2DD076}" destId="{86AE4ECD-8D9E-4090-9DED-9D08A35C553B}" srcOrd="0" destOrd="0" presId="urn:microsoft.com/office/officeart/2009/3/layout/HorizontalOrganizationChart"/>
    <dgm:cxn modelId="{7AB3266A-DFA0-47B5-8F80-B2CFE624A670}" type="presParOf" srcId="{616B7559-9E91-43A4-9A6F-838C4C2DD076}" destId="{518530A0-EFCA-496E-AF0C-DB3B4045CBDE}" srcOrd="1" destOrd="0" presId="urn:microsoft.com/office/officeart/2009/3/layout/HorizontalOrganizationChart"/>
    <dgm:cxn modelId="{47BAA75E-B976-441F-868C-F0940CF5DFF4}" type="presParOf" srcId="{E8DF11FB-AA1C-43F1-BC23-C6C5DC992CAA}" destId="{2DE4FDDD-C896-4FEB-9938-2456B2039F03}" srcOrd="1" destOrd="0" presId="urn:microsoft.com/office/officeart/2009/3/layout/HorizontalOrganizationChart"/>
    <dgm:cxn modelId="{1ACA20B9-92A9-4D6F-BF53-32D4012FEAD5}" type="presParOf" srcId="{E8DF11FB-AA1C-43F1-BC23-C6C5DC992CAA}" destId="{0740E26D-5ED4-43EF-85BC-63EC62FBEFA2}" srcOrd="2" destOrd="0" presId="urn:microsoft.com/office/officeart/2009/3/layout/HorizontalOrganizationChart"/>
    <dgm:cxn modelId="{6532B5AC-61B4-4865-8DC4-CAD68E60A656}" type="presParOf" srcId="{289C250E-8296-4E2F-BC3A-11B02A355D05}" destId="{A37F9E40-7F8C-46F1-9251-AA3ADCF0B7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11AD-5164-4EE7-84C5-8544E6E34A6A}">
      <dsp:nvSpPr>
        <dsp:cNvPr id="0" name=""/>
        <dsp:cNvSpPr/>
      </dsp:nvSpPr>
      <dsp:spPr>
        <a:xfrm>
          <a:off x="0" y="0"/>
          <a:ext cx="2857500" cy="28575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10B6-6E97-46CA-87B8-D254A3564A8D}">
      <dsp:nvSpPr>
        <dsp:cNvPr id="0" name=""/>
        <dsp:cNvSpPr/>
      </dsp:nvSpPr>
      <dsp:spPr>
        <a:xfrm>
          <a:off x="1428750" y="0"/>
          <a:ext cx="5490252" cy="285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Reference Desk  </a:t>
          </a:r>
          <a:r>
            <a:rPr lang="en-US" sz="2600" kern="1200" dirty="0" smtClean="0">
              <a:sym typeface="Wingdings" panose="05000000000000000000" pitchFamily="2" charset="2"/>
            </a:rPr>
            <a:t> </a:t>
          </a:r>
          <a:r>
            <a:rPr lang="en-US" sz="2600" kern="1200" dirty="0" smtClean="0"/>
            <a:t>Online Chat Service</a:t>
          </a:r>
          <a:endParaRPr lang="en-US" sz="2600" kern="1200" dirty="0"/>
        </a:p>
      </dsp:txBody>
      <dsp:txXfrm>
        <a:off x="1428750" y="0"/>
        <a:ext cx="5490252" cy="857251"/>
      </dsp:txXfrm>
    </dsp:sp>
    <dsp:sp modelId="{994C9FB8-659D-469C-9D55-EC89E82FD947}">
      <dsp:nvSpPr>
        <dsp:cNvPr id="0" name=""/>
        <dsp:cNvSpPr/>
      </dsp:nvSpPr>
      <dsp:spPr>
        <a:xfrm>
          <a:off x="500063" y="857251"/>
          <a:ext cx="1857373" cy="18573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D359-2CF8-4914-AC98-183B0F66443C}">
      <dsp:nvSpPr>
        <dsp:cNvPr id="0" name=""/>
        <dsp:cNvSpPr/>
      </dsp:nvSpPr>
      <dsp:spPr>
        <a:xfrm>
          <a:off x="1428750" y="857251"/>
          <a:ext cx="5490252" cy="18573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Reprint Service </a:t>
          </a:r>
          <a:r>
            <a:rPr lang="en-US" sz="2600" kern="1200" dirty="0" smtClean="0">
              <a:sym typeface="Wingdings" panose="05000000000000000000" pitchFamily="2" charset="2"/>
            </a:rPr>
            <a:t> E</a:t>
          </a:r>
          <a:r>
            <a:rPr lang="en-US" sz="2600" kern="1200" dirty="0" smtClean="0"/>
            <a:t>lectronic Delivery </a:t>
          </a:r>
          <a:endParaRPr lang="en-US" sz="2600" kern="1200" dirty="0"/>
        </a:p>
      </dsp:txBody>
      <dsp:txXfrm>
        <a:off x="1428750" y="857251"/>
        <a:ext cx="5490252" cy="857248"/>
      </dsp:txXfrm>
    </dsp:sp>
    <dsp:sp modelId="{6C5072CC-D1B5-462A-835B-F2A1046CB19F}">
      <dsp:nvSpPr>
        <dsp:cNvPr id="0" name=""/>
        <dsp:cNvSpPr/>
      </dsp:nvSpPr>
      <dsp:spPr>
        <a:xfrm>
          <a:off x="1000125" y="1714500"/>
          <a:ext cx="857249" cy="85724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53889-EC21-4048-BF77-DF071CB8C889}">
      <dsp:nvSpPr>
        <dsp:cNvPr id="0" name=""/>
        <dsp:cNvSpPr/>
      </dsp:nvSpPr>
      <dsp:spPr>
        <a:xfrm>
          <a:off x="1428750" y="1714500"/>
          <a:ext cx="5490252" cy="857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Print collection </a:t>
          </a:r>
          <a:r>
            <a:rPr lang="en-US" sz="2600" kern="1200" dirty="0" smtClean="0">
              <a:sym typeface="Wingdings" panose="05000000000000000000" pitchFamily="2" charset="2"/>
            </a:rPr>
            <a:t> </a:t>
          </a:r>
          <a:r>
            <a:rPr lang="en-US" sz="2600" kern="1200" dirty="0" smtClean="0"/>
            <a:t>Cloud Computing  </a:t>
          </a:r>
          <a:endParaRPr lang="en-US" sz="2600" kern="1200" dirty="0"/>
        </a:p>
      </dsp:txBody>
      <dsp:txXfrm>
        <a:off x="1428750" y="1714500"/>
        <a:ext cx="5490252" cy="857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24A0-BFC4-49DC-89A2-75DD88DF870E}">
      <dsp:nvSpPr>
        <dsp:cNvPr id="0" name=""/>
        <dsp:cNvSpPr/>
      </dsp:nvSpPr>
      <dsp:spPr>
        <a:xfrm>
          <a:off x="236300" y="0"/>
          <a:ext cx="7880337" cy="14075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E3ACC-B5A8-496C-86F9-59A4D954A1A6}">
      <dsp:nvSpPr>
        <dsp:cNvPr id="0" name=""/>
        <dsp:cNvSpPr/>
      </dsp:nvSpPr>
      <dsp:spPr>
        <a:xfrm>
          <a:off x="2044" y="422267"/>
          <a:ext cx="1951280" cy="56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Digitization</a:t>
          </a:r>
          <a:endParaRPr lang="en-US" sz="1400" kern="1200" dirty="0"/>
        </a:p>
      </dsp:txBody>
      <dsp:txXfrm>
        <a:off x="29529" y="449752"/>
        <a:ext cx="1896310" cy="508053"/>
      </dsp:txXfrm>
    </dsp:sp>
    <dsp:sp modelId="{306006BA-D890-4F15-A044-FE370B24E7BC}">
      <dsp:nvSpPr>
        <dsp:cNvPr id="0" name=""/>
        <dsp:cNvSpPr/>
      </dsp:nvSpPr>
      <dsp:spPr>
        <a:xfrm>
          <a:off x="2141400" y="422267"/>
          <a:ext cx="1951280" cy="56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Real Time Support</a:t>
          </a:r>
          <a:endParaRPr lang="en-US" sz="1400" kern="1200" dirty="0"/>
        </a:p>
      </dsp:txBody>
      <dsp:txXfrm>
        <a:off x="2168885" y="449752"/>
        <a:ext cx="1896310" cy="508053"/>
      </dsp:txXfrm>
    </dsp:sp>
    <dsp:sp modelId="{10AB3B11-7B88-4EA5-83E0-D23327E7B4CA}">
      <dsp:nvSpPr>
        <dsp:cNvPr id="0" name=""/>
        <dsp:cNvSpPr/>
      </dsp:nvSpPr>
      <dsp:spPr>
        <a:xfrm>
          <a:off x="4280756" y="422267"/>
          <a:ext cx="1951280" cy="56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Collaboration &amp; Innovation</a:t>
          </a:r>
          <a:endParaRPr lang="en-US" sz="1400" kern="1200" dirty="0"/>
        </a:p>
      </dsp:txBody>
      <dsp:txXfrm>
        <a:off x="4308241" y="449752"/>
        <a:ext cx="1896310" cy="508053"/>
      </dsp:txXfrm>
    </dsp:sp>
    <dsp:sp modelId="{8A9C4A37-7C1B-4001-B468-A6553C30D0A9}">
      <dsp:nvSpPr>
        <dsp:cNvPr id="0" name=""/>
        <dsp:cNvSpPr/>
      </dsp:nvSpPr>
      <dsp:spPr>
        <a:xfrm>
          <a:off x="6420112" y="422267"/>
          <a:ext cx="1951280" cy="563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Align Organizational Goals </a:t>
          </a:r>
          <a:endParaRPr lang="en-US" sz="1400" kern="1200" dirty="0"/>
        </a:p>
      </dsp:txBody>
      <dsp:txXfrm>
        <a:off x="6447597" y="449752"/>
        <a:ext cx="1896310" cy="508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78F0-123B-43DC-8606-54A3134D0EA9}">
      <dsp:nvSpPr>
        <dsp:cNvPr id="0" name=""/>
        <dsp:cNvSpPr/>
      </dsp:nvSpPr>
      <dsp:spPr>
        <a:xfrm rot="16200000">
          <a:off x="-1016427" y="2009975"/>
          <a:ext cx="2857781" cy="434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355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/>
              </a:solidFill>
            </a:rPr>
            <a:t>Skillsets</a:t>
          </a:r>
          <a:endParaRPr lang="en-US" sz="2400" b="1" kern="1200" dirty="0">
            <a:solidFill>
              <a:schemeClr val="accent1"/>
            </a:solidFill>
          </a:endParaRPr>
        </a:p>
      </dsp:txBody>
      <dsp:txXfrm>
        <a:off x="-1016427" y="2009975"/>
        <a:ext cx="2857781" cy="434898"/>
      </dsp:txXfrm>
    </dsp:sp>
    <dsp:sp modelId="{65C925C9-8050-4511-A9FD-F5B320200765}">
      <dsp:nvSpPr>
        <dsp:cNvPr id="0" name=""/>
        <dsp:cNvSpPr/>
      </dsp:nvSpPr>
      <dsp:spPr>
        <a:xfrm>
          <a:off x="487608" y="635669"/>
          <a:ext cx="2166254" cy="2857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355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</a:rPr>
            <a:t>Fear to Embrace New Technologies : Apprehensions to accept or deploy new technology or </a:t>
          </a:r>
          <a:r>
            <a:rPr lang="en-US" sz="1600" kern="1200" dirty="0" smtClean="0">
              <a:solidFill>
                <a:schemeClr val="bg1"/>
              </a:solidFill>
            </a:rPr>
            <a:t>a new software 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Role Change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87608" y="635669"/>
        <a:ext cx="2166254" cy="2857781"/>
      </dsp:txXfrm>
    </dsp:sp>
    <dsp:sp modelId="{22E953E3-FA73-4B7C-8229-BFE40DEC9BFE}">
      <dsp:nvSpPr>
        <dsp:cNvPr id="0" name=""/>
        <dsp:cNvSpPr/>
      </dsp:nvSpPr>
      <dsp:spPr>
        <a:xfrm>
          <a:off x="215136" y="165531"/>
          <a:ext cx="544944" cy="661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E8987-C5A0-4973-8EFC-4AE9282AB3AF}">
      <dsp:nvSpPr>
        <dsp:cNvPr id="0" name=""/>
        <dsp:cNvSpPr/>
      </dsp:nvSpPr>
      <dsp:spPr>
        <a:xfrm rot="16200000">
          <a:off x="2017451" y="2014816"/>
          <a:ext cx="2857781" cy="434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355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/>
              </a:solidFill>
            </a:rPr>
            <a:t>Financial </a:t>
          </a:r>
          <a:endParaRPr lang="en-US" sz="2400" b="1" kern="1200" dirty="0">
            <a:solidFill>
              <a:schemeClr val="accent1"/>
            </a:solidFill>
          </a:endParaRPr>
        </a:p>
      </dsp:txBody>
      <dsp:txXfrm>
        <a:off x="2017451" y="2014816"/>
        <a:ext cx="2857781" cy="434898"/>
      </dsp:txXfrm>
    </dsp:sp>
    <dsp:sp modelId="{6EE499B2-DF94-42CC-8BEE-298A39F8FC24}">
      <dsp:nvSpPr>
        <dsp:cNvPr id="0" name=""/>
        <dsp:cNvSpPr/>
      </dsp:nvSpPr>
      <dsp:spPr>
        <a:xfrm>
          <a:off x="3663791" y="640509"/>
          <a:ext cx="2166254" cy="2857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355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</a:rPr>
            <a:t>Limited Budget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>
              <a:solidFill>
                <a:schemeClr val="bg1"/>
              </a:solidFill>
            </a:rPr>
            <a:t>Benchmark our processes with organization’s requirements</a:t>
          </a:r>
          <a:endParaRPr lang="en-US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bg1"/>
              </a:solidFill>
            </a:rPr>
            <a:t>Forced to optimize Library </a:t>
          </a:r>
          <a:r>
            <a:rPr lang="en-US" sz="1600" kern="1200" dirty="0" smtClean="0">
              <a:solidFill>
                <a:schemeClr val="bg1"/>
              </a:solidFill>
            </a:rPr>
            <a:t>resources (print or digital)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663791" y="640509"/>
        <a:ext cx="2166254" cy="2857781"/>
      </dsp:txXfrm>
    </dsp:sp>
    <dsp:sp modelId="{CE77DE1C-D5C8-4FFD-81F8-DD4EAB84032B}">
      <dsp:nvSpPr>
        <dsp:cNvPr id="0" name=""/>
        <dsp:cNvSpPr/>
      </dsp:nvSpPr>
      <dsp:spPr>
        <a:xfrm>
          <a:off x="3372031" y="165531"/>
          <a:ext cx="583520" cy="6716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0990C-AE74-40AB-A814-3C793CED3222}">
      <dsp:nvSpPr>
        <dsp:cNvPr id="0" name=""/>
        <dsp:cNvSpPr/>
      </dsp:nvSpPr>
      <dsp:spPr>
        <a:xfrm rot="16200000">
          <a:off x="5183231" y="1889634"/>
          <a:ext cx="2857781" cy="434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355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/>
              </a:solidFill>
            </a:rPr>
            <a:t>Clear Digital Vision </a:t>
          </a:r>
          <a:endParaRPr lang="en-US" sz="2400" b="1" kern="1200" dirty="0">
            <a:solidFill>
              <a:schemeClr val="accent1"/>
            </a:solidFill>
          </a:endParaRPr>
        </a:p>
      </dsp:txBody>
      <dsp:txXfrm>
        <a:off x="5183231" y="1889634"/>
        <a:ext cx="2857781" cy="434898"/>
      </dsp:txXfrm>
    </dsp:sp>
    <dsp:sp modelId="{BA93A4A4-00C2-4DCC-A0D2-8E1CA979929B}">
      <dsp:nvSpPr>
        <dsp:cNvPr id="0" name=""/>
        <dsp:cNvSpPr/>
      </dsp:nvSpPr>
      <dsp:spPr>
        <a:xfrm>
          <a:off x="6839974" y="635669"/>
          <a:ext cx="2166254" cy="2857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355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Forced library to step down in second position within the organization.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Limited knowledge on content creation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Lack of value added service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839974" y="635669"/>
        <a:ext cx="2166254" cy="2857781"/>
      </dsp:txXfrm>
    </dsp:sp>
    <dsp:sp modelId="{9AD81081-6008-48BB-8EE2-C70DAC4721DB}">
      <dsp:nvSpPr>
        <dsp:cNvPr id="0" name=""/>
        <dsp:cNvSpPr/>
      </dsp:nvSpPr>
      <dsp:spPr>
        <a:xfrm>
          <a:off x="6567501" y="165531"/>
          <a:ext cx="544944" cy="661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CDD-C55B-4FC4-89E7-E9F98F22F21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190E-9D7B-4847-98AB-991B2B42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our customers are tech savvy and working around the globe so need information anywhere,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anytimes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makes us to transform</a:t>
            </a:r>
            <a:r>
              <a:rPr lang="en-US" dirty="0" smtClean="0"/>
              <a:t>  </a:t>
            </a:r>
          </a:p>
          <a:p>
            <a:endParaRPr lang="en-US" dirty="0" smtClean="0"/>
          </a:p>
          <a:p>
            <a:r>
              <a:rPr lang="en-US" dirty="0" smtClean="0"/>
              <a:t>Rapidly changing technologies and changing customer expectation and need to get information prior to their competitors forcing Libraries to transform themselves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Luckily we are working in IT company and which is the first one to embrace digital transformation and so, we are just going with the flow of our company</a:t>
            </a:r>
            <a:r>
              <a:rPr lang="en-US" dirty="0" smtClean="0"/>
              <a:t>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E275-0237-4055-B355-26821F4464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ICoASL 10-11 May 2017, Yogyakarta, Indonesia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Date Format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1560458"/>
            <a:ext cx="7157083" cy="397764"/>
          </a:xfrm>
        </p:spPr>
        <p:txBody>
          <a:bodyPr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3" y="2006850"/>
            <a:ext cx="7157083" cy="3429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46" y="4409776"/>
            <a:ext cx="1856666" cy="30176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9471"/>
            <a:ext cx="1840877" cy="843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0738" y="4788205"/>
            <a:ext cx="22108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7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7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7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10100" y="4787739"/>
            <a:ext cx="2286000" cy="152400"/>
          </a:xfrm>
        </p:spPr>
        <p:txBody>
          <a:bodyPr wrap="none">
            <a:noAutofit/>
          </a:bodyPr>
          <a:lstStyle>
            <a:lvl1pPr marL="0" indent="0" algn="r">
              <a:buNone/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146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:\Template\Final Image 240614_9-16_Lowres\16-9 B\148053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14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7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4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6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172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78826" y="891778"/>
            <a:ext cx="4038600" cy="3394472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0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4650"/>
            <a:ext cx="7772400" cy="466725"/>
          </a:xfrm>
        </p:spPr>
        <p:txBody>
          <a:bodyPr anchor="t">
            <a:noAutofit/>
          </a:bodyPr>
          <a:lstStyle>
            <a:lvl1pPr algn="ctr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563165"/>
          </a:xfrm>
        </p:spPr>
        <p:txBody>
          <a:bodyPr anchor="b">
            <a:no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172" y="890588"/>
            <a:ext cx="4040188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72" y="1437084"/>
            <a:ext cx="4040188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1138" y="890588"/>
            <a:ext cx="4041775" cy="53459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1138" y="1437084"/>
            <a:ext cx="4041775" cy="2963466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3" y="844154"/>
            <a:ext cx="3008313" cy="590549"/>
          </a:xfrm>
        </p:spPr>
        <p:txBody>
          <a:bodyPr anchor="b">
            <a:noAutofit/>
          </a:bodyPr>
          <a:lstStyle>
            <a:lvl1pPr algn="l">
              <a:defRPr sz="17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078" y="844154"/>
            <a:ext cx="5111750" cy="3899297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173" y="1463278"/>
            <a:ext cx="3008313" cy="328017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2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57601"/>
            <a:ext cx="5486400" cy="425054"/>
          </a:xfrm>
        </p:spPr>
        <p:txBody>
          <a:bodyPr anchor="b">
            <a:no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51"/>
            <a:ext cx="5486400" cy="274558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2654"/>
            <a:ext cx="5486400" cy="60364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3304" y="892969"/>
            <a:ext cx="8370888" cy="992981"/>
          </a:xfrm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4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:\Template\Final Image 240614_9-16_Lowres\16-9 B\78161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307" r="924" b="16653"/>
          <a:stretch/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69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144" y="876300"/>
            <a:ext cx="8428056" cy="3867150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0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3568" y="891779"/>
            <a:ext cx="2057400" cy="3851672"/>
          </a:xfr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658" y="891779"/>
            <a:ext cx="6190342" cy="3851672"/>
          </a:xfrm>
        </p:spPr>
        <p:txBody>
          <a:bodyPr vert="eaVert"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214" y="4889065"/>
            <a:ext cx="2813586" cy="192082"/>
          </a:xfrm>
        </p:spPr>
        <p:txBody>
          <a:bodyPr wrap="none" anchor="ctr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3pPr>
              <a:defRPr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8914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19609" t="20313" r="5391" b="9277"/>
          <a:stretch>
            <a:fillRect/>
          </a:stretch>
        </p:blipFill>
        <p:spPr bwMode="auto">
          <a:xfrm>
            <a:off x="0" y="-7143"/>
            <a:ext cx="9144000" cy="51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12" y="2400301"/>
            <a:ext cx="7772400" cy="457200"/>
          </a:xfrm>
        </p:spPr>
        <p:txBody>
          <a:bodyPr>
            <a:noAutofit/>
          </a:bodyPr>
          <a:lstStyle>
            <a:lvl1pPr algn="l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513" y="2893979"/>
            <a:ext cx="7785100" cy="457200"/>
          </a:xfrm>
        </p:spPr>
        <p:txBody>
          <a:bodyPr>
            <a:noAutofit/>
          </a:bodyPr>
          <a:lstStyle>
            <a:lvl1pPr marL="0" indent="0" algn="l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0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1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82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2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001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3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39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4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6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5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2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Slide 6"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6689502" y="4721561"/>
            <a:ext cx="2454502" cy="421941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62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R:\Template\Final Image 240614_9-16_Lowres\16-9 B\200363998-001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24335" b="374"/>
          <a:stretch/>
        </p:blipFill>
        <p:spPr bwMode="auto">
          <a:xfrm>
            <a:off x="1" y="4"/>
            <a:ext cx="9143998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636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Template\Final Image 240614_9-16_Lowres\16-9 B\New Final GettyImages_medwt7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1162"/>
          <a:stretch/>
        </p:blipFill>
        <p:spPr bwMode="auto">
          <a:xfrm>
            <a:off x="1" y="2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00B0F0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417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Template\Final Image 240614_9-16_Lowres\16-9 B\Rowing-Close-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1568"/>
          <a:stretch/>
        </p:blipFill>
        <p:spPr bwMode="auto">
          <a:xfrm>
            <a:off x="-6636" y="0"/>
            <a:ext cx="91497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55A51C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35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:\Template\Final Image 240614_9-16_Lowres\16-9 B\Pict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3"/>
            <a:ext cx="9144000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42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:\Template\Final Image 240614_9-16_Lowres\16-9 B\Picture2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5247" r="5248" b="11420"/>
          <a:stretch/>
        </p:blipFill>
        <p:spPr bwMode="auto">
          <a:xfrm>
            <a:off x="-1" y="2"/>
            <a:ext cx="9143999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D6492A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1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:\Template\Final Image 240614_9-16_Lowres\16-9 B\Pictur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1" y="3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4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Template\Final Image 240614_9-16_Lowres\16-9 B\Pictur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/>
          <a:stretch/>
        </p:blipFill>
        <p:spPr bwMode="auto">
          <a:xfrm>
            <a:off x="0" y="3"/>
            <a:ext cx="9144000" cy="51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1066800" y="3486150"/>
            <a:ext cx="8077199" cy="1657350"/>
          </a:xfrm>
          <a:prstGeom prst="rect">
            <a:avLst/>
          </a:prstGeom>
          <a:solidFill>
            <a:srgbClr val="F1A434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090751"/>
            <a:ext cx="5952744" cy="342900"/>
          </a:xfrm>
        </p:spPr>
        <p:txBody>
          <a:bodyPr anchor="t">
            <a:noAutofit/>
          </a:bodyPr>
          <a:lstStyle>
            <a:lvl1pPr algn="l">
              <a:defRPr sz="1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subtitle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655314"/>
            <a:ext cx="6172200" cy="397764"/>
          </a:xfrm>
        </p:spPr>
        <p:txBody>
          <a:bodyPr anchor="b">
            <a:noAutofit/>
          </a:bodyPr>
          <a:lstStyle>
            <a:lvl1pPr marL="0" indent="0" algn="l">
              <a:buNone/>
              <a:defRPr sz="2300" b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83144" y="4790550"/>
            <a:ext cx="1778000" cy="28396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9"/>
          <a:stretch/>
        </p:blipFill>
        <p:spPr>
          <a:xfrm flipH="1">
            <a:off x="7303122" y="4721561"/>
            <a:ext cx="1840877" cy="421941"/>
          </a:xfrm>
          <a:prstGeom prst="rect">
            <a:avLst/>
          </a:prstGeom>
        </p:spPr>
      </p:pic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61395" y="4844180"/>
            <a:ext cx="2430780" cy="213496"/>
          </a:xfrm>
        </p:spPr>
        <p:txBody>
          <a:bodyPr wrap="none" anchor="ctr">
            <a:normAutofit/>
          </a:bodyPr>
          <a:lstStyle>
            <a:lvl1pPr marL="0" indent="0" algn="r">
              <a:buFont typeface="+mj-lt"/>
              <a:buNone/>
              <a:defRPr sz="85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Information Classification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"/>
            <a:ext cx="9144000" cy="569718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5" name="Group 15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5851682" y="4855876"/>
            <a:ext cx="19207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 smtClean="0">
                <a:solidFill>
                  <a:prstClr val="white"/>
                </a:solidFill>
                <a:latin typeface="+mj-lt"/>
              </a:rPr>
              <a:t>|   Copyright </a:t>
            </a:r>
            <a:r>
              <a:rPr lang="en-US" sz="600" dirty="0">
                <a:solidFill>
                  <a:prstClr val="white"/>
                </a:solidFill>
                <a:latin typeface="+mj-lt"/>
              </a:rPr>
              <a:t>© </a:t>
            </a:r>
            <a:r>
              <a:rPr lang="en-US" sz="600" dirty="0" smtClean="0">
                <a:solidFill>
                  <a:prstClr val="white"/>
                </a:solidFill>
                <a:latin typeface="+mj-lt"/>
              </a:rPr>
              <a:t>2017 Tata Consultancy Services Limited</a:t>
            </a:r>
            <a:endParaRPr lang="en-US" sz="6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72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8"/>
            <a:ext cx="9144000" cy="590806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 sz="1400" kern="0" dirty="0">
              <a:solidFill>
                <a:sysClr val="window" lastClr="FFFFFF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760" y="45555"/>
            <a:ext cx="8511639" cy="481985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0" y="693709"/>
            <a:ext cx="8511639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 flipH="1">
            <a:off x="0" y="4737761"/>
            <a:ext cx="1647825" cy="409575"/>
          </a:xfrm>
          <a:custGeom>
            <a:avLst/>
            <a:gdLst>
              <a:gd name="T0" fmla="*/ 0 w 16608"/>
              <a:gd name="T1" fmla="*/ 4128 h 4128"/>
              <a:gd name="T2" fmla="*/ 1565 w 16608"/>
              <a:gd name="T3" fmla="*/ 2168 h 4128"/>
              <a:gd name="T4" fmla="*/ 1158 w 16608"/>
              <a:gd name="T5" fmla="*/ 2979 h 4128"/>
              <a:gd name="T6" fmla="*/ 773 w 16608"/>
              <a:gd name="T7" fmla="*/ 564 h 4128"/>
              <a:gd name="T8" fmla="*/ 1158 w 16608"/>
              <a:gd name="T9" fmla="*/ 0 h 4128"/>
              <a:gd name="T10" fmla="*/ 1544 w 16608"/>
              <a:gd name="T11" fmla="*/ 564 h 4128"/>
              <a:gd name="T12" fmla="*/ 3468 w 16608"/>
              <a:gd name="T13" fmla="*/ 4128 h 4128"/>
              <a:gd name="T14" fmla="*/ 4024 w 16608"/>
              <a:gd name="T15" fmla="*/ 2732 h 4128"/>
              <a:gd name="T16" fmla="*/ 3434 w 16608"/>
              <a:gd name="T17" fmla="*/ 2168 h 4128"/>
              <a:gd name="T18" fmla="*/ 2684 w 16608"/>
              <a:gd name="T19" fmla="*/ 2732 h 4128"/>
              <a:gd name="T20" fmla="*/ 3468 w 16608"/>
              <a:gd name="T21" fmla="*/ 4128 h 4128"/>
              <a:gd name="T22" fmla="*/ 3077 w 16608"/>
              <a:gd name="T23" fmla="*/ 788 h 4128"/>
              <a:gd name="T24" fmla="*/ 3475 w 16608"/>
              <a:gd name="T25" fmla="*/ 1960 h 4128"/>
              <a:gd name="T26" fmla="*/ 3491 w 16608"/>
              <a:gd name="T27" fmla="*/ 0 h 4128"/>
              <a:gd name="T28" fmla="*/ 1911 w 16608"/>
              <a:gd name="T29" fmla="*/ 1960 h 4128"/>
              <a:gd name="T30" fmla="*/ 4587 w 16608"/>
              <a:gd name="T31" fmla="*/ 2168 h 4128"/>
              <a:gd name="T32" fmla="*/ 5001 w 16608"/>
              <a:gd name="T33" fmla="*/ 2956 h 4128"/>
              <a:gd name="T34" fmla="*/ 5416 w 16608"/>
              <a:gd name="T35" fmla="*/ 2168 h 4128"/>
              <a:gd name="T36" fmla="*/ 5393 w 16608"/>
              <a:gd name="T37" fmla="*/ 564 h 4128"/>
              <a:gd name="T38" fmla="*/ 4053 w 16608"/>
              <a:gd name="T39" fmla="*/ 0 h 4128"/>
              <a:gd name="T40" fmla="*/ 4610 w 16608"/>
              <a:gd name="T41" fmla="*/ 1960 h 4128"/>
              <a:gd name="T42" fmla="*/ 7325 w 16608"/>
              <a:gd name="T43" fmla="*/ 1960 h 4128"/>
              <a:gd name="T44" fmla="*/ 6511 w 16608"/>
              <a:gd name="T45" fmla="*/ 0 h 4128"/>
              <a:gd name="T46" fmla="*/ 5978 w 16608"/>
              <a:gd name="T47" fmla="*/ 2732 h 4128"/>
              <a:gd name="T48" fmla="*/ 7318 w 16608"/>
              <a:gd name="T49" fmla="*/ 4128 h 4128"/>
              <a:gd name="T50" fmla="*/ 7874 w 16608"/>
              <a:gd name="T51" fmla="*/ 2168 h 4128"/>
              <a:gd name="T52" fmla="*/ 8932 w 16608"/>
              <a:gd name="T53" fmla="*/ 2979 h 4128"/>
              <a:gd name="T54" fmla="*/ 8525 w 16608"/>
              <a:gd name="T55" fmla="*/ 2168 h 4128"/>
              <a:gd name="T56" fmla="*/ 10090 w 16608"/>
              <a:gd name="T57" fmla="*/ 4128 h 4128"/>
              <a:gd name="T58" fmla="*/ 8932 w 16608"/>
              <a:gd name="T59" fmla="*/ 1960 h 4128"/>
              <a:gd name="T60" fmla="*/ 7992 w 16608"/>
              <a:gd name="T61" fmla="*/ 564 h 4128"/>
              <a:gd name="T62" fmla="*/ 9873 w 16608"/>
              <a:gd name="T63" fmla="*/ 0 h 4128"/>
              <a:gd name="T64" fmla="*/ 9317 w 16608"/>
              <a:gd name="T65" fmla="*/ 1960 h 4128"/>
              <a:gd name="T66" fmla="*/ 11243 w 16608"/>
              <a:gd name="T67" fmla="*/ 2732 h 4128"/>
              <a:gd name="T68" fmla="*/ 11799 w 16608"/>
              <a:gd name="T69" fmla="*/ 2168 h 4128"/>
              <a:gd name="T70" fmla="*/ 9903 w 16608"/>
              <a:gd name="T71" fmla="*/ 2168 h 4128"/>
              <a:gd name="T72" fmla="*/ 10459 w 16608"/>
              <a:gd name="T73" fmla="*/ 4128 h 4128"/>
              <a:gd name="T74" fmla="*/ 11243 w 16608"/>
              <a:gd name="T75" fmla="*/ 4128 h 4128"/>
              <a:gd name="T76" fmla="*/ 11207 w 16608"/>
              <a:gd name="T77" fmla="*/ 1835 h 4128"/>
              <a:gd name="T78" fmla="*/ 11250 w 16608"/>
              <a:gd name="T79" fmla="*/ 1960 h 4128"/>
              <a:gd name="T80" fmla="*/ 11207 w 16608"/>
              <a:gd name="T81" fmla="*/ 0 h 4128"/>
              <a:gd name="T82" fmla="*/ 10452 w 16608"/>
              <a:gd name="T83" fmla="*/ 1960 h 4128"/>
              <a:gd name="T84" fmla="*/ 11610 w 16608"/>
              <a:gd name="T85" fmla="*/ 4128 h 4128"/>
              <a:gd name="T86" fmla="*/ 13175 w 16608"/>
              <a:gd name="T87" fmla="*/ 4128 h 4128"/>
              <a:gd name="T88" fmla="*/ 12384 w 16608"/>
              <a:gd name="T89" fmla="*/ 1960 h 4128"/>
              <a:gd name="T90" fmla="*/ 13723 w 16608"/>
              <a:gd name="T91" fmla="*/ 564 h 4128"/>
              <a:gd name="T92" fmla="*/ 11828 w 16608"/>
              <a:gd name="T93" fmla="*/ 564 h 4128"/>
              <a:gd name="T94" fmla="*/ 14302 w 16608"/>
              <a:gd name="T95" fmla="*/ 1960 h 4128"/>
              <a:gd name="T96" fmla="*/ 15866 w 16608"/>
              <a:gd name="T97" fmla="*/ 1960 h 4128"/>
              <a:gd name="T98" fmla="*/ 13534 w 16608"/>
              <a:gd name="T99" fmla="*/ 1960 h 4128"/>
              <a:gd name="T100" fmla="*/ 14309 w 16608"/>
              <a:gd name="T101" fmla="*/ 2732 h 4128"/>
              <a:gd name="T102" fmla="*/ 15093 w 16608"/>
              <a:gd name="T103" fmla="*/ 2732 h 4128"/>
              <a:gd name="T104" fmla="*/ 13752 w 16608"/>
              <a:gd name="T105" fmla="*/ 2168 h 4128"/>
              <a:gd name="T106" fmla="*/ 15460 w 16608"/>
              <a:gd name="T107" fmla="*/ 4128 h 4128"/>
              <a:gd name="T108" fmla="*/ 16608 w 16608"/>
              <a:gd name="T109" fmla="*/ 2168 h 4128"/>
              <a:gd name="T110" fmla="*/ 16608 w 16608"/>
              <a:gd name="T111" fmla="*/ 1960 h 4128"/>
              <a:gd name="T112" fmla="*/ 15678 w 16608"/>
              <a:gd name="T113" fmla="*/ 56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08" h="4128">
                <a:moveTo>
                  <a:pt x="1158" y="2979"/>
                </a:moveTo>
                <a:lnTo>
                  <a:pt x="766" y="4128"/>
                </a:lnTo>
                <a:lnTo>
                  <a:pt x="0" y="4128"/>
                </a:lnTo>
                <a:lnTo>
                  <a:pt x="752" y="2168"/>
                </a:lnTo>
                <a:lnTo>
                  <a:pt x="1158" y="2168"/>
                </a:lnTo>
                <a:lnTo>
                  <a:pt x="1565" y="2168"/>
                </a:lnTo>
                <a:lnTo>
                  <a:pt x="2316" y="4128"/>
                </a:lnTo>
                <a:lnTo>
                  <a:pt x="1550" y="4128"/>
                </a:lnTo>
                <a:lnTo>
                  <a:pt x="1158" y="2979"/>
                </a:lnTo>
                <a:close/>
                <a:moveTo>
                  <a:pt x="1158" y="1960"/>
                </a:moveTo>
                <a:lnTo>
                  <a:pt x="773" y="1960"/>
                </a:lnTo>
                <a:lnTo>
                  <a:pt x="773" y="564"/>
                </a:lnTo>
                <a:lnTo>
                  <a:pt x="217" y="564"/>
                </a:lnTo>
                <a:lnTo>
                  <a:pt x="217" y="0"/>
                </a:lnTo>
                <a:lnTo>
                  <a:pt x="1158" y="0"/>
                </a:lnTo>
                <a:lnTo>
                  <a:pt x="2099" y="0"/>
                </a:lnTo>
                <a:lnTo>
                  <a:pt x="2099" y="564"/>
                </a:lnTo>
                <a:lnTo>
                  <a:pt x="1544" y="564"/>
                </a:lnTo>
                <a:lnTo>
                  <a:pt x="1544" y="1960"/>
                </a:lnTo>
                <a:lnTo>
                  <a:pt x="1158" y="1960"/>
                </a:lnTo>
                <a:close/>
                <a:moveTo>
                  <a:pt x="3468" y="4128"/>
                </a:moveTo>
                <a:lnTo>
                  <a:pt x="3468" y="2732"/>
                </a:lnTo>
                <a:lnTo>
                  <a:pt x="4024" y="2732"/>
                </a:lnTo>
                <a:lnTo>
                  <a:pt x="4024" y="2732"/>
                </a:lnTo>
                <a:lnTo>
                  <a:pt x="4024" y="2168"/>
                </a:lnTo>
                <a:lnTo>
                  <a:pt x="4024" y="2168"/>
                </a:lnTo>
                <a:lnTo>
                  <a:pt x="3434" y="2168"/>
                </a:lnTo>
                <a:lnTo>
                  <a:pt x="2128" y="2168"/>
                </a:lnTo>
                <a:lnTo>
                  <a:pt x="2128" y="2732"/>
                </a:lnTo>
                <a:lnTo>
                  <a:pt x="2684" y="2732"/>
                </a:lnTo>
                <a:lnTo>
                  <a:pt x="2684" y="4128"/>
                </a:lnTo>
                <a:lnTo>
                  <a:pt x="3434" y="4128"/>
                </a:lnTo>
                <a:lnTo>
                  <a:pt x="3468" y="4128"/>
                </a:lnTo>
                <a:lnTo>
                  <a:pt x="3468" y="4128"/>
                </a:lnTo>
                <a:close/>
                <a:moveTo>
                  <a:pt x="2677" y="1960"/>
                </a:moveTo>
                <a:lnTo>
                  <a:pt x="3077" y="788"/>
                </a:lnTo>
                <a:lnTo>
                  <a:pt x="3434" y="1835"/>
                </a:lnTo>
                <a:lnTo>
                  <a:pt x="3434" y="1835"/>
                </a:lnTo>
                <a:lnTo>
                  <a:pt x="3475" y="1960"/>
                </a:lnTo>
                <a:lnTo>
                  <a:pt x="3475" y="1960"/>
                </a:lnTo>
                <a:lnTo>
                  <a:pt x="4241" y="1960"/>
                </a:lnTo>
                <a:lnTo>
                  <a:pt x="3491" y="0"/>
                </a:lnTo>
                <a:lnTo>
                  <a:pt x="3434" y="0"/>
                </a:lnTo>
                <a:lnTo>
                  <a:pt x="2661" y="0"/>
                </a:lnTo>
                <a:lnTo>
                  <a:pt x="1911" y="1960"/>
                </a:lnTo>
                <a:lnTo>
                  <a:pt x="2677" y="1960"/>
                </a:lnTo>
                <a:close/>
                <a:moveTo>
                  <a:pt x="5416" y="2168"/>
                </a:moveTo>
                <a:lnTo>
                  <a:pt x="4587" y="2168"/>
                </a:lnTo>
                <a:lnTo>
                  <a:pt x="3835" y="4128"/>
                </a:lnTo>
                <a:lnTo>
                  <a:pt x="4602" y="4128"/>
                </a:lnTo>
                <a:lnTo>
                  <a:pt x="5001" y="2956"/>
                </a:lnTo>
                <a:lnTo>
                  <a:pt x="5401" y="4128"/>
                </a:lnTo>
                <a:lnTo>
                  <a:pt x="6168" y="4128"/>
                </a:lnTo>
                <a:lnTo>
                  <a:pt x="5416" y="2168"/>
                </a:lnTo>
                <a:close/>
                <a:moveTo>
                  <a:pt x="4610" y="1960"/>
                </a:moveTo>
                <a:lnTo>
                  <a:pt x="5393" y="1960"/>
                </a:lnTo>
                <a:lnTo>
                  <a:pt x="5393" y="564"/>
                </a:lnTo>
                <a:lnTo>
                  <a:pt x="5949" y="564"/>
                </a:lnTo>
                <a:lnTo>
                  <a:pt x="5949" y="0"/>
                </a:lnTo>
                <a:lnTo>
                  <a:pt x="4053" y="0"/>
                </a:lnTo>
                <a:lnTo>
                  <a:pt x="4053" y="564"/>
                </a:lnTo>
                <a:lnTo>
                  <a:pt x="4610" y="564"/>
                </a:lnTo>
                <a:lnTo>
                  <a:pt x="4610" y="1960"/>
                </a:lnTo>
                <a:close/>
                <a:moveTo>
                  <a:pt x="6527" y="1960"/>
                </a:moveTo>
                <a:lnTo>
                  <a:pt x="6927" y="788"/>
                </a:lnTo>
                <a:lnTo>
                  <a:pt x="7325" y="1960"/>
                </a:lnTo>
                <a:lnTo>
                  <a:pt x="8092" y="1960"/>
                </a:lnTo>
                <a:lnTo>
                  <a:pt x="7341" y="0"/>
                </a:lnTo>
                <a:lnTo>
                  <a:pt x="6511" y="0"/>
                </a:lnTo>
                <a:lnTo>
                  <a:pt x="5760" y="1960"/>
                </a:lnTo>
                <a:lnTo>
                  <a:pt x="6527" y="1960"/>
                </a:lnTo>
                <a:close/>
                <a:moveTo>
                  <a:pt x="5978" y="2732"/>
                </a:moveTo>
                <a:lnTo>
                  <a:pt x="6534" y="2732"/>
                </a:lnTo>
                <a:lnTo>
                  <a:pt x="6534" y="4128"/>
                </a:lnTo>
                <a:lnTo>
                  <a:pt x="7318" y="4128"/>
                </a:lnTo>
                <a:lnTo>
                  <a:pt x="7318" y="2732"/>
                </a:lnTo>
                <a:lnTo>
                  <a:pt x="7874" y="2732"/>
                </a:lnTo>
                <a:lnTo>
                  <a:pt x="7874" y="2168"/>
                </a:lnTo>
                <a:lnTo>
                  <a:pt x="5978" y="2168"/>
                </a:lnTo>
                <a:lnTo>
                  <a:pt x="5978" y="2732"/>
                </a:lnTo>
                <a:close/>
                <a:moveTo>
                  <a:pt x="8932" y="2979"/>
                </a:moveTo>
                <a:lnTo>
                  <a:pt x="8541" y="4128"/>
                </a:lnTo>
                <a:lnTo>
                  <a:pt x="7775" y="4128"/>
                </a:lnTo>
                <a:lnTo>
                  <a:pt x="8525" y="2168"/>
                </a:lnTo>
                <a:lnTo>
                  <a:pt x="8932" y="2168"/>
                </a:lnTo>
                <a:lnTo>
                  <a:pt x="9339" y="2168"/>
                </a:lnTo>
                <a:lnTo>
                  <a:pt x="10090" y="4128"/>
                </a:lnTo>
                <a:lnTo>
                  <a:pt x="9324" y="4128"/>
                </a:lnTo>
                <a:lnTo>
                  <a:pt x="8932" y="2979"/>
                </a:lnTo>
                <a:close/>
                <a:moveTo>
                  <a:pt x="8932" y="1960"/>
                </a:moveTo>
                <a:lnTo>
                  <a:pt x="8547" y="1960"/>
                </a:lnTo>
                <a:lnTo>
                  <a:pt x="8547" y="564"/>
                </a:lnTo>
                <a:lnTo>
                  <a:pt x="7992" y="564"/>
                </a:lnTo>
                <a:lnTo>
                  <a:pt x="7992" y="0"/>
                </a:lnTo>
                <a:lnTo>
                  <a:pt x="8932" y="0"/>
                </a:lnTo>
                <a:lnTo>
                  <a:pt x="9873" y="0"/>
                </a:lnTo>
                <a:lnTo>
                  <a:pt x="9873" y="564"/>
                </a:lnTo>
                <a:lnTo>
                  <a:pt x="9317" y="564"/>
                </a:lnTo>
                <a:lnTo>
                  <a:pt x="9317" y="1960"/>
                </a:lnTo>
                <a:lnTo>
                  <a:pt x="8932" y="1960"/>
                </a:lnTo>
                <a:close/>
                <a:moveTo>
                  <a:pt x="11243" y="4128"/>
                </a:moveTo>
                <a:lnTo>
                  <a:pt x="11243" y="2732"/>
                </a:lnTo>
                <a:lnTo>
                  <a:pt x="11799" y="2732"/>
                </a:lnTo>
                <a:lnTo>
                  <a:pt x="11799" y="2732"/>
                </a:lnTo>
                <a:lnTo>
                  <a:pt x="11799" y="2168"/>
                </a:lnTo>
                <a:lnTo>
                  <a:pt x="11799" y="2168"/>
                </a:lnTo>
                <a:lnTo>
                  <a:pt x="11207" y="2168"/>
                </a:lnTo>
                <a:lnTo>
                  <a:pt x="9903" y="2168"/>
                </a:lnTo>
                <a:lnTo>
                  <a:pt x="9903" y="2732"/>
                </a:lnTo>
                <a:lnTo>
                  <a:pt x="10459" y="2732"/>
                </a:lnTo>
                <a:lnTo>
                  <a:pt x="10459" y="4128"/>
                </a:lnTo>
                <a:lnTo>
                  <a:pt x="11207" y="4128"/>
                </a:lnTo>
                <a:lnTo>
                  <a:pt x="11243" y="4128"/>
                </a:lnTo>
                <a:lnTo>
                  <a:pt x="11243" y="4128"/>
                </a:lnTo>
                <a:close/>
                <a:moveTo>
                  <a:pt x="10452" y="1960"/>
                </a:moveTo>
                <a:lnTo>
                  <a:pt x="10850" y="788"/>
                </a:lnTo>
                <a:lnTo>
                  <a:pt x="11207" y="1835"/>
                </a:lnTo>
                <a:lnTo>
                  <a:pt x="11207" y="1835"/>
                </a:lnTo>
                <a:lnTo>
                  <a:pt x="11250" y="1960"/>
                </a:lnTo>
                <a:lnTo>
                  <a:pt x="11250" y="1960"/>
                </a:lnTo>
                <a:lnTo>
                  <a:pt x="12016" y="1960"/>
                </a:lnTo>
                <a:lnTo>
                  <a:pt x="11265" y="0"/>
                </a:lnTo>
                <a:lnTo>
                  <a:pt x="11207" y="0"/>
                </a:lnTo>
                <a:lnTo>
                  <a:pt x="10436" y="0"/>
                </a:lnTo>
                <a:lnTo>
                  <a:pt x="9685" y="1960"/>
                </a:lnTo>
                <a:lnTo>
                  <a:pt x="10452" y="1960"/>
                </a:lnTo>
                <a:close/>
                <a:moveTo>
                  <a:pt x="13191" y="2168"/>
                </a:moveTo>
                <a:lnTo>
                  <a:pt x="12362" y="2168"/>
                </a:lnTo>
                <a:lnTo>
                  <a:pt x="11610" y="4128"/>
                </a:lnTo>
                <a:lnTo>
                  <a:pt x="12376" y="4128"/>
                </a:lnTo>
                <a:lnTo>
                  <a:pt x="12776" y="2956"/>
                </a:lnTo>
                <a:lnTo>
                  <a:pt x="13175" y="4128"/>
                </a:lnTo>
                <a:lnTo>
                  <a:pt x="13942" y="4128"/>
                </a:lnTo>
                <a:lnTo>
                  <a:pt x="13191" y="2168"/>
                </a:lnTo>
                <a:close/>
                <a:moveTo>
                  <a:pt x="12384" y="1960"/>
                </a:moveTo>
                <a:lnTo>
                  <a:pt x="13168" y="1960"/>
                </a:lnTo>
                <a:lnTo>
                  <a:pt x="13168" y="564"/>
                </a:lnTo>
                <a:lnTo>
                  <a:pt x="13723" y="564"/>
                </a:lnTo>
                <a:lnTo>
                  <a:pt x="13723" y="0"/>
                </a:lnTo>
                <a:lnTo>
                  <a:pt x="11828" y="0"/>
                </a:lnTo>
                <a:lnTo>
                  <a:pt x="11828" y="564"/>
                </a:lnTo>
                <a:lnTo>
                  <a:pt x="12384" y="564"/>
                </a:lnTo>
                <a:lnTo>
                  <a:pt x="12384" y="1960"/>
                </a:lnTo>
                <a:close/>
                <a:moveTo>
                  <a:pt x="14302" y="1960"/>
                </a:moveTo>
                <a:lnTo>
                  <a:pt x="14700" y="788"/>
                </a:lnTo>
                <a:lnTo>
                  <a:pt x="15100" y="1960"/>
                </a:lnTo>
                <a:lnTo>
                  <a:pt x="15866" y="1960"/>
                </a:lnTo>
                <a:lnTo>
                  <a:pt x="15115" y="0"/>
                </a:lnTo>
                <a:lnTo>
                  <a:pt x="14286" y="0"/>
                </a:lnTo>
                <a:lnTo>
                  <a:pt x="13534" y="1960"/>
                </a:lnTo>
                <a:lnTo>
                  <a:pt x="14302" y="1960"/>
                </a:lnTo>
                <a:close/>
                <a:moveTo>
                  <a:pt x="13752" y="2732"/>
                </a:moveTo>
                <a:lnTo>
                  <a:pt x="14309" y="2732"/>
                </a:lnTo>
                <a:lnTo>
                  <a:pt x="14309" y="4128"/>
                </a:lnTo>
                <a:lnTo>
                  <a:pt x="15093" y="4128"/>
                </a:lnTo>
                <a:lnTo>
                  <a:pt x="15093" y="2732"/>
                </a:lnTo>
                <a:lnTo>
                  <a:pt x="15649" y="2732"/>
                </a:lnTo>
                <a:lnTo>
                  <a:pt x="15649" y="2168"/>
                </a:lnTo>
                <a:lnTo>
                  <a:pt x="13752" y="2168"/>
                </a:lnTo>
                <a:lnTo>
                  <a:pt x="13752" y="2732"/>
                </a:lnTo>
                <a:close/>
                <a:moveTo>
                  <a:pt x="16211" y="2168"/>
                </a:moveTo>
                <a:lnTo>
                  <a:pt x="15460" y="4128"/>
                </a:lnTo>
                <a:lnTo>
                  <a:pt x="16226" y="4128"/>
                </a:lnTo>
                <a:lnTo>
                  <a:pt x="16608" y="3009"/>
                </a:lnTo>
                <a:lnTo>
                  <a:pt x="16608" y="2168"/>
                </a:lnTo>
                <a:lnTo>
                  <a:pt x="16211" y="2168"/>
                </a:lnTo>
                <a:close/>
                <a:moveTo>
                  <a:pt x="16233" y="1960"/>
                </a:moveTo>
                <a:lnTo>
                  <a:pt x="16608" y="1960"/>
                </a:lnTo>
                <a:lnTo>
                  <a:pt x="16608" y="0"/>
                </a:lnTo>
                <a:lnTo>
                  <a:pt x="15678" y="0"/>
                </a:lnTo>
                <a:lnTo>
                  <a:pt x="15678" y="564"/>
                </a:lnTo>
                <a:lnTo>
                  <a:pt x="16233" y="564"/>
                </a:lnTo>
                <a:lnTo>
                  <a:pt x="16233" y="1960"/>
                </a:lnTo>
                <a:close/>
              </a:path>
            </a:pathLst>
          </a:custGeom>
          <a:gradFill flip="none" rotWithShape="1">
            <a:gsLst>
              <a:gs pos="6000">
                <a:schemeClr val="accent1">
                  <a:lumMod val="5000"/>
                  <a:lumOff val="95000"/>
                  <a:alpha val="56000"/>
                </a:schemeClr>
              </a:gs>
              <a:gs pos="68000">
                <a:srgbClr val="D7D4C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30" name="Freeform 29"/>
          <p:cNvSpPr>
            <a:spLocks noEditPoints="1"/>
          </p:cNvSpPr>
          <p:nvPr/>
        </p:nvSpPr>
        <p:spPr bwMode="auto">
          <a:xfrm>
            <a:off x="8425987" y="4944997"/>
            <a:ext cx="489413" cy="84203"/>
          </a:xfrm>
          <a:custGeom>
            <a:avLst/>
            <a:gdLst/>
            <a:ahLst/>
            <a:cxnLst>
              <a:cxn ang="0">
                <a:pos x="3511" y="637"/>
              </a:cxn>
              <a:cxn ang="0">
                <a:pos x="3625" y="591"/>
              </a:cxn>
              <a:cxn ang="0">
                <a:pos x="3691" y="454"/>
              </a:cxn>
              <a:cxn ang="0">
                <a:pos x="3616" y="313"/>
              </a:cxn>
              <a:cxn ang="0">
                <a:pos x="3441" y="224"/>
              </a:cxn>
              <a:cxn ang="0">
                <a:pos x="3415" y="147"/>
              </a:cxn>
              <a:cxn ang="0">
                <a:pos x="3489" y="95"/>
              </a:cxn>
              <a:cxn ang="0">
                <a:pos x="3666" y="31"/>
              </a:cxn>
              <a:cxn ang="0">
                <a:pos x="3447" y="8"/>
              </a:cxn>
              <a:cxn ang="0">
                <a:pos x="3301" y="142"/>
              </a:cxn>
              <a:cxn ang="0">
                <a:pos x="3355" y="299"/>
              </a:cxn>
              <a:cxn ang="0">
                <a:pos x="3534" y="392"/>
              </a:cxn>
              <a:cxn ang="0">
                <a:pos x="3575" y="471"/>
              </a:cxn>
              <a:cxn ang="0">
                <a:pos x="3511" y="540"/>
              </a:cxn>
              <a:cxn ang="0">
                <a:pos x="3327" y="514"/>
              </a:cxn>
              <a:cxn ang="0">
                <a:pos x="3216" y="537"/>
              </a:cxn>
              <a:cxn ang="0">
                <a:pos x="2637" y="544"/>
              </a:cxn>
              <a:cxn ang="0">
                <a:pos x="2502" y="526"/>
              </a:cxn>
              <a:cxn ang="0">
                <a:pos x="2420" y="453"/>
              </a:cxn>
              <a:cxn ang="0">
                <a:pos x="2390" y="282"/>
              </a:cxn>
              <a:cxn ang="0">
                <a:pos x="2435" y="168"/>
              </a:cxn>
              <a:cxn ang="0">
                <a:pos x="2538" y="102"/>
              </a:cxn>
              <a:cxn ang="0">
                <a:pos x="2726" y="118"/>
              </a:cxn>
              <a:cxn ang="0">
                <a:pos x="2566" y="2"/>
              </a:cxn>
              <a:cxn ang="0">
                <a:pos x="2399" y="59"/>
              </a:cxn>
              <a:cxn ang="0">
                <a:pos x="2293" y="190"/>
              </a:cxn>
              <a:cxn ang="0">
                <a:pos x="2272" y="380"/>
              </a:cxn>
              <a:cxn ang="0">
                <a:pos x="2333" y="534"/>
              </a:cxn>
              <a:cxn ang="0">
                <a:pos x="2467" y="623"/>
              </a:cxn>
              <a:cxn ang="0">
                <a:pos x="2684" y="632"/>
              </a:cxn>
              <a:cxn ang="0">
                <a:pos x="1776" y="631"/>
              </a:cxn>
              <a:cxn ang="0">
                <a:pos x="1717" y="518"/>
              </a:cxn>
              <a:cxn ang="0">
                <a:pos x="1447" y="10"/>
              </a:cxn>
              <a:cxn ang="0">
                <a:pos x="1210" y="97"/>
              </a:cxn>
              <a:cxn ang="0">
                <a:pos x="1281" y="178"/>
              </a:cxn>
              <a:cxn ang="0">
                <a:pos x="1231" y="277"/>
              </a:cxn>
              <a:cxn ang="0">
                <a:pos x="1090" y="375"/>
              </a:cxn>
              <a:cxn ang="0">
                <a:pos x="1233" y="415"/>
              </a:cxn>
              <a:cxn ang="0">
                <a:pos x="1297" y="622"/>
              </a:cxn>
              <a:cxn ang="0">
                <a:pos x="1362" y="436"/>
              </a:cxn>
              <a:cxn ang="0">
                <a:pos x="1282" y="337"/>
              </a:cxn>
              <a:cxn ang="0">
                <a:pos x="1374" y="258"/>
              </a:cxn>
              <a:cxn ang="0">
                <a:pos x="1373" y="94"/>
              </a:cxn>
              <a:cxn ang="0">
                <a:pos x="1263" y="17"/>
              </a:cxn>
              <a:cxn ang="0">
                <a:pos x="995" y="15"/>
              </a:cxn>
              <a:cxn ang="0">
                <a:pos x="879" y="537"/>
              </a:cxn>
              <a:cxn ang="0">
                <a:pos x="118" y="637"/>
              </a:cxn>
              <a:cxn ang="0">
                <a:pos x="303" y="613"/>
              </a:cxn>
              <a:cxn ang="0">
                <a:pos x="388" y="526"/>
              </a:cxn>
              <a:cxn ang="0">
                <a:pos x="373" y="355"/>
              </a:cxn>
              <a:cxn ang="0">
                <a:pos x="190" y="247"/>
              </a:cxn>
              <a:cxn ang="0">
                <a:pos x="125" y="177"/>
              </a:cxn>
              <a:cxn ang="0">
                <a:pos x="163" y="107"/>
              </a:cxn>
              <a:cxn ang="0">
                <a:pos x="317" y="108"/>
              </a:cxn>
              <a:cxn ang="0">
                <a:pos x="254" y="1"/>
              </a:cxn>
              <a:cxn ang="0">
                <a:pos x="44" y="77"/>
              </a:cxn>
              <a:cxn ang="0">
                <a:pos x="29" y="253"/>
              </a:cxn>
              <a:cxn ang="0">
                <a:pos x="178" y="359"/>
              </a:cxn>
              <a:cxn ang="0">
                <a:pos x="284" y="437"/>
              </a:cxn>
              <a:cxn ang="0">
                <a:pos x="259" y="524"/>
              </a:cxn>
              <a:cxn ang="0">
                <a:pos x="112" y="540"/>
              </a:cxn>
            </a:cxnLst>
            <a:rect l="0" t="0" r="r" b="b"/>
            <a:pathLst>
              <a:path w="3691" h="641">
                <a:moveTo>
                  <a:pt x="3288" y="601"/>
                </a:moveTo>
                <a:lnTo>
                  <a:pt x="3302" y="609"/>
                </a:lnTo>
                <a:lnTo>
                  <a:pt x="3319" y="616"/>
                </a:lnTo>
                <a:lnTo>
                  <a:pt x="3338" y="622"/>
                </a:lnTo>
                <a:lnTo>
                  <a:pt x="3360" y="629"/>
                </a:lnTo>
                <a:lnTo>
                  <a:pt x="3382" y="634"/>
                </a:lnTo>
                <a:lnTo>
                  <a:pt x="3406" y="637"/>
                </a:lnTo>
                <a:lnTo>
                  <a:pt x="3431" y="640"/>
                </a:lnTo>
                <a:lnTo>
                  <a:pt x="3455" y="641"/>
                </a:lnTo>
                <a:lnTo>
                  <a:pt x="3484" y="640"/>
                </a:lnTo>
                <a:lnTo>
                  <a:pt x="3511" y="637"/>
                </a:lnTo>
                <a:lnTo>
                  <a:pt x="3524" y="635"/>
                </a:lnTo>
                <a:lnTo>
                  <a:pt x="3536" y="632"/>
                </a:lnTo>
                <a:lnTo>
                  <a:pt x="3548" y="629"/>
                </a:lnTo>
                <a:lnTo>
                  <a:pt x="3559" y="625"/>
                </a:lnTo>
                <a:lnTo>
                  <a:pt x="3570" y="621"/>
                </a:lnTo>
                <a:lnTo>
                  <a:pt x="3581" y="617"/>
                </a:lnTo>
                <a:lnTo>
                  <a:pt x="3590" y="613"/>
                </a:lnTo>
                <a:lnTo>
                  <a:pt x="3600" y="608"/>
                </a:lnTo>
                <a:lnTo>
                  <a:pt x="3608" y="603"/>
                </a:lnTo>
                <a:lnTo>
                  <a:pt x="3618" y="597"/>
                </a:lnTo>
                <a:lnTo>
                  <a:pt x="3625" y="591"/>
                </a:lnTo>
                <a:lnTo>
                  <a:pt x="3633" y="584"/>
                </a:lnTo>
                <a:lnTo>
                  <a:pt x="3639" y="578"/>
                </a:lnTo>
                <a:lnTo>
                  <a:pt x="3646" y="571"/>
                </a:lnTo>
                <a:lnTo>
                  <a:pt x="3653" y="564"/>
                </a:lnTo>
                <a:lnTo>
                  <a:pt x="3658" y="557"/>
                </a:lnTo>
                <a:lnTo>
                  <a:pt x="3668" y="541"/>
                </a:lnTo>
                <a:lnTo>
                  <a:pt x="3676" y="526"/>
                </a:lnTo>
                <a:lnTo>
                  <a:pt x="3682" y="508"/>
                </a:lnTo>
                <a:lnTo>
                  <a:pt x="3687" y="491"/>
                </a:lnTo>
                <a:lnTo>
                  <a:pt x="3690" y="472"/>
                </a:lnTo>
                <a:lnTo>
                  <a:pt x="3691" y="454"/>
                </a:lnTo>
                <a:lnTo>
                  <a:pt x="3690" y="437"/>
                </a:lnTo>
                <a:lnTo>
                  <a:pt x="3688" y="422"/>
                </a:lnTo>
                <a:lnTo>
                  <a:pt x="3684" y="407"/>
                </a:lnTo>
                <a:lnTo>
                  <a:pt x="3680" y="393"/>
                </a:lnTo>
                <a:lnTo>
                  <a:pt x="3675" y="380"/>
                </a:lnTo>
                <a:lnTo>
                  <a:pt x="3668" y="367"/>
                </a:lnTo>
                <a:lnTo>
                  <a:pt x="3660" y="355"/>
                </a:lnTo>
                <a:lnTo>
                  <a:pt x="3651" y="344"/>
                </a:lnTo>
                <a:lnTo>
                  <a:pt x="3640" y="332"/>
                </a:lnTo>
                <a:lnTo>
                  <a:pt x="3629" y="322"/>
                </a:lnTo>
                <a:lnTo>
                  <a:pt x="3616" y="313"/>
                </a:lnTo>
                <a:lnTo>
                  <a:pt x="3601" y="303"/>
                </a:lnTo>
                <a:lnTo>
                  <a:pt x="3586" y="294"/>
                </a:lnTo>
                <a:lnTo>
                  <a:pt x="3568" y="286"/>
                </a:lnTo>
                <a:lnTo>
                  <a:pt x="3550" y="278"/>
                </a:lnTo>
                <a:lnTo>
                  <a:pt x="3530" y="270"/>
                </a:lnTo>
                <a:lnTo>
                  <a:pt x="3502" y="258"/>
                </a:lnTo>
                <a:lnTo>
                  <a:pt x="3477" y="247"/>
                </a:lnTo>
                <a:lnTo>
                  <a:pt x="3467" y="242"/>
                </a:lnTo>
                <a:lnTo>
                  <a:pt x="3457" y="236"/>
                </a:lnTo>
                <a:lnTo>
                  <a:pt x="3448" y="230"/>
                </a:lnTo>
                <a:lnTo>
                  <a:pt x="3441" y="224"/>
                </a:lnTo>
                <a:lnTo>
                  <a:pt x="3434" y="219"/>
                </a:lnTo>
                <a:lnTo>
                  <a:pt x="3428" y="213"/>
                </a:lnTo>
                <a:lnTo>
                  <a:pt x="3423" y="206"/>
                </a:lnTo>
                <a:lnTo>
                  <a:pt x="3419" y="200"/>
                </a:lnTo>
                <a:lnTo>
                  <a:pt x="3416" y="192"/>
                </a:lnTo>
                <a:lnTo>
                  <a:pt x="3414" y="184"/>
                </a:lnTo>
                <a:lnTo>
                  <a:pt x="3412" y="177"/>
                </a:lnTo>
                <a:lnTo>
                  <a:pt x="3412" y="168"/>
                </a:lnTo>
                <a:lnTo>
                  <a:pt x="3412" y="162"/>
                </a:lnTo>
                <a:lnTo>
                  <a:pt x="3413" y="154"/>
                </a:lnTo>
                <a:lnTo>
                  <a:pt x="3415" y="147"/>
                </a:lnTo>
                <a:lnTo>
                  <a:pt x="3418" y="141"/>
                </a:lnTo>
                <a:lnTo>
                  <a:pt x="3421" y="135"/>
                </a:lnTo>
                <a:lnTo>
                  <a:pt x="3426" y="129"/>
                </a:lnTo>
                <a:lnTo>
                  <a:pt x="3431" y="122"/>
                </a:lnTo>
                <a:lnTo>
                  <a:pt x="3437" y="117"/>
                </a:lnTo>
                <a:lnTo>
                  <a:pt x="3443" y="112"/>
                </a:lnTo>
                <a:lnTo>
                  <a:pt x="3450" y="107"/>
                </a:lnTo>
                <a:lnTo>
                  <a:pt x="3459" y="103"/>
                </a:lnTo>
                <a:lnTo>
                  <a:pt x="3469" y="100"/>
                </a:lnTo>
                <a:lnTo>
                  <a:pt x="3479" y="97"/>
                </a:lnTo>
                <a:lnTo>
                  <a:pt x="3489" y="95"/>
                </a:lnTo>
                <a:lnTo>
                  <a:pt x="3502" y="94"/>
                </a:lnTo>
                <a:lnTo>
                  <a:pt x="3515" y="94"/>
                </a:lnTo>
                <a:lnTo>
                  <a:pt x="3535" y="94"/>
                </a:lnTo>
                <a:lnTo>
                  <a:pt x="3555" y="96"/>
                </a:lnTo>
                <a:lnTo>
                  <a:pt x="3573" y="100"/>
                </a:lnTo>
                <a:lnTo>
                  <a:pt x="3590" y="104"/>
                </a:lnTo>
                <a:lnTo>
                  <a:pt x="3604" y="108"/>
                </a:lnTo>
                <a:lnTo>
                  <a:pt x="3618" y="113"/>
                </a:lnTo>
                <a:lnTo>
                  <a:pt x="3629" y="118"/>
                </a:lnTo>
                <a:lnTo>
                  <a:pt x="3638" y="122"/>
                </a:lnTo>
                <a:lnTo>
                  <a:pt x="3666" y="31"/>
                </a:lnTo>
                <a:lnTo>
                  <a:pt x="3653" y="25"/>
                </a:lnTo>
                <a:lnTo>
                  <a:pt x="3638" y="20"/>
                </a:lnTo>
                <a:lnTo>
                  <a:pt x="3622" y="14"/>
                </a:lnTo>
                <a:lnTo>
                  <a:pt x="3604" y="9"/>
                </a:lnTo>
                <a:lnTo>
                  <a:pt x="3585" y="6"/>
                </a:lnTo>
                <a:lnTo>
                  <a:pt x="3564" y="3"/>
                </a:lnTo>
                <a:lnTo>
                  <a:pt x="3542" y="1"/>
                </a:lnTo>
                <a:lnTo>
                  <a:pt x="3517" y="0"/>
                </a:lnTo>
                <a:lnTo>
                  <a:pt x="3492" y="1"/>
                </a:lnTo>
                <a:lnTo>
                  <a:pt x="3469" y="4"/>
                </a:lnTo>
                <a:lnTo>
                  <a:pt x="3447" y="8"/>
                </a:lnTo>
                <a:lnTo>
                  <a:pt x="3426" y="14"/>
                </a:lnTo>
                <a:lnTo>
                  <a:pt x="3406" y="22"/>
                </a:lnTo>
                <a:lnTo>
                  <a:pt x="3389" y="30"/>
                </a:lnTo>
                <a:lnTo>
                  <a:pt x="3372" y="40"/>
                </a:lnTo>
                <a:lnTo>
                  <a:pt x="3357" y="51"/>
                </a:lnTo>
                <a:lnTo>
                  <a:pt x="3343" y="64"/>
                </a:lnTo>
                <a:lnTo>
                  <a:pt x="3331" y="77"/>
                </a:lnTo>
                <a:lnTo>
                  <a:pt x="3322" y="93"/>
                </a:lnTo>
                <a:lnTo>
                  <a:pt x="3312" y="108"/>
                </a:lnTo>
                <a:lnTo>
                  <a:pt x="3306" y="124"/>
                </a:lnTo>
                <a:lnTo>
                  <a:pt x="3301" y="142"/>
                </a:lnTo>
                <a:lnTo>
                  <a:pt x="3298" y="159"/>
                </a:lnTo>
                <a:lnTo>
                  <a:pt x="3297" y="179"/>
                </a:lnTo>
                <a:lnTo>
                  <a:pt x="3298" y="194"/>
                </a:lnTo>
                <a:lnTo>
                  <a:pt x="3300" y="211"/>
                </a:lnTo>
                <a:lnTo>
                  <a:pt x="3304" y="225"/>
                </a:lnTo>
                <a:lnTo>
                  <a:pt x="3309" y="240"/>
                </a:lnTo>
                <a:lnTo>
                  <a:pt x="3316" y="253"/>
                </a:lnTo>
                <a:lnTo>
                  <a:pt x="3324" y="265"/>
                </a:lnTo>
                <a:lnTo>
                  <a:pt x="3333" y="277"/>
                </a:lnTo>
                <a:lnTo>
                  <a:pt x="3343" y="288"/>
                </a:lnTo>
                <a:lnTo>
                  <a:pt x="3355" y="299"/>
                </a:lnTo>
                <a:lnTo>
                  <a:pt x="3367" y="310"/>
                </a:lnTo>
                <a:lnTo>
                  <a:pt x="3381" y="319"/>
                </a:lnTo>
                <a:lnTo>
                  <a:pt x="3396" y="328"/>
                </a:lnTo>
                <a:lnTo>
                  <a:pt x="3412" y="336"/>
                </a:lnTo>
                <a:lnTo>
                  <a:pt x="3429" y="345"/>
                </a:lnTo>
                <a:lnTo>
                  <a:pt x="3447" y="352"/>
                </a:lnTo>
                <a:lnTo>
                  <a:pt x="3466" y="359"/>
                </a:lnTo>
                <a:lnTo>
                  <a:pt x="3492" y="369"/>
                </a:lnTo>
                <a:lnTo>
                  <a:pt x="3516" y="381"/>
                </a:lnTo>
                <a:lnTo>
                  <a:pt x="3525" y="386"/>
                </a:lnTo>
                <a:lnTo>
                  <a:pt x="3534" y="392"/>
                </a:lnTo>
                <a:lnTo>
                  <a:pt x="3543" y="397"/>
                </a:lnTo>
                <a:lnTo>
                  <a:pt x="3550" y="403"/>
                </a:lnTo>
                <a:lnTo>
                  <a:pt x="3556" y="409"/>
                </a:lnTo>
                <a:lnTo>
                  <a:pt x="3561" y="417"/>
                </a:lnTo>
                <a:lnTo>
                  <a:pt x="3565" y="423"/>
                </a:lnTo>
                <a:lnTo>
                  <a:pt x="3569" y="430"/>
                </a:lnTo>
                <a:lnTo>
                  <a:pt x="3571" y="437"/>
                </a:lnTo>
                <a:lnTo>
                  <a:pt x="3573" y="445"/>
                </a:lnTo>
                <a:lnTo>
                  <a:pt x="3575" y="454"/>
                </a:lnTo>
                <a:lnTo>
                  <a:pt x="3576" y="462"/>
                </a:lnTo>
                <a:lnTo>
                  <a:pt x="3575" y="471"/>
                </a:lnTo>
                <a:lnTo>
                  <a:pt x="3573" y="480"/>
                </a:lnTo>
                <a:lnTo>
                  <a:pt x="3571" y="489"/>
                </a:lnTo>
                <a:lnTo>
                  <a:pt x="3567" y="497"/>
                </a:lnTo>
                <a:lnTo>
                  <a:pt x="3563" y="504"/>
                </a:lnTo>
                <a:lnTo>
                  <a:pt x="3558" y="511"/>
                </a:lnTo>
                <a:lnTo>
                  <a:pt x="3553" y="517"/>
                </a:lnTo>
                <a:lnTo>
                  <a:pt x="3546" y="524"/>
                </a:lnTo>
                <a:lnTo>
                  <a:pt x="3539" y="529"/>
                </a:lnTo>
                <a:lnTo>
                  <a:pt x="3530" y="533"/>
                </a:lnTo>
                <a:lnTo>
                  <a:pt x="3521" y="537"/>
                </a:lnTo>
                <a:lnTo>
                  <a:pt x="3511" y="540"/>
                </a:lnTo>
                <a:lnTo>
                  <a:pt x="3500" y="543"/>
                </a:lnTo>
                <a:lnTo>
                  <a:pt x="3488" y="545"/>
                </a:lnTo>
                <a:lnTo>
                  <a:pt x="3476" y="546"/>
                </a:lnTo>
                <a:lnTo>
                  <a:pt x="3463" y="546"/>
                </a:lnTo>
                <a:lnTo>
                  <a:pt x="3441" y="546"/>
                </a:lnTo>
                <a:lnTo>
                  <a:pt x="3420" y="543"/>
                </a:lnTo>
                <a:lnTo>
                  <a:pt x="3400" y="540"/>
                </a:lnTo>
                <a:lnTo>
                  <a:pt x="3379" y="535"/>
                </a:lnTo>
                <a:lnTo>
                  <a:pt x="3361" y="529"/>
                </a:lnTo>
                <a:lnTo>
                  <a:pt x="3343" y="523"/>
                </a:lnTo>
                <a:lnTo>
                  <a:pt x="3327" y="514"/>
                </a:lnTo>
                <a:lnTo>
                  <a:pt x="3312" y="507"/>
                </a:lnTo>
                <a:lnTo>
                  <a:pt x="3288" y="601"/>
                </a:lnTo>
                <a:close/>
                <a:moveTo>
                  <a:pt x="3188" y="263"/>
                </a:moveTo>
                <a:lnTo>
                  <a:pt x="2955" y="263"/>
                </a:lnTo>
                <a:lnTo>
                  <a:pt x="2955" y="104"/>
                </a:lnTo>
                <a:lnTo>
                  <a:pt x="3202" y="104"/>
                </a:lnTo>
                <a:lnTo>
                  <a:pt x="3202" y="10"/>
                </a:lnTo>
                <a:lnTo>
                  <a:pt x="2841" y="10"/>
                </a:lnTo>
                <a:lnTo>
                  <a:pt x="2841" y="631"/>
                </a:lnTo>
                <a:lnTo>
                  <a:pt x="3216" y="631"/>
                </a:lnTo>
                <a:lnTo>
                  <a:pt x="3216" y="537"/>
                </a:lnTo>
                <a:lnTo>
                  <a:pt x="2955" y="537"/>
                </a:lnTo>
                <a:lnTo>
                  <a:pt x="2955" y="355"/>
                </a:lnTo>
                <a:lnTo>
                  <a:pt x="3188" y="355"/>
                </a:lnTo>
                <a:lnTo>
                  <a:pt x="3188" y="263"/>
                </a:lnTo>
                <a:close/>
                <a:moveTo>
                  <a:pt x="2727" y="523"/>
                </a:moveTo>
                <a:lnTo>
                  <a:pt x="2714" y="528"/>
                </a:lnTo>
                <a:lnTo>
                  <a:pt x="2701" y="532"/>
                </a:lnTo>
                <a:lnTo>
                  <a:pt x="2687" y="536"/>
                </a:lnTo>
                <a:lnTo>
                  <a:pt x="2671" y="539"/>
                </a:lnTo>
                <a:lnTo>
                  <a:pt x="2655" y="542"/>
                </a:lnTo>
                <a:lnTo>
                  <a:pt x="2637" y="544"/>
                </a:lnTo>
                <a:lnTo>
                  <a:pt x="2621" y="545"/>
                </a:lnTo>
                <a:lnTo>
                  <a:pt x="2604" y="545"/>
                </a:lnTo>
                <a:lnTo>
                  <a:pt x="2590" y="545"/>
                </a:lnTo>
                <a:lnTo>
                  <a:pt x="2579" y="544"/>
                </a:lnTo>
                <a:lnTo>
                  <a:pt x="2567" y="543"/>
                </a:lnTo>
                <a:lnTo>
                  <a:pt x="2555" y="541"/>
                </a:lnTo>
                <a:lnTo>
                  <a:pt x="2544" y="539"/>
                </a:lnTo>
                <a:lnTo>
                  <a:pt x="2533" y="537"/>
                </a:lnTo>
                <a:lnTo>
                  <a:pt x="2522" y="534"/>
                </a:lnTo>
                <a:lnTo>
                  <a:pt x="2512" y="530"/>
                </a:lnTo>
                <a:lnTo>
                  <a:pt x="2502" y="526"/>
                </a:lnTo>
                <a:lnTo>
                  <a:pt x="2493" y="522"/>
                </a:lnTo>
                <a:lnTo>
                  <a:pt x="2483" y="516"/>
                </a:lnTo>
                <a:lnTo>
                  <a:pt x="2475" y="511"/>
                </a:lnTo>
                <a:lnTo>
                  <a:pt x="2467" y="505"/>
                </a:lnTo>
                <a:lnTo>
                  <a:pt x="2459" y="499"/>
                </a:lnTo>
                <a:lnTo>
                  <a:pt x="2451" y="492"/>
                </a:lnTo>
                <a:lnTo>
                  <a:pt x="2444" y="486"/>
                </a:lnTo>
                <a:lnTo>
                  <a:pt x="2437" y="477"/>
                </a:lnTo>
                <a:lnTo>
                  <a:pt x="2431" y="470"/>
                </a:lnTo>
                <a:lnTo>
                  <a:pt x="2426" y="462"/>
                </a:lnTo>
                <a:lnTo>
                  <a:pt x="2420" y="453"/>
                </a:lnTo>
                <a:lnTo>
                  <a:pt x="2414" y="443"/>
                </a:lnTo>
                <a:lnTo>
                  <a:pt x="2410" y="434"/>
                </a:lnTo>
                <a:lnTo>
                  <a:pt x="2406" y="425"/>
                </a:lnTo>
                <a:lnTo>
                  <a:pt x="2402" y="415"/>
                </a:lnTo>
                <a:lnTo>
                  <a:pt x="2396" y="393"/>
                </a:lnTo>
                <a:lnTo>
                  <a:pt x="2391" y="371"/>
                </a:lnTo>
                <a:lnTo>
                  <a:pt x="2389" y="347"/>
                </a:lnTo>
                <a:lnTo>
                  <a:pt x="2388" y="322"/>
                </a:lnTo>
                <a:lnTo>
                  <a:pt x="2388" y="309"/>
                </a:lnTo>
                <a:lnTo>
                  <a:pt x="2389" y="295"/>
                </a:lnTo>
                <a:lnTo>
                  <a:pt x="2390" y="282"/>
                </a:lnTo>
                <a:lnTo>
                  <a:pt x="2392" y="270"/>
                </a:lnTo>
                <a:lnTo>
                  <a:pt x="2394" y="257"/>
                </a:lnTo>
                <a:lnTo>
                  <a:pt x="2397" y="246"/>
                </a:lnTo>
                <a:lnTo>
                  <a:pt x="2400" y="235"/>
                </a:lnTo>
                <a:lnTo>
                  <a:pt x="2403" y="223"/>
                </a:lnTo>
                <a:lnTo>
                  <a:pt x="2408" y="213"/>
                </a:lnTo>
                <a:lnTo>
                  <a:pt x="2412" y="203"/>
                </a:lnTo>
                <a:lnTo>
                  <a:pt x="2418" y="193"/>
                </a:lnTo>
                <a:lnTo>
                  <a:pt x="2423" y="184"/>
                </a:lnTo>
                <a:lnTo>
                  <a:pt x="2429" y="176"/>
                </a:lnTo>
                <a:lnTo>
                  <a:pt x="2435" y="168"/>
                </a:lnTo>
                <a:lnTo>
                  <a:pt x="2441" y="159"/>
                </a:lnTo>
                <a:lnTo>
                  <a:pt x="2448" y="152"/>
                </a:lnTo>
                <a:lnTo>
                  <a:pt x="2457" y="145"/>
                </a:lnTo>
                <a:lnTo>
                  <a:pt x="2464" y="139"/>
                </a:lnTo>
                <a:lnTo>
                  <a:pt x="2472" y="133"/>
                </a:lnTo>
                <a:lnTo>
                  <a:pt x="2480" y="127"/>
                </a:lnTo>
                <a:lnTo>
                  <a:pt x="2489" y="121"/>
                </a:lnTo>
                <a:lnTo>
                  <a:pt x="2499" y="117"/>
                </a:lnTo>
                <a:lnTo>
                  <a:pt x="2508" y="112"/>
                </a:lnTo>
                <a:lnTo>
                  <a:pt x="2517" y="109"/>
                </a:lnTo>
                <a:lnTo>
                  <a:pt x="2538" y="102"/>
                </a:lnTo>
                <a:lnTo>
                  <a:pt x="2559" y="98"/>
                </a:lnTo>
                <a:lnTo>
                  <a:pt x="2582" y="95"/>
                </a:lnTo>
                <a:lnTo>
                  <a:pt x="2605" y="94"/>
                </a:lnTo>
                <a:lnTo>
                  <a:pt x="2623" y="95"/>
                </a:lnTo>
                <a:lnTo>
                  <a:pt x="2641" y="96"/>
                </a:lnTo>
                <a:lnTo>
                  <a:pt x="2658" y="98"/>
                </a:lnTo>
                <a:lnTo>
                  <a:pt x="2673" y="101"/>
                </a:lnTo>
                <a:lnTo>
                  <a:pt x="2688" y="105"/>
                </a:lnTo>
                <a:lnTo>
                  <a:pt x="2701" y="109"/>
                </a:lnTo>
                <a:lnTo>
                  <a:pt x="2714" y="113"/>
                </a:lnTo>
                <a:lnTo>
                  <a:pt x="2726" y="118"/>
                </a:lnTo>
                <a:lnTo>
                  <a:pt x="2750" y="28"/>
                </a:lnTo>
                <a:lnTo>
                  <a:pt x="2740" y="24"/>
                </a:lnTo>
                <a:lnTo>
                  <a:pt x="2728" y="19"/>
                </a:lnTo>
                <a:lnTo>
                  <a:pt x="2712" y="13"/>
                </a:lnTo>
                <a:lnTo>
                  <a:pt x="2695" y="9"/>
                </a:lnTo>
                <a:lnTo>
                  <a:pt x="2674" y="6"/>
                </a:lnTo>
                <a:lnTo>
                  <a:pt x="2652" y="3"/>
                </a:lnTo>
                <a:lnTo>
                  <a:pt x="2627" y="1"/>
                </a:lnTo>
                <a:lnTo>
                  <a:pt x="2600" y="0"/>
                </a:lnTo>
                <a:lnTo>
                  <a:pt x="2583" y="1"/>
                </a:lnTo>
                <a:lnTo>
                  <a:pt x="2566" y="2"/>
                </a:lnTo>
                <a:lnTo>
                  <a:pt x="2548" y="4"/>
                </a:lnTo>
                <a:lnTo>
                  <a:pt x="2532" y="6"/>
                </a:lnTo>
                <a:lnTo>
                  <a:pt x="2515" y="9"/>
                </a:lnTo>
                <a:lnTo>
                  <a:pt x="2499" y="13"/>
                </a:lnTo>
                <a:lnTo>
                  <a:pt x="2483" y="17"/>
                </a:lnTo>
                <a:lnTo>
                  <a:pt x="2468" y="23"/>
                </a:lnTo>
                <a:lnTo>
                  <a:pt x="2454" y="29"/>
                </a:lnTo>
                <a:lnTo>
                  <a:pt x="2439" y="35"/>
                </a:lnTo>
                <a:lnTo>
                  <a:pt x="2426" y="42"/>
                </a:lnTo>
                <a:lnTo>
                  <a:pt x="2411" y="50"/>
                </a:lnTo>
                <a:lnTo>
                  <a:pt x="2399" y="59"/>
                </a:lnTo>
                <a:lnTo>
                  <a:pt x="2387" y="68"/>
                </a:lnTo>
                <a:lnTo>
                  <a:pt x="2374" y="77"/>
                </a:lnTo>
                <a:lnTo>
                  <a:pt x="2363" y="87"/>
                </a:lnTo>
                <a:lnTo>
                  <a:pt x="2352" y="99"/>
                </a:lnTo>
                <a:lnTo>
                  <a:pt x="2342" y="110"/>
                </a:lnTo>
                <a:lnTo>
                  <a:pt x="2332" y="122"/>
                </a:lnTo>
                <a:lnTo>
                  <a:pt x="2323" y="135"/>
                </a:lnTo>
                <a:lnTo>
                  <a:pt x="2315" y="148"/>
                </a:lnTo>
                <a:lnTo>
                  <a:pt x="2307" y="162"/>
                </a:lnTo>
                <a:lnTo>
                  <a:pt x="2300" y="176"/>
                </a:lnTo>
                <a:lnTo>
                  <a:pt x="2293" y="190"/>
                </a:lnTo>
                <a:lnTo>
                  <a:pt x="2288" y="206"/>
                </a:lnTo>
                <a:lnTo>
                  <a:pt x="2283" y="222"/>
                </a:lnTo>
                <a:lnTo>
                  <a:pt x="2278" y="239"/>
                </a:lnTo>
                <a:lnTo>
                  <a:pt x="2275" y="255"/>
                </a:lnTo>
                <a:lnTo>
                  <a:pt x="2272" y="273"/>
                </a:lnTo>
                <a:lnTo>
                  <a:pt x="2270" y="290"/>
                </a:lnTo>
                <a:lnTo>
                  <a:pt x="2269" y="309"/>
                </a:lnTo>
                <a:lnTo>
                  <a:pt x="2269" y="328"/>
                </a:lnTo>
                <a:lnTo>
                  <a:pt x="2269" y="346"/>
                </a:lnTo>
                <a:lnTo>
                  <a:pt x="2270" y="362"/>
                </a:lnTo>
                <a:lnTo>
                  <a:pt x="2272" y="380"/>
                </a:lnTo>
                <a:lnTo>
                  <a:pt x="2274" y="395"/>
                </a:lnTo>
                <a:lnTo>
                  <a:pt x="2277" y="412"/>
                </a:lnTo>
                <a:lnTo>
                  <a:pt x="2281" y="427"/>
                </a:lnTo>
                <a:lnTo>
                  <a:pt x="2285" y="441"/>
                </a:lnTo>
                <a:lnTo>
                  <a:pt x="2290" y="457"/>
                </a:lnTo>
                <a:lnTo>
                  <a:pt x="2295" y="470"/>
                </a:lnTo>
                <a:lnTo>
                  <a:pt x="2302" y="484"/>
                </a:lnTo>
                <a:lnTo>
                  <a:pt x="2309" y="497"/>
                </a:lnTo>
                <a:lnTo>
                  <a:pt x="2317" y="509"/>
                </a:lnTo>
                <a:lnTo>
                  <a:pt x="2325" y="522"/>
                </a:lnTo>
                <a:lnTo>
                  <a:pt x="2333" y="534"/>
                </a:lnTo>
                <a:lnTo>
                  <a:pt x="2343" y="544"/>
                </a:lnTo>
                <a:lnTo>
                  <a:pt x="2353" y="555"/>
                </a:lnTo>
                <a:lnTo>
                  <a:pt x="2363" y="565"/>
                </a:lnTo>
                <a:lnTo>
                  <a:pt x="2374" y="574"/>
                </a:lnTo>
                <a:lnTo>
                  <a:pt x="2386" y="583"/>
                </a:lnTo>
                <a:lnTo>
                  <a:pt x="2398" y="592"/>
                </a:lnTo>
                <a:lnTo>
                  <a:pt x="2411" y="599"/>
                </a:lnTo>
                <a:lnTo>
                  <a:pt x="2424" y="606"/>
                </a:lnTo>
                <a:lnTo>
                  <a:pt x="2438" y="612"/>
                </a:lnTo>
                <a:lnTo>
                  <a:pt x="2452" y="618"/>
                </a:lnTo>
                <a:lnTo>
                  <a:pt x="2467" y="623"/>
                </a:lnTo>
                <a:lnTo>
                  <a:pt x="2482" y="628"/>
                </a:lnTo>
                <a:lnTo>
                  <a:pt x="2499" y="632"/>
                </a:lnTo>
                <a:lnTo>
                  <a:pt x="2515" y="635"/>
                </a:lnTo>
                <a:lnTo>
                  <a:pt x="2532" y="637"/>
                </a:lnTo>
                <a:lnTo>
                  <a:pt x="2549" y="639"/>
                </a:lnTo>
                <a:lnTo>
                  <a:pt x="2567" y="640"/>
                </a:lnTo>
                <a:lnTo>
                  <a:pt x="2585" y="641"/>
                </a:lnTo>
                <a:lnTo>
                  <a:pt x="2612" y="640"/>
                </a:lnTo>
                <a:lnTo>
                  <a:pt x="2637" y="638"/>
                </a:lnTo>
                <a:lnTo>
                  <a:pt x="2661" y="635"/>
                </a:lnTo>
                <a:lnTo>
                  <a:pt x="2684" y="632"/>
                </a:lnTo>
                <a:lnTo>
                  <a:pt x="2702" y="628"/>
                </a:lnTo>
                <a:lnTo>
                  <a:pt x="2720" y="622"/>
                </a:lnTo>
                <a:lnTo>
                  <a:pt x="2734" y="617"/>
                </a:lnTo>
                <a:lnTo>
                  <a:pt x="2745" y="612"/>
                </a:lnTo>
                <a:lnTo>
                  <a:pt x="2727" y="523"/>
                </a:lnTo>
                <a:close/>
                <a:moveTo>
                  <a:pt x="2058" y="10"/>
                </a:moveTo>
                <a:lnTo>
                  <a:pt x="2058" y="631"/>
                </a:lnTo>
                <a:lnTo>
                  <a:pt x="2171" y="631"/>
                </a:lnTo>
                <a:lnTo>
                  <a:pt x="2171" y="10"/>
                </a:lnTo>
                <a:lnTo>
                  <a:pt x="2058" y="10"/>
                </a:lnTo>
                <a:close/>
                <a:moveTo>
                  <a:pt x="1776" y="631"/>
                </a:moveTo>
                <a:lnTo>
                  <a:pt x="1991" y="10"/>
                </a:lnTo>
                <a:lnTo>
                  <a:pt x="1871" y="10"/>
                </a:lnTo>
                <a:lnTo>
                  <a:pt x="1780" y="294"/>
                </a:lnTo>
                <a:lnTo>
                  <a:pt x="1771" y="322"/>
                </a:lnTo>
                <a:lnTo>
                  <a:pt x="1762" y="351"/>
                </a:lnTo>
                <a:lnTo>
                  <a:pt x="1754" y="379"/>
                </a:lnTo>
                <a:lnTo>
                  <a:pt x="1746" y="407"/>
                </a:lnTo>
                <a:lnTo>
                  <a:pt x="1738" y="435"/>
                </a:lnTo>
                <a:lnTo>
                  <a:pt x="1730" y="463"/>
                </a:lnTo>
                <a:lnTo>
                  <a:pt x="1724" y="491"/>
                </a:lnTo>
                <a:lnTo>
                  <a:pt x="1717" y="518"/>
                </a:lnTo>
                <a:lnTo>
                  <a:pt x="1715" y="518"/>
                </a:lnTo>
                <a:lnTo>
                  <a:pt x="1709" y="491"/>
                </a:lnTo>
                <a:lnTo>
                  <a:pt x="1702" y="462"/>
                </a:lnTo>
                <a:lnTo>
                  <a:pt x="1695" y="434"/>
                </a:lnTo>
                <a:lnTo>
                  <a:pt x="1688" y="406"/>
                </a:lnTo>
                <a:lnTo>
                  <a:pt x="1680" y="379"/>
                </a:lnTo>
                <a:lnTo>
                  <a:pt x="1672" y="350"/>
                </a:lnTo>
                <a:lnTo>
                  <a:pt x="1663" y="321"/>
                </a:lnTo>
                <a:lnTo>
                  <a:pt x="1654" y="292"/>
                </a:lnTo>
                <a:lnTo>
                  <a:pt x="1570" y="10"/>
                </a:lnTo>
                <a:lnTo>
                  <a:pt x="1447" y="10"/>
                </a:lnTo>
                <a:lnTo>
                  <a:pt x="1647" y="631"/>
                </a:lnTo>
                <a:lnTo>
                  <a:pt x="1776" y="631"/>
                </a:lnTo>
                <a:close/>
                <a:moveTo>
                  <a:pt x="1090" y="97"/>
                </a:moveTo>
                <a:lnTo>
                  <a:pt x="1101" y="95"/>
                </a:lnTo>
                <a:lnTo>
                  <a:pt x="1117" y="93"/>
                </a:lnTo>
                <a:lnTo>
                  <a:pt x="1136" y="92"/>
                </a:lnTo>
                <a:lnTo>
                  <a:pt x="1161" y="91"/>
                </a:lnTo>
                <a:lnTo>
                  <a:pt x="1174" y="92"/>
                </a:lnTo>
                <a:lnTo>
                  <a:pt x="1187" y="93"/>
                </a:lnTo>
                <a:lnTo>
                  <a:pt x="1199" y="95"/>
                </a:lnTo>
                <a:lnTo>
                  <a:pt x="1210" y="97"/>
                </a:lnTo>
                <a:lnTo>
                  <a:pt x="1222" y="100"/>
                </a:lnTo>
                <a:lnTo>
                  <a:pt x="1231" y="105"/>
                </a:lnTo>
                <a:lnTo>
                  <a:pt x="1240" y="109"/>
                </a:lnTo>
                <a:lnTo>
                  <a:pt x="1248" y="115"/>
                </a:lnTo>
                <a:lnTo>
                  <a:pt x="1256" y="121"/>
                </a:lnTo>
                <a:lnTo>
                  <a:pt x="1263" y="130"/>
                </a:lnTo>
                <a:lnTo>
                  <a:pt x="1268" y="137"/>
                </a:lnTo>
                <a:lnTo>
                  <a:pt x="1273" y="146"/>
                </a:lnTo>
                <a:lnTo>
                  <a:pt x="1277" y="156"/>
                </a:lnTo>
                <a:lnTo>
                  <a:pt x="1279" y="167"/>
                </a:lnTo>
                <a:lnTo>
                  <a:pt x="1281" y="178"/>
                </a:lnTo>
                <a:lnTo>
                  <a:pt x="1281" y="190"/>
                </a:lnTo>
                <a:lnTo>
                  <a:pt x="1281" y="202"/>
                </a:lnTo>
                <a:lnTo>
                  <a:pt x="1279" y="212"/>
                </a:lnTo>
                <a:lnTo>
                  <a:pt x="1277" y="222"/>
                </a:lnTo>
                <a:lnTo>
                  <a:pt x="1273" y="232"/>
                </a:lnTo>
                <a:lnTo>
                  <a:pt x="1268" y="242"/>
                </a:lnTo>
                <a:lnTo>
                  <a:pt x="1263" y="250"/>
                </a:lnTo>
                <a:lnTo>
                  <a:pt x="1255" y="257"/>
                </a:lnTo>
                <a:lnTo>
                  <a:pt x="1248" y="264"/>
                </a:lnTo>
                <a:lnTo>
                  <a:pt x="1240" y="271"/>
                </a:lnTo>
                <a:lnTo>
                  <a:pt x="1231" y="277"/>
                </a:lnTo>
                <a:lnTo>
                  <a:pt x="1221" y="281"/>
                </a:lnTo>
                <a:lnTo>
                  <a:pt x="1209" y="285"/>
                </a:lnTo>
                <a:lnTo>
                  <a:pt x="1197" y="288"/>
                </a:lnTo>
                <a:lnTo>
                  <a:pt x="1185" y="291"/>
                </a:lnTo>
                <a:lnTo>
                  <a:pt x="1171" y="292"/>
                </a:lnTo>
                <a:lnTo>
                  <a:pt x="1158" y="292"/>
                </a:lnTo>
                <a:lnTo>
                  <a:pt x="1090" y="292"/>
                </a:lnTo>
                <a:lnTo>
                  <a:pt x="1090" y="97"/>
                </a:lnTo>
                <a:close/>
                <a:moveTo>
                  <a:pt x="978" y="631"/>
                </a:moveTo>
                <a:lnTo>
                  <a:pt x="1090" y="631"/>
                </a:lnTo>
                <a:lnTo>
                  <a:pt x="1090" y="375"/>
                </a:lnTo>
                <a:lnTo>
                  <a:pt x="1148" y="375"/>
                </a:lnTo>
                <a:lnTo>
                  <a:pt x="1159" y="377"/>
                </a:lnTo>
                <a:lnTo>
                  <a:pt x="1170" y="378"/>
                </a:lnTo>
                <a:lnTo>
                  <a:pt x="1180" y="380"/>
                </a:lnTo>
                <a:lnTo>
                  <a:pt x="1190" y="382"/>
                </a:lnTo>
                <a:lnTo>
                  <a:pt x="1198" y="385"/>
                </a:lnTo>
                <a:lnTo>
                  <a:pt x="1206" y="389"/>
                </a:lnTo>
                <a:lnTo>
                  <a:pt x="1213" y="394"/>
                </a:lnTo>
                <a:lnTo>
                  <a:pt x="1221" y="400"/>
                </a:lnTo>
                <a:lnTo>
                  <a:pt x="1227" y="407"/>
                </a:lnTo>
                <a:lnTo>
                  <a:pt x="1233" y="415"/>
                </a:lnTo>
                <a:lnTo>
                  <a:pt x="1238" y="424"/>
                </a:lnTo>
                <a:lnTo>
                  <a:pt x="1243" y="433"/>
                </a:lnTo>
                <a:lnTo>
                  <a:pt x="1247" y="444"/>
                </a:lnTo>
                <a:lnTo>
                  <a:pt x="1251" y="457"/>
                </a:lnTo>
                <a:lnTo>
                  <a:pt x="1255" y="470"/>
                </a:lnTo>
                <a:lnTo>
                  <a:pt x="1259" y="485"/>
                </a:lnTo>
                <a:lnTo>
                  <a:pt x="1272" y="537"/>
                </a:lnTo>
                <a:lnTo>
                  <a:pt x="1283" y="579"/>
                </a:lnTo>
                <a:lnTo>
                  <a:pt x="1288" y="597"/>
                </a:lnTo>
                <a:lnTo>
                  <a:pt x="1292" y="611"/>
                </a:lnTo>
                <a:lnTo>
                  <a:pt x="1297" y="622"/>
                </a:lnTo>
                <a:lnTo>
                  <a:pt x="1301" y="631"/>
                </a:lnTo>
                <a:lnTo>
                  <a:pt x="1417" y="631"/>
                </a:lnTo>
                <a:lnTo>
                  <a:pt x="1413" y="619"/>
                </a:lnTo>
                <a:lnTo>
                  <a:pt x="1406" y="605"/>
                </a:lnTo>
                <a:lnTo>
                  <a:pt x="1401" y="585"/>
                </a:lnTo>
                <a:lnTo>
                  <a:pt x="1395" y="565"/>
                </a:lnTo>
                <a:lnTo>
                  <a:pt x="1389" y="540"/>
                </a:lnTo>
                <a:lnTo>
                  <a:pt x="1382" y="514"/>
                </a:lnTo>
                <a:lnTo>
                  <a:pt x="1376" y="487"/>
                </a:lnTo>
                <a:lnTo>
                  <a:pt x="1368" y="458"/>
                </a:lnTo>
                <a:lnTo>
                  <a:pt x="1362" y="436"/>
                </a:lnTo>
                <a:lnTo>
                  <a:pt x="1354" y="416"/>
                </a:lnTo>
                <a:lnTo>
                  <a:pt x="1346" y="398"/>
                </a:lnTo>
                <a:lnTo>
                  <a:pt x="1336" y="382"/>
                </a:lnTo>
                <a:lnTo>
                  <a:pt x="1330" y="374"/>
                </a:lnTo>
                <a:lnTo>
                  <a:pt x="1324" y="367"/>
                </a:lnTo>
                <a:lnTo>
                  <a:pt x="1318" y="361"/>
                </a:lnTo>
                <a:lnTo>
                  <a:pt x="1312" y="355"/>
                </a:lnTo>
                <a:lnTo>
                  <a:pt x="1305" y="350"/>
                </a:lnTo>
                <a:lnTo>
                  <a:pt x="1298" y="346"/>
                </a:lnTo>
                <a:lnTo>
                  <a:pt x="1290" y="342"/>
                </a:lnTo>
                <a:lnTo>
                  <a:pt x="1282" y="337"/>
                </a:lnTo>
                <a:lnTo>
                  <a:pt x="1282" y="335"/>
                </a:lnTo>
                <a:lnTo>
                  <a:pt x="1292" y="330"/>
                </a:lnTo>
                <a:lnTo>
                  <a:pt x="1304" y="326"/>
                </a:lnTo>
                <a:lnTo>
                  <a:pt x="1314" y="320"/>
                </a:lnTo>
                <a:lnTo>
                  <a:pt x="1324" y="314"/>
                </a:lnTo>
                <a:lnTo>
                  <a:pt x="1334" y="306"/>
                </a:lnTo>
                <a:lnTo>
                  <a:pt x="1343" y="298"/>
                </a:lnTo>
                <a:lnTo>
                  <a:pt x="1352" y="289"/>
                </a:lnTo>
                <a:lnTo>
                  <a:pt x="1360" y="280"/>
                </a:lnTo>
                <a:lnTo>
                  <a:pt x="1367" y="270"/>
                </a:lnTo>
                <a:lnTo>
                  <a:pt x="1374" y="258"/>
                </a:lnTo>
                <a:lnTo>
                  <a:pt x="1380" y="247"/>
                </a:lnTo>
                <a:lnTo>
                  <a:pt x="1385" y="235"/>
                </a:lnTo>
                <a:lnTo>
                  <a:pt x="1389" y="222"/>
                </a:lnTo>
                <a:lnTo>
                  <a:pt x="1392" y="209"/>
                </a:lnTo>
                <a:lnTo>
                  <a:pt x="1394" y="194"/>
                </a:lnTo>
                <a:lnTo>
                  <a:pt x="1394" y="180"/>
                </a:lnTo>
                <a:lnTo>
                  <a:pt x="1393" y="160"/>
                </a:lnTo>
                <a:lnTo>
                  <a:pt x="1391" y="142"/>
                </a:lnTo>
                <a:lnTo>
                  <a:pt x="1386" y="124"/>
                </a:lnTo>
                <a:lnTo>
                  <a:pt x="1381" y="108"/>
                </a:lnTo>
                <a:lnTo>
                  <a:pt x="1373" y="94"/>
                </a:lnTo>
                <a:lnTo>
                  <a:pt x="1363" y="79"/>
                </a:lnTo>
                <a:lnTo>
                  <a:pt x="1353" y="67"/>
                </a:lnTo>
                <a:lnTo>
                  <a:pt x="1341" y="56"/>
                </a:lnTo>
                <a:lnTo>
                  <a:pt x="1333" y="49"/>
                </a:lnTo>
                <a:lnTo>
                  <a:pt x="1324" y="43"/>
                </a:lnTo>
                <a:lnTo>
                  <a:pt x="1315" y="38"/>
                </a:lnTo>
                <a:lnTo>
                  <a:pt x="1306" y="33"/>
                </a:lnTo>
                <a:lnTo>
                  <a:pt x="1296" y="28"/>
                </a:lnTo>
                <a:lnTo>
                  <a:pt x="1285" y="24"/>
                </a:lnTo>
                <a:lnTo>
                  <a:pt x="1275" y="21"/>
                </a:lnTo>
                <a:lnTo>
                  <a:pt x="1263" y="17"/>
                </a:lnTo>
                <a:lnTo>
                  <a:pt x="1238" y="12"/>
                </a:lnTo>
                <a:lnTo>
                  <a:pt x="1211" y="8"/>
                </a:lnTo>
                <a:lnTo>
                  <a:pt x="1181" y="6"/>
                </a:lnTo>
                <a:lnTo>
                  <a:pt x="1150" y="5"/>
                </a:lnTo>
                <a:lnTo>
                  <a:pt x="1125" y="5"/>
                </a:lnTo>
                <a:lnTo>
                  <a:pt x="1101" y="6"/>
                </a:lnTo>
                <a:lnTo>
                  <a:pt x="1078" y="7"/>
                </a:lnTo>
                <a:lnTo>
                  <a:pt x="1055" y="9"/>
                </a:lnTo>
                <a:lnTo>
                  <a:pt x="1034" y="11"/>
                </a:lnTo>
                <a:lnTo>
                  <a:pt x="1014" y="13"/>
                </a:lnTo>
                <a:lnTo>
                  <a:pt x="995" y="15"/>
                </a:lnTo>
                <a:lnTo>
                  <a:pt x="978" y="19"/>
                </a:lnTo>
                <a:lnTo>
                  <a:pt x="978" y="631"/>
                </a:lnTo>
                <a:close/>
                <a:moveTo>
                  <a:pt x="852" y="263"/>
                </a:moveTo>
                <a:lnTo>
                  <a:pt x="617" y="263"/>
                </a:lnTo>
                <a:lnTo>
                  <a:pt x="617" y="104"/>
                </a:lnTo>
                <a:lnTo>
                  <a:pt x="865" y="104"/>
                </a:lnTo>
                <a:lnTo>
                  <a:pt x="865" y="10"/>
                </a:lnTo>
                <a:lnTo>
                  <a:pt x="504" y="10"/>
                </a:lnTo>
                <a:lnTo>
                  <a:pt x="504" y="631"/>
                </a:lnTo>
                <a:lnTo>
                  <a:pt x="879" y="631"/>
                </a:lnTo>
                <a:lnTo>
                  <a:pt x="879" y="537"/>
                </a:lnTo>
                <a:lnTo>
                  <a:pt x="617" y="537"/>
                </a:lnTo>
                <a:lnTo>
                  <a:pt x="617" y="355"/>
                </a:lnTo>
                <a:lnTo>
                  <a:pt x="852" y="355"/>
                </a:lnTo>
                <a:lnTo>
                  <a:pt x="852" y="263"/>
                </a:lnTo>
                <a:close/>
                <a:moveTo>
                  <a:pt x="0" y="601"/>
                </a:moveTo>
                <a:lnTo>
                  <a:pt x="14" y="609"/>
                </a:lnTo>
                <a:lnTo>
                  <a:pt x="32" y="616"/>
                </a:lnTo>
                <a:lnTo>
                  <a:pt x="50" y="622"/>
                </a:lnTo>
                <a:lnTo>
                  <a:pt x="72" y="629"/>
                </a:lnTo>
                <a:lnTo>
                  <a:pt x="94" y="634"/>
                </a:lnTo>
                <a:lnTo>
                  <a:pt x="118" y="637"/>
                </a:lnTo>
                <a:lnTo>
                  <a:pt x="143" y="640"/>
                </a:lnTo>
                <a:lnTo>
                  <a:pt x="167" y="641"/>
                </a:lnTo>
                <a:lnTo>
                  <a:pt x="196" y="640"/>
                </a:lnTo>
                <a:lnTo>
                  <a:pt x="224" y="637"/>
                </a:lnTo>
                <a:lnTo>
                  <a:pt x="236" y="635"/>
                </a:lnTo>
                <a:lnTo>
                  <a:pt x="248" y="632"/>
                </a:lnTo>
                <a:lnTo>
                  <a:pt x="261" y="629"/>
                </a:lnTo>
                <a:lnTo>
                  <a:pt x="272" y="625"/>
                </a:lnTo>
                <a:lnTo>
                  <a:pt x="282" y="621"/>
                </a:lnTo>
                <a:lnTo>
                  <a:pt x="293" y="617"/>
                </a:lnTo>
                <a:lnTo>
                  <a:pt x="303" y="613"/>
                </a:lnTo>
                <a:lnTo>
                  <a:pt x="312" y="608"/>
                </a:lnTo>
                <a:lnTo>
                  <a:pt x="321" y="603"/>
                </a:lnTo>
                <a:lnTo>
                  <a:pt x="330" y="597"/>
                </a:lnTo>
                <a:lnTo>
                  <a:pt x="338" y="591"/>
                </a:lnTo>
                <a:lnTo>
                  <a:pt x="345" y="584"/>
                </a:lnTo>
                <a:lnTo>
                  <a:pt x="352" y="578"/>
                </a:lnTo>
                <a:lnTo>
                  <a:pt x="358" y="571"/>
                </a:lnTo>
                <a:lnTo>
                  <a:pt x="365" y="564"/>
                </a:lnTo>
                <a:lnTo>
                  <a:pt x="371" y="557"/>
                </a:lnTo>
                <a:lnTo>
                  <a:pt x="380" y="541"/>
                </a:lnTo>
                <a:lnTo>
                  <a:pt x="388" y="526"/>
                </a:lnTo>
                <a:lnTo>
                  <a:pt x="394" y="508"/>
                </a:lnTo>
                <a:lnTo>
                  <a:pt x="400" y="491"/>
                </a:lnTo>
                <a:lnTo>
                  <a:pt x="402" y="472"/>
                </a:lnTo>
                <a:lnTo>
                  <a:pt x="403" y="454"/>
                </a:lnTo>
                <a:lnTo>
                  <a:pt x="402" y="437"/>
                </a:lnTo>
                <a:lnTo>
                  <a:pt x="401" y="422"/>
                </a:lnTo>
                <a:lnTo>
                  <a:pt x="397" y="407"/>
                </a:lnTo>
                <a:lnTo>
                  <a:pt x="393" y="393"/>
                </a:lnTo>
                <a:lnTo>
                  <a:pt x="387" y="380"/>
                </a:lnTo>
                <a:lnTo>
                  <a:pt x="381" y="367"/>
                </a:lnTo>
                <a:lnTo>
                  <a:pt x="373" y="355"/>
                </a:lnTo>
                <a:lnTo>
                  <a:pt x="364" y="344"/>
                </a:lnTo>
                <a:lnTo>
                  <a:pt x="353" y="332"/>
                </a:lnTo>
                <a:lnTo>
                  <a:pt x="341" y="322"/>
                </a:lnTo>
                <a:lnTo>
                  <a:pt x="328" y="313"/>
                </a:lnTo>
                <a:lnTo>
                  <a:pt x="313" y="303"/>
                </a:lnTo>
                <a:lnTo>
                  <a:pt x="298" y="294"/>
                </a:lnTo>
                <a:lnTo>
                  <a:pt x="281" y="286"/>
                </a:lnTo>
                <a:lnTo>
                  <a:pt x="263" y="278"/>
                </a:lnTo>
                <a:lnTo>
                  <a:pt x="243" y="270"/>
                </a:lnTo>
                <a:lnTo>
                  <a:pt x="215" y="258"/>
                </a:lnTo>
                <a:lnTo>
                  <a:pt x="190" y="247"/>
                </a:lnTo>
                <a:lnTo>
                  <a:pt x="179" y="242"/>
                </a:lnTo>
                <a:lnTo>
                  <a:pt x="169" y="236"/>
                </a:lnTo>
                <a:lnTo>
                  <a:pt x="161" y="230"/>
                </a:lnTo>
                <a:lnTo>
                  <a:pt x="153" y="224"/>
                </a:lnTo>
                <a:lnTo>
                  <a:pt x="146" y="219"/>
                </a:lnTo>
                <a:lnTo>
                  <a:pt x="141" y="213"/>
                </a:lnTo>
                <a:lnTo>
                  <a:pt x="135" y="206"/>
                </a:lnTo>
                <a:lnTo>
                  <a:pt x="131" y="200"/>
                </a:lnTo>
                <a:lnTo>
                  <a:pt x="128" y="192"/>
                </a:lnTo>
                <a:lnTo>
                  <a:pt x="126" y="184"/>
                </a:lnTo>
                <a:lnTo>
                  <a:pt x="125" y="177"/>
                </a:lnTo>
                <a:lnTo>
                  <a:pt x="125" y="168"/>
                </a:lnTo>
                <a:lnTo>
                  <a:pt x="125" y="162"/>
                </a:lnTo>
                <a:lnTo>
                  <a:pt x="126" y="154"/>
                </a:lnTo>
                <a:lnTo>
                  <a:pt x="128" y="147"/>
                </a:lnTo>
                <a:lnTo>
                  <a:pt x="130" y="141"/>
                </a:lnTo>
                <a:lnTo>
                  <a:pt x="134" y="135"/>
                </a:lnTo>
                <a:lnTo>
                  <a:pt x="139" y="129"/>
                </a:lnTo>
                <a:lnTo>
                  <a:pt x="143" y="122"/>
                </a:lnTo>
                <a:lnTo>
                  <a:pt x="149" y="117"/>
                </a:lnTo>
                <a:lnTo>
                  <a:pt x="156" y="112"/>
                </a:lnTo>
                <a:lnTo>
                  <a:pt x="163" y="107"/>
                </a:lnTo>
                <a:lnTo>
                  <a:pt x="171" y="103"/>
                </a:lnTo>
                <a:lnTo>
                  <a:pt x="181" y="100"/>
                </a:lnTo>
                <a:lnTo>
                  <a:pt x="191" y="97"/>
                </a:lnTo>
                <a:lnTo>
                  <a:pt x="202" y="95"/>
                </a:lnTo>
                <a:lnTo>
                  <a:pt x="215" y="94"/>
                </a:lnTo>
                <a:lnTo>
                  <a:pt x="227" y="94"/>
                </a:lnTo>
                <a:lnTo>
                  <a:pt x="248" y="94"/>
                </a:lnTo>
                <a:lnTo>
                  <a:pt x="268" y="96"/>
                </a:lnTo>
                <a:lnTo>
                  <a:pt x="285" y="100"/>
                </a:lnTo>
                <a:lnTo>
                  <a:pt x="302" y="104"/>
                </a:lnTo>
                <a:lnTo>
                  <a:pt x="317" y="108"/>
                </a:lnTo>
                <a:lnTo>
                  <a:pt x="331" y="113"/>
                </a:lnTo>
                <a:lnTo>
                  <a:pt x="342" y="118"/>
                </a:lnTo>
                <a:lnTo>
                  <a:pt x="351" y="122"/>
                </a:lnTo>
                <a:lnTo>
                  <a:pt x="378" y="31"/>
                </a:lnTo>
                <a:lnTo>
                  <a:pt x="366" y="25"/>
                </a:lnTo>
                <a:lnTo>
                  <a:pt x="350" y="20"/>
                </a:lnTo>
                <a:lnTo>
                  <a:pt x="335" y="14"/>
                </a:lnTo>
                <a:lnTo>
                  <a:pt x="316" y="9"/>
                </a:lnTo>
                <a:lnTo>
                  <a:pt x="298" y="6"/>
                </a:lnTo>
                <a:lnTo>
                  <a:pt x="276" y="3"/>
                </a:lnTo>
                <a:lnTo>
                  <a:pt x="254" y="1"/>
                </a:lnTo>
                <a:lnTo>
                  <a:pt x="229" y="0"/>
                </a:lnTo>
                <a:lnTo>
                  <a:pt x="204" y="1"/>
                </a:lnTo>
                <a:lnTo>
                  <a:pt x="182" y="4"/>
                </a:lnTo>
                <a:lnTo>
                  <a:pt x="159" y="8"/>
                </a:lnTo>
                <a:lnTo>
                  <a:pt x="139" y="14"/>
                </a:lnTo>
                <a:lnTo>
                  <a:pt x="119" y="22"/>
                </a:lnTo>
                <a:lnTo>
                  <a:pt x="101" y="30"/>
                </a:lnTo>
                <a:lnTo>
                  <a:pt x="84" y="40"/>
                </a:lnTo>
                <a:lnTo>
                  <a:pt x="70" y="51"/>
                </a:lnTo>
                <a:lnTo>
                  <a:pt x="56" y="64"/>
                </a:lnTo>
                <a:lnTo>
                  <a:pt x="44" y="77"/>
                </a:lnTo>
                <a:lnTo>
                  <a:pt x="34" y="93"/>
                </a:lnTo>
                <a:lnTo>
                  <a:pt x="26" y="108"/>
                </a:lnTo>
                <a:lnTo>
                  <a:pt x="18" y="124"/>
                </a:lnTo>
                <a:lnTo>
                  <a:pt x="14" y="142"/>
                </a:lnTo>
                <a:lnTo>
                  <a:pt x="11" y="159"/>
                </a:lnTo>
                <a:lnTo>
                  <a:pt x="10" y="179"/>
                </a:lnTo>
                <a:lnTo>
                  <a:pt x="11" y="194"/>
                </a:lnTo>
                <a:lnTo>
                  <a:pt x="13" y="211"/>
                </a:lnTo>
                <a:lnTo>
                  <a:pt x="16" y="225"/>
                </a:lnTo>
                <a:lnTo>
                  <a:pt x="21" y="240"/>
                </a:lnTo>
                <a:lnTo>
                  <a:pt x="29" y="253"/>
                </a:lnTo>
                <a:lnTo>
                  <a:pt x="36" y="265"/>
                </a:lnTo>
                <a:lnTo>
                  <a:pt x="45" y="277"/>
                </a:lnTo>
                <a:lnTo>
                  <a:pt x="55" y="288"/>
                </a:lnTo>
                <a:lnTo>
                  <a:pt x="67" y="299"/>
                </a:lnTo>
                <a:lnTo>
                  <a:pt x="80" y="310"/>
                </a:lnTo>
                <a:lnTo>
                  <a:pt x="93" y="319"/>
                </a:lnTo>
                <a:lnTo>
                  <a:pt x="109" y="328"/>
                </a:lnTo>
                <a:lnTo>
                  <a:pt x="124" y="336"/>
                </a:lnTo>
                <a:lnTo>
                  <a:pt x="142" y="345"/>
                </a:lnTo>
                <a:lnTo>
                  <a:pt x="159" y="352"/>
                </a:lnTo>
                <a:lnTo>
                  <a:pt x="178" y="359"/>
                </a:lnTo>
                <a:lnTo>
                  <a:pt x="205" y="369"/>
                </a:lnTo>
                <a:lnTo>
                  <a:pt x="228" y="381"/>
                </a:lnTo>
                <a:lnTo>
                  <a:pt x="238" y="386"/>
                </a:lnTo>
                <a:lnTo>
                  <a:pt x="247" y="392"/>
                </a:lnTo>
                <a:lnTo>
                  <a:pt x="255" y="397"/>
                </a:lnTo>
                <a:lnTo>
                  <a:pt x="262" y="403"/>
                </a:lnTo>
                <a:lnTo>
                  <a:pt x="268" y="409"/>
                </a:lnTo>
                <a:lnTo>
                  <a:pt x="273" y="417"/>
                </a:lnTo>
                <a:lnTo>
                  <a:pt x="278" y="423"/>
                </a:lnTo>
                <a:lnTo>
                  <a:pt x="281" y="430"/>
                </a:lnTo>
                <a:lnTo>
                  <a:pt x="284" y="437"/>
                </a:lnTo>
                <a:lnTo>
                  <a:pt x="287" y="445"/>
                </a:lnTo>
                <a:lnTo>
                  <a:pt x="288" y="454"/>
                </a:lnTo>
                <a:lnTo>
                  <a:pt x="288" y="462"/>
                </a:lnTo>
                <a:lnTo>
                  <a:pt x="288" y="471"/>
                </a:lnTo>
                <a:lnTo>
                  <a:pt x="285" y="480"/>
                </a:lnTo>
                <a:lnTo>
                  <a:pt x="283" y="489"/>
                </a:lnTo>
                <a:lnTo>
                  <a:pt x="280" y="497"/>
                </a:lnTo>
                <a:lnTo>
                  <a:pt x="276" y="504"/>
                </a:lnTo>
                <a:lnTo>
                  <a:pt x="271" y="511"/>
                </a:lnTo>
                <a:lnTo>
                  <a:pt x="265" y="517"/>
                </a:lnTo>
                <a:lnTo>
                  <a:pt x="259" y="524"/>
                </a:lnTo>
                <a:lnTo>
                  <a:pt x="251" y="529"/>
                </a:lnTo>
                <a:lnTo>
                  <a:pt x="242" y="533"/>
                </a:lnTo>
                <a:lnTo>
                  <a:pt x="233" y="537"/>
                </a:lnTo>
                <a:lnTo>
                  <a:pt x="223" y="540"/>
                </a:lnTo>
                <a:lnTo>
                  <a:pt x="213" y="543"/>
                </a:lnTo>
                <a:lnTo>
                  <a:pt x="200" y="545"/>
                </a:lnTo>
                <a:lnTo>
                  <a:pt x="188" y="546"/>
                </a:lnTo>
                <a:lnTo>
                  <a:pt x="175" y="546"/>
                </a:lnTo>
                <a:lnTo>
                  <a:pt x="154" y="546"/>
                </a:lnTo>
                <a:lnTo>
                  <a:pt x="132" y="543"/>
                </a:lnTo>
                <a:lnTo>
                  <a:pt x="112" y="540"/>
                </a:lnTo>
                <a:lnTo>
                  <a:pt x="92" y="535"/>
                </a:lnTo>
                <a:lnTo>
                  <a:pt x="74" y="529"/>
                </a:lnTo>
                <a:lnTo>
                  <a:pt x="56" y="523"/>
                </a:lnTo>
                <a:lnTo>
                  <a:pt x="40" y="514"/>
                </a:lnTo>
                <a:lnTo>
                  <a:pt x="26" y="507"/>
                </a:lnTo>
                <a:lnTo>
                  <a:pt x="0" y="6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>
            <a:spLocks noEditPoints="1"/>
          </p:cNvSpPr>
          <p:nvPr/>
        </p:nvSpPr>
        <p:spPr bwMode="auto">
          <a:xfrm>
            <a:off x="7615596" y="4944997"/>
            <a:ext cx="780730" cy="84203"/>
          </a:xfrm>
          <a:custGeom>
            <a:avLst/>
            <a:gdLst/>
            <a:ahLst/>
            <a:cxnLst>
              <a:cxn ang="0">
                <a:pos x="5506" y="10"/>
              </a:cxn>
              <a:cxn ang="0">
                <a:pos x="5169" y="544"/>
              </a:cxn>
              <a:cxn ang="0">
                <a:pos x="5029" y="477"/>
              </a:cxn>
              <a:cxn ang="0">
                <a:pos x="4982" y="270"/>
              </a:cxn>
              <a:cxn ang="0">
                <a:pos x="5063" y="133"/>
              </a:cxn>
              <a:cxn ang="0">
                <a:pos x="5293" y="109"/>
              </a:cxn>
              <a:cxn ang="0">
                <a:pos x="5122" y="6"/>
              </a:cxn>
              <a:cxn ang="0">
                <a:pos x="4924" y="122"/>
              </a:cxn>
              <a:cxn ang="0">
                <a:pos x="4861" y="362"/>
              </a:cxn>
              <a:cxn ang="0">
                <a:pos x="4955" y="565"/>
              </a:cxn>
              <a:cxn ang="0">
                <a:pos x="5175" y="641"/>
              </a:cxn>
              <a:cxn ang="0">
                <a:pos x="4373" y="269"/>
              </a:cxn>
              <a:cxn ang="0">
                <a:pos x="4761" y="631"/>
              </a:cxn>
              <a:cxn ang="0">
                <a:pos x="4630" y="407"/>
              </a:cxn>
              <a:cxn ang="0">
                <a:pos x="3905" y="100"/>
              </a:cxn>
              <a:cxn ang="0">
                <a:pos x="3809" y="456"/>
              </a:cxn>
              <a:cxn ang="0">
                <a:pos x="3020" y="10"/>
              </a:cxn>
              <a:cxn ang="0">
                <a:pos x="2324" y="528"/>
              </a:cxn>
              <a:cxn ang="0">
                <a:pos x="2455" y="633"/>
              </a:cxn>
              <a:cxn ang="0">
                <a:pos x="2663" y="610"/>
              </a:cxn>
              <a:cxn ang="0">
                <a:pos x="2767" y="461"/>
              </a:cxn>
              <a:cxn ang="0">
                <a:pos x="2644" y="481"/>
              </a:cxn>
              <a:cxn ang="0">
                <a:pos x="2470" y="533"/>
              </a:cxn>
              <a:cxn ang="0">
                <a:pos x="1803" y="609"/>
              </a:cxn>
              <a:cxn ang="0">
                <a:pos x="2082" y="617"/>
              </a:cxn>
              <a:cxn ang="0">
                <a:pos x="2191" y="472"/>
              </a:cxn>
              <a:cxn ang="0">
                <a:pos x="2070" y="286"/>
              </a:cxn>
              <a:cxn ang="0">
                <a:pos x="1914" y="177"/>
              </a:cxn>
              <a:cxn ang="0">
                <a:pos x="1991" y="95"/>
              </a:cxn>
              <a:cxn ang="0">
                <a:pos x="2106" y="9"/>
              </a:cxn>
              <a:cxn ang="0">
                <a:pos x="1823" y="93"/>
              </a:cxn>
              <a:cxn ang="0">
                <a:pos x="1869" y="310"/>
              </a:cxn>
              <a:cxn ang="0">
                <a:pos x="2067" y="423"/>
              </a:cxn>
              <a:cxn ang="0">
                <a:pos x="2031" y="533"/>
              </a:cxn>
              <a:cxn ang="0">
                <a:pos x="1789" y="601"/>
              </a:cxn>
              <a:cxn ang="0">
                <a:pos x="1348" y="251"/>
              </a:cxn>
              <a:cxn ang="0">
                <a:pos x="1587" y="422"/>
              </a:cxn>
              <a:cxn ang="0">
                <a:pos x="1300" y="631"/>
              </a:cxn>
              <a:cxn ang="0">
                <a:pos x="679" y="482"/>
              </a:cxn>
              <a:cxn ang="0">
                <a:pos x="668" y="177"/>
              </a:cxn>
              <a:cxn ang="0">
                <a:pos x="807" y="91"/>
              </a:cxn>
              <a:cxn ang="0">
                <a:pos x="944" y="177"/>
              </a:cxn>
              <a:cxn ang="0">
                <a:pos x="933" y="482"/>
              </a:cxn>
              <a:cxn ang="0">
                <a:pos x="804" y="550"/>
              </a:cxn>
              <a:cxn ang="0">
                <a:pos x="993" y="575"/>
              </a:cxn>
              <a:cxn ang="0">
                <a:pos x="1094" y="370"/>
              </a:cxn>
              <a:cxn ang="0">
                <a:pos x="1054" y="137"/>
              </a:cxn>
              <a:cxn ang="0">
                <a:pos x="890" y="9"/>
              </a:cxn>
              <a:cxn ang="0">
                <a:pos x="665" y="37"/>
              </a:cxn>
              <a:cxn ang="0">
                <a:pos x="531" y="209"/>
              </a:cxn>
              <a:cxn ang="0">
                <a:pos x="535" y="452"/>
              </a:cxn>
              <a:cxn ang="0">
                <a:pos x="670" y="611"/>
              </a:cxn>
              <a:cxn ang="0">
                <a:pos x="403" y="539"/>
              </a:cxn>
              <a:cxn ang="0">
                <a:pos x="216" y="516"/>
              </a:cxn>
              <a:cxn ang="0">
                <a:pos x="123" y="371"/>
              </a:cxn>
              <a:cxn ang="0">
                <a:pos x="160" y="176"/>
              </a:cxn>
              <a:cxn ang="0">
                <a:pos x="337" y="94"/>
              </a:cxn>
              <a:cxn ang="0">
                <a:pos x="383" y="3"/>
              </a:cxn>
              <a:cxn ang="0">
                <a:pos x="130" y="59"/>
              </a:cxn>
              <a:cxn ang="0">
                <a:pos x="6" y="255"/>
              </a:cxn>
              <a:cxn ang="0">
                <a:pos x="41" y="497"/>
              </a:cxn>
              <a:cxn ang="0">
                <a:pos x="215" y="628"/>
              </a:cxn>
              <a:cxn ang="0">
                <a:pos x="458" y="523"/>
              </a:cxn>
            </a:cxnLst>
            <a:rect l="0" t="0" r="r" b="b"/>
            <a:pathLst>
              <a:path w="5893" h="641">
                <a:moveTo>
                  <a:pt x="5686" y="631"/>
                </a:moveTo>
                <a:lnTo>
                  <a:pt x="5686" y="369"/>
                </a:lnTo>
                <a:lnTo>
                  <a:pt x="5893" y="10"/>
                </a:lnTo>
                <a:lnTo>
                  <a:pt x="5764" y="10"/>
                </a:lnTo>
                <a:lnTo>
                  <a:pt x="5690" y="169"/>
                </a:lnTo>
                <a:lnTo>
                  <a:pt x="5675" y="202"/>
                </a:lnTo>
                <a:lnTo>
                  <a:pt x="5661" y="232"/>
                </a:lnTo>
                <a:lnTo>
                  <a:pt x="5648" y="262"/>
                </a:lnTo>
                <a:lnTo>
                  <a:pt x="5636" y="292"/>
                </a:lnTo>
                <a:lnTo>
                  <a:pt x="5635" y="292"/>
                </a:lnTo>
                <a:lnTo>
                  <a:pt x="5621" y="261"/>
                </a:lnTo>
                <a:lnTo>
                  <a:pt x="5609" y="232"/>
                </a:lnTo>
                <a:lnTo>
                  <a:pt x="5596" y="202"/>
                </a:lnTo>
                <a:lnTo>
                  <a:pt x="5580" y="170"/>
                </a:lnTo>
                <a:lnTo>
                  <a:pt x="5506" y="10"/>
                </a:lnTo>
                <a:lnTo>
                  <a:pt x="5377" y="10"/>
                </a:lnTo>
                <a:lnTo>
                  <a:pt x="5573" y="372"/>
                </a:lnTo>
                <a:lnTo>
                  <a:pt x="5573" y="631"/>
                </a:lnTo>
                <a:lnTo>
                  <a:pt x="5686" y="631"/>
                </a:lnTo>
                <a:close/>
                <a:moveTo>
                  <a:pt x="5318" y="523"/>
                </a:moveTo>
                <a:lnTo>
                  <a:pt x="5306" y="528"/>
                </a:lnTo>
                <a:lnTo>
                  <a:pt x="5293" y="532"/>
                </a:lnTo>
                <a:lnTo>
                  <a:pt x="5277" y="536"/>
                </a:lnTo>
                <a:lnTo>
                  <a:pt x="5262" y="539"/>
                </a:lnTo>
                <a:lnTo>
                  <a:pt x="5245" y="542"/>
                </a:lnTo>
                <a:lnTo>
                  <a:pt x="5229" y="544"/>
                </a:lnTo>
                <a:lnTo>
                  <a:pt x="5211" y="545"/>
                </a:lnTo>
                <a:lnTo>
                  <a:pt x="5194" y="545"/>
                </a:lnTo>
                <a:lnTo>
                  <a:pt x="5182" y="545"/>
                </a:lnTo>
                <a:lnTo>
                  <a:pt x="5169" y="544"/>
                </a:lnTo>
                <a:lnTo>
                  <a:pt x="5157" y="543"/>
                </a:lnTo>
                <a:lnTo>
                  <a:pt x="5146" y="541"/>
                </a:lnTo>
                <a:lnTo>
                  <a:pt x="5134" y="539"/>
                </a:lnTo>
                <a:lnTo>
                  <a:pt x="5124" y="537"/>
                </a:lnTo>
                <a:lnTo>
                  <a:pt x="5113" y="534"/>
                </a:lnTo>
                <a:lnTo>
                  <a:pt x="5104" y="530"/>
                </a:lnTo>
                <a:lnTo>
                  <a:pt x="5093" y="526"/>
                </a:lnTo>
                <a:lnTo>
                  <a:pt x="5084" y="522"/>
                </a:lnTo>
                <a:lnTo>
                  <a:pt x="5075" y="516"/>
                </a:lnTo>
                <a:lnTo>
                  <a:pt x="5067" y="511"/>
                </a:lnTo>
                <a:lnTo>
                  <a:pt x="5057" y="505"/>
                </a:lnTo>
                <a:lnTo>
                  <a:pt x="5050" y="499"/>
                </a:lnTo>
                <a:lnTo>
                  <a:pt x="5042" y="492"/>
                </a:lnTo>
                <a:lnTo>
                  <a:pt x="5036" y="486"/>
                </a:lnTo>
                <a:lnTo>
                  <a:pt x="5029" y="477"/>
                </a:lnTo>
                <a:lnTo>
                  <a:pt x="5022" y="470"/>
                </a:lnTo>
                <a:lnTo>
                  <a:pt x="5016" y="462"/>
                </a:lnTo>
                <a:lnTo>
                  <a:pt x="5011" y="453"/>
                </a:lnTo>
                <a:lnTo>
                  <a:pt x="5006" y="443"/>
                </a:lnTo>
                <a:lnTo>
                  <a:pt x="5001" y="434"/>
                </a:lnTo>
                <a:lnTo>
                  <a:pt x="4997" y="425"/>
                </a:lnTo>
                <a:lnTo>
                  <a:pt x="4993" y="415"/>
                </a:lnTo>
                <a:lnTo>
                  <a:pt x="4986" y="393"/>
                </a:lnTo>
                <a:lnTo>
                  <a:pt x="4982" y="371"/>
                </a:lnTo>
                <a:lnTo>
                  <a:pt x="4979" y="347"/>
                </a:lnTo>
                <a:lnTo>
                  <a:pt x="4978" y="322"/>
                </a:lnTo>
                <a:lnTo>
                  <a:pt x="4979" y="309"/>
                </a:lnTo>
                <a:lnTo>
                  <a:pt x="4979" y="295"/>
                </a:lnTo>
                <a:lnTo>
                  <a:pt x="4981" y="282"/>
                </a:lnTo>
                <a:lnTo>
                  <a:pt x="4982" y="270"/>
                </a:lnTo>
                <a:lnTo>
                  <a:pt x="4985" y="257"/>
                </a:lnTo>
                <a:lnTo>
                  <a:pt x="4987" y="246"/>
                </a:lnTo>
                <a:lnTo>
                  <a:pt x="4991" y="235"/>
                </a:lnTo>
                <a:lnTo>
                  <a:pt x="4995" y="223"/>
                </a:lnTo>
                <a:lnTo>
                  <a:pt x="4999" y="213"/>
                </a:lnTo>
                <a:lnTo>
                  <a:pt x="5004" y="203"/>
                </a:lnTo>
                <a:lnTo>
                  <a:pt x="5008" y="193"/>
                </a:lnTo>
                <a:lnTo>
                  <a:pt x="5014" y="184"/>
                </a:lnTo>
                <a:lnTo>
                  <a:pt x="5019" y="176"/>
                </a:lnTo>
                <a:lnTo>
                  <a:pt x="5026" y="168"/>
                </a:lnTo>
                <a:lnTo>
                  <a:pt x="5033" y="159"/>
                </a:lnTo>
                <a:lnTo>
                  <a:pt x="5040" y="152"/>
                </a:lnTo>
                <a:lnTo>
                  <a:pt x="5047" y="145"/>
                </a:lnTo>
                <a:lnTo>
                  <a:pt x="5055" y="139"/>
                </a:lnTo>
                <a:lnTo>
                  <a:pt x="5063" y="133"/>
                </a:lnTo>
                <a:lnTo>
                  <a:pt x="5072" y="127"/>
                </a:lnTo>
                <a:lnTo>
                  <a:pt x="5080" y="121"/>
                </a:lnTo>
                <a:lnTo>
                  <a:pt x="5089" y="117"/>
                </a:lnTo>
                <a:lnTo>
                  <a:pt x="5098" y="112"/>
                </a:lnTo>
                <a:lnTo>
                  <a:pt x="5109" y="109"/>
                </a:lnTo>
                <a:lnTo>
                  <a:pt x="5129" y="102"/>
                </a:lnTo>
                <a:lnTo>
                  <a:pt x="5150" y="98"/>
                </a:lnTo>
                <a:lnTo>
                  <a:pt x="5172" y="95"/>
                </a:lnTo>
                <a:lnTo>
                  <a:pt x="5196" y="94"/>
                </a:lnTo>
                <a:lnTo>
                  <a:pt x="5215" y="95"/>
                </a:lnTo>
                <a:lnTo>
                  <a:pt x="5232" y="96"/>
                </a:lnTo>
                <a:lnTo>
                  <a:pt x="5248" y="98"/>
                </a:lnTo>
                <a:lnTo>
                  <a:pt x="5264" y="101"/>
                </a:lnTo>
                <a:lnTo>
                  <a:pt x="5279" y="105"/>
                </a:lnTo>
                <a:lnTo>
                  <a:pt x="5293" y="109"/>
                </a:lnTo>
                <a:lnTo>
                  <a:pt x="5305" y="113"/>
                </a:lnTo>
                <a:lnTo>
                  <a:pt x="5316" y="118"/>
                </a:lnTo>
                <a:lnTo>
                  <a:pt x="5341" y="28"/>
                </a:lnTo>
                <a:lnTo>
                  <a:pt x="5332" y="24"/>
                </a:lnTo>
                <a:lnTo>
                  <a:pt x="5318" y="19"/>
                </a:lnTo>
                <a:lnTo>
                  <a:pt x="5303" y="13"/>
                </a:lnTo>
                <a:lnTo>
                  <a:pt x="5285" y="9"/>
                </a:lnTo>
                <a:lnTo>
                  <a:pt x="5265" y="6"/>
                </a:lnTo>
                <a:lnTo>
                  <a:pt x="5242" y="3"/>
                </a:lnTo>
                <a:lnTo>
                  <a:pt x="5218" y="1"/>
                </a:lnTo>
                <a:lnTo>
                  <a:pt x="5191" y="0"/>
                </a:lnTo>
                <a:lnTo>
                  <a:pt x="5173" y="1"/>
                </a:lnTo>
                <a:lnTo>
                  <a:pt x="5156" y="2"/>
                </a:lnTo>
                <a:lnTo>
                  <a:pt x="5139" y="4"/>
                </a:lnTo>
                <a:lnTo>
                  <a:pt x="5122" y="6"/>
                </a:lnTo>
                <a:lnTo>
                  <a:pt x="5106" y="9"/>
                </a:lnTo>
                <a:lnTo>
                  <a:pt x="5090" y="13"/>
                </a:lnTo>
                <a:lnTo>
                  <a:pt x="5075" y="17"/>
                </a:lnTo>
                <a:lnTo>
                  <a:pt x="5059" y="23"/>
                </a:lnTo>
                <a:lnTo>
                  <a:pt x="5045" y="29"/>
                </a:lnTo>
                <a:lnTo>
                  <a:pt x="5031" y="35"/>
                </a:lnTo>
                <a:lnTo>
                  <a:pt x="5016" y="42"/>
                </a:lnTo>
                <a:lnTo>
                  <a:pt x="5003" y="50"/>
                </a:lnTo>
                <a:lnTo>
                  <a:pt x="4989" y="59"/>
                </a:lnTo>
                <a:lnTo>
                  <a:pt x="4977" y="68"/>
                </a:lnTo>
                <a:lnTo>
                  <a:pt x="4966" y="77"/>
                </a:lnTo>
                <a:lnTo>
                  <a:pt x="4955" y="87"/>
                </a:lnTo>
                <a:lnTo>
                  <a:pt x="4943" y="99"/>
                </a:lnTo>
                <a:lnTo>
                  <a:pt x="4933" y="110"/>
                </a:lnTo>
                <a:lnTo>
                  <a:pt x="4924" y="122"/>
                </a:lnTo>
                <a:lnTo>
                  <a:pt x="4914" y="135"/>
                </a:lnTo>
                <a:lnTo>
                  <a:pt x="4906" y="148"/>
                </a:lnTo>
                <a:lnTo>
                  <a:pt x="4898" y="162"/>
                </a:lnTo>
                <a:lnTo>
                  <a:pt x="4891" y="176"/>
                </a:lnTo>
                <a:lnTo>
                  <a:pt x="4885" y="190"/>
                </a:lnTo>
                <a:lnTo>
                  <a:pt x="4879" y="206"/>
                </a:lnTo>
                <a:lnTo>
                  <a:pt x="4873" y="222"/>
                </a:lnTo>
                <a:lnTo>
                  <a:pt x="4869" y="239"/>
                </a:lnTo>
                <a:lnTo>
                  <a:pt x="4866" y="255"/>
                </a:lnTo>
                <a:lnTo>
                  <a:pt x="4863" y="273"/>
                </a:lnTo>
                <a:lnTo>
                  <a:pt x="4861" y="290"/>
                </a:lnTo>
                <a:lnTo>
                  <a:pt x="4860" y="309"/>
                </a:lnTo>
                <a:lnTo>
                  <a:pt x="4859" y="328"/>
                </a:lnTo>
                <a:lnTo>
                  <a:pt x="4860" y="346"/>
                </a:lnTo>
                <a:lnTo>
                  <a:pt x="4861" y="362"/>
                </a:lnTo>
                <a:lnTo>
                  <a:pt x="4862" y="380"/>
                </a:lnTo>
                <a:lnTo>
                  <a:pt x="4865" y="395"/>
                </a:lnTo>
                <a:lnTo>
                  <a:pt x="4868" y="412"/>
                </a:lnTo>
                <a:lnTo>
                  <a:pt x="4871" y="427"/>
                </a:lnTo>
                <a:lnTo>
                  <a:pt x="4876" y="441"/>
                </a:lnTo>
                <a:lnTo>
                  <a:pt x="4881" y="457"/>
                </a:lnTo>
                <a:lnTo>
                  <a:pt x="4887" y="470"/>
                </a:lnTo>
                <a:lnTo>
                  <a:pt x="4893" y="484"/>
                </a:lnTo>
                <a:lnTo>
                  <a:pt x="4900" y="497"/>
                </a:lnTo>
                <a:lnTo>
                  <a:pt x="4907" y="509"/>
                </a:lnTo>
                <a:lnTo>
                  <a:pt x="4915" y="522"/>
                </a:lnTo>
                <a:lnTo>
                  <a:pt x="4925" y="534"/>
                </a:lnTo>
                <a:lnTo>
                  <a:pt x="4934" y="544"/>
                </a:lnTo>
                <a:lnTo>
                  <a:pt x="4943" y="555"/>
                </a:lnTo>
                <a:lnTo>
                  <a:pt x="4955" y="565"/>
                </a:lnTo>
                <a:lnTo>
                  <a:pt x="4965" y="574"/>
                </a:lnTo>
                <a:lnTo>
                  <a:pt x="4977" y="583"/>
                </a:lnTo>
                <a:lnTo>
                  <a:pt x="4989" y="592"/>
                </a:lnTo>
                <a:lnTo>
                  <a:pt x="5002" y="599"/>
                </a:lnTo>
                <a:lnTo>
                  <a:pt x="5015" y="606"/>
                </a:lnTo>
                <a:lnTo>
                  <a:pt x="5029" y="612"/>
                </a:lnTo>
                <a:lnTo>
                  <a:pt x="5043" y="618"/>
                </a:lnTo>
                <a:lnTo>
                  <a:pt x="5058" y="623"/>
                </a:lnTo>
                <a:lnTo>
                  <a:pt x="5074" y="628"/>
                </a:lnTo>
                <a:lnTo>
                  <a:pt x="5089" y="632"/>
                </a:lnTo>
                <a:lnTo>
                  <a:pt x="5106" y="635"/>
                </a:lnTo>
                <a:lnTo>
                  <a:pt x="5122" y="637"/>
                </a:lnTo>
                <a:lnTo>
                  <a:pt x="5139" y="639"/>
                </a:lnTo>
                <a:lnTo>
                  <a:pt x="5158" y="640"/>
                </a:lnTo>
                <a:lnTo>
                  <a:pt x="5175" y="641"/>
                </a:lnTo>
                <a:lnTo>
                  <a:pt x="5203" y="640"/>
                </a:lnTo>
                <a:lnTo>
                  <a:pt x="5229" y="638"/>
                </a:lnTo>
                <a:lnTo>
                  <a:pt x="5253" y="635"/>
                </a:lnTo>
                <a:lnTo>
                  <a:pt x="5274" y="632"/>
                </a:lnTo>
                <a:lnTo>
                  <a:pt x="5294" y="628"/>
                </a:lnTo>
                <a:lnTo>
                  <a:pt x="5310" y="622"/>
                </a:lnTo>
                <a:lnTo>
                  <a:pt x="5324" y="617"/>
                </a:lnTo>
                <a:lnTo>
                  <a:pt x="5337" y="612"/>
                </a:lnTo>
                <a:lnTo>
                  <a:pt x="5318" y="523"/>
                </a:lnTo>
                <a:close/>
                <a:moveTo>
                  <a:pt x="4374" y="631"/>
                </a:moveTo>
                <a:lnTo>
                  <a:pt x="4374" y="408"/>
                </a:lnTo>
                <a:lnTo>
                  <a:pt x="4374" y="371"/>
                </a:lnTo>
                <a:lnTo>
                  <a:pt x="4374" y="335"/>
                </a:lnTo>
                <a:lnTo>
                  <a:pt x="4374" y="301"/>
                </a:lnTo>
                <a:lnTo>
                  <a:pt x="4373" y="269"/>
                </a:lnTo>
                <a:lnTo>
                  <a:pt x="4372" y="237"/>
                </a:lnTo>
                <a:lnTo>
                  <a:pt x="4371" y="205"/>
                </a:lnTo>
                <a:lnTo>
                  <a:pt x="4370" y="175"/>
                </a:lnTo>
                <a:lnTo>
                  <a:pt x="4369" y="144"/>
                </a:lnTo>
                <a:lnTo>
                  <a:pt x="4371" y="144"/>
                </a:lnTo>
                <a:lnTo>
                  <a:pt x="4383" y="170"/>
                </a:lnTo>
                <a:lnTo>
                  <a:pt x="4396" y="198"/>
                </a:lnTo>
                <a:lnTo>
                  <a:pt x="4410" y="224"/>
                </a:lnTo>
                <a:lnTo>
                  <a:pt x="4423" y="251"/>
                </a:lnTo>
                <a:lnTo>
                  <a:pt x="4438" y="279"/>
                </a:lnTo>
                <a:lnTo>
                  <a:pt x="4453" y="306"/>
                </a:lnTo>
                <a:lnTo>
                  <a:pt x="4468" y="332"/>
                </a:lnTo>
                <a:lnTo>
                  <a:pt x="4483" y="358"/>
                </a:lnTo>
                <a:lnTo>
                  <a:pt x="4644" y="631"/>
                </a:lnTo>
                <a:lnTo>
                  <a:pt x="4761" y="631"/>
                </a:lnTo>
                <a:lnTo>
                  <a:pt x="4761" y="10"/>
                </a:lnTo>
                <a:lnTo>
                  <a:pt x="4657" y="10"/>
                </a:lnTo>
                <a:lnTo>
                  <a:pt x="4657" y="226"/>
                </a:lnTo>
                <a:lnTo>
                  <a:pt x="4657" y="261"/>
                </a:lnTo>
                <a:lnTo>
                  <a:pt x="4658" y="295"/>
                </a:lnTo>
                <a:lnTo>
                  <a:pt x="4658" y="328"/>
                </a:lnTo>
                <a:lnTo>
                  <a:pt x="4659" y="360"/>
                </a:lnTo>
                <a:lnTo>
                  <a:pt x="4661" y="391"/>
                </a:lnTo>
                <a:lnTo>
                  <a:pt x="4662" y="422"/>
                </a:lnTo>
                <a:lnTo>
                  <a:pt x="4665" y="453"/>
                </a:lnTo>
                <a:lnTo>
                  <a:pt x="4667" y="484"/>
                </a:lnTo>
                <a:lnTo>
                  <a:pt x="4665" y="485"/>
                </a:lnTo>
                <a:lnTo>
                  <a:pt x="4653" y="459"/>
                </a:lnTo>
                <a:lnTo>
                  <a:pt x="4642" y="433"/>
                </a:lnTo>
                <a:lnTo>
                  <a:pt x="4630" y="407"/>
                </a:lnTo>
                <a:lnTo>
                  <a:pt x="4616" y="381"/>
                </a:lnTo>
                <a:lnTo>
                  <a:pt x="4603" y="355"/>
                </a:lnTo>
                <a:lnTo>
                  <a:pt x="4589" y="328"/>
                </a:lnTo>
                <a:lnTo>
                  <a:pt x="4574" y="302"/>
                </a:lnTo>
                <a:lnTo>
                  <a:pt x="4559" y="277"/>
                </a:lnTo>
                <a:lnTo>
                  <a:pt x="4399" y="10"/>
                </a:lnTo>
                <a:lnTo>
                  <a:pt x="4270" y="10"/>
                </a:lnTo>
                <a:lnTo>
                  <a:pt x="4270" y="631"/>
                </a:lnTo>
                <a:lnTo>
                  <a:pt x="4374" y="631"/>
                </a:lnTo>
                <a:close/>
                <a:moveTo>
                  <a:pt x="3827" y="369"/>
                </a:moveTo>
                <a:lnTo>
                  <a:pt x="3876" y="216"/>
                </a:lnTo>
                <a:lnTo>
                  <a:pt x="3884" y="187"/>
                </a:lnTo>
                <a:lnTo>
                  <a:pt x="3891" y="158"/>
                </a:lnTo>
                <a:lnTo>
                  <a:pt x="3898" y="129"/>
                </a:lnTo>
                <a:lnTo>
                  <a:pt x="3905" y="100"/>
                </a:lnTo>
                <a:lnTo>
                  <a:pt x="3908" y="100"/>
                </a:lnTo>
                <a:lnTo>
                  <a:pt x="3915" y="128"/>
                </a:lnTo>
                <a:lnTo>
                  <a:pt x="3922" y="157"/>
                </a:lnTo>
                <a:lnTo>
                  <a:pt x="3930" y="187"/>
                </a:lnTo>
                <a:lnTo>
                  <a:pt x="3938" y="217"/>
                </a:lnTo>
                <a:lnTo>
                  <a:pt x="3988" y="369"/>
                </a:lnTo>
                <a:lnTo>
                  <a:pt x="3827" y="369"/>
                </a:lnTo>
                <a:close/>
                <a:moveTo>
                  <a:pt x="4006" y="456"/>
                </a:moveTo>
                <a:lnTo>
                  <a:pt x="4063" y="631"/>
                </a:lnTo>
                <a:lnTo>
                  <a:pt x="4184" y="631"/>
                </a:lnTo>
                <a:lnTo>
                  <a:pt x="3983" y="10"/>
                </a:lnTo>
                <a:lnTo>
                  <a:pt x="3839" y="10"/>
                </a:lnTo>
                <a:lnTo>
                  <a:pt x="3639" y="631"/>
                </a:lnTo>
                <a:lnTo>
                  <a:pt x="3756" y="631"/>
                </a:lnTo>
                <a:lnTo>
                  <a:pt x="3809" y="456"/>
                </a:lnTo>
                <a:lnTo>
                  <a:pt x="4006" y="456"/>
                </a:lnTo>
                <a:close/>
                <a:moveTo>
                  <a:pt x="3389" y="631"/>
                </a:moveTo>
                <a:lnTo>
                  <a:pt x="3502" y="631"/>
                </a:lnTo>
                <a:lnTo>
                  <a:pt x="3502" y="105"/>
                </a:lnTo>
                <a:lnTo>
                  <a:pt x="3680" y="105"/>
                </a:lnTo>
                <a:lnTo>
                  <a:pt x="3680" y="10"/>
                </a:lnTo>
                <a:lnTo>
                  <a:pt x="3211" y="10"/>
                </a:lnTo>
                <a:lnTo>
                  <a:pt x="3211" y="105"/>
                </a:lnTo>
                <a:lnTo>
                  <a:pt x="3389" y="105"/>
                </a:lnTo>
                <a:lnTo>
                  <a:pt x="3389" y="631"/>
                </a:lnTo>
                <a:close/>
                <a:moveTo>
                  <a:pt x="2906" y="631"/>
                </a:moveTo>
                <a:lnTo>
                  <a:pt x="3275" y="631"/>
                </a:lnTo>
                <a:lnTo>
                  <a:pt x="3275" y="536"/>
                </a:lnTo>
                <a:lnTo>
                  <a:pt x="3020" y="536"/>
                </a:lnTo>
                <a:lnTo>
                  <a:pt x="3020" y="10"/>
                </a:lnTo>
                <a:lnTo>
                  <a:pt x="2906" y="10"/>
                </a:lnTo>
                <a:lnTo>
                  <a:pt x="2906" y="631"/>
                </a:lnTo>
                <a:close/>
                <a:moveTo>
                  <a:pt x="2293" y="10"/>
                </a:moveTo>
                <a:lnTo>
                  <a:pt x="2293" y="365"/>
                </a:lnTo>
                <a:lnTo>
                  <a:pt x="2293" y="383"/>
                </a:lnTo>
                <a:lnTo>
                  <a:pt x="2294" y="400"/>
                </a:lnTo>
                <a:lnTo>
                  <a:pt x="2295" y="417"/>
                </a:lnTo>
                <a:lnTo>
                  <a:pt x="2297" y="433"/>
                </a:lnTo>
                <a:lnTo>
                  <a:pt x="2299" y="449"/>
                </a:lnTo>
                <a:lnTo>
                  <a:pt x="2303" y="463"/>
                </a:lnTo>
                <a:lnTo>
                  <a:pt x="2306" y="477"/>
                </a:lnTo>
                <a:lnTo>
                  <a:pt x="2310" y="491"/>
                </a:lnTo>
                <a:lnTo>
                  <a:pt x="2314" y="503"/>
                </a:lnTo>
                <a:lnTo>
                  <a:pt x="2319" y="515"/>
                </a:lnTo>
                <a:lnTo>
                  <a:pt x="2324" y="528"/>
                </a:lnTo>
                <a:lnTo>
                  <a:pt x="2330" y="538"/>
                </a:lnTo>
                <a:lnTo>
                  <a:pt x="2336" y="548"/>
                </a:lnTo>
                <a:lnTo>
                  <a:pt x="2343" y="559"/>
                </a:lnTo>
                <a:lnTo>
                  <a:pt x="2350" y="568"/>
                </a:lnTo>
                <a:lnTo>
                  <a:pt x="2357" y="576"/>
                </a:lnTo>
                <a:lnTo>
                  <a:pt x="2365" y="584"/>
                </a:lnTo>
                <a:lnTo>
                  <a:pt x="2373" y="592"/>
                </a:lnTo>
                <a:lnTo>
                  <a:pt x="2383" y="599"/>
                </a:lnTo>
                <a:lnTo>
                  <a:pt x="2392" y="605"/>
                </a:lnTo>
                <a:lnTo>
                  <a:pt x="2401" y="611"/>
                </a:lnTo>
                <a:lnTo>
                  <a:pt x="2411" y="616"/>
                </a:lnTo>
                <a:lnTo>
                  <a:pt x="2422" y="621"/>
                </a:lnTo>
                <a:lnTo>
                  <a:pt x="2432" y="625"/>
                </a:lnTo>
                <a:lnTo>
                  <a:pt x="2443" y="629"/>
                </a:lnTo>
                <a:lnTo>
                  <a:pt x="2455" y="633"/>
                </a:lnTo>
                <a:lnTo>
                  <a:pt x="2466" y="635"/>
                </a:lnTo>
                <a:lnTo>
                  <a:pt x="2478" y="637"/>
                </a:lnTo>
                <a:lnTo>
                  <a:pt x="2503" y="640"/>
                </a:lnTo>
                <a:lnTo>
                  <a:pt x="2530" y="641"/>
                </a:lnTo>
                <a:lnTo>
                  <a:pt x="2543" y="641"/>
                </a:lnTo>
                <a:lnTo>
                  <a:pt x="2556" y="640"/>
                </a:lnTo>
                <a:lnTo>
                  <a:pt x="2570" y="639"/>
                </a:lnTo>
                <a:lnTo>
                  <a:pt x="2583" y="637"/>
                </a:lnTo>
                <a:lnTo>
                  <a:pt x="2595" y="635"/>
                </a:lnTo>
                <a:lnTo>
                  <a:pt x="2608" y="632"/>
                </a:lnTo>
                <a:lnTo>
                  <a:pt x="2619" y="629"/>
                </a:lnTo>
                <a:lnTo>
                  <a:pt x="2631" y="624"/>
                </a:lnTo>
                <a:lnTo>
                  <a:pt x="2643" y="620"/>
                </a:lnTo>
                <a:lnTo>
                  <a:pt x="2653" y="615"/>
                </a:lnTo>
                <a:lnTo>
                  <a:pt x="2663" y="610"/>
                </a:lnTo>
                <a:lnTo>
                  <a:pt x="2673" y="604"/>
                </a:lnTo>
                <a:lnTo>
                  <a:pt x="2683" y="598"/>
                </a:lnTo>
                <a:lnTo>
                  <a:pt x="2692" y="591"/>
                </a:lnTo>
                <a:lnTo>
                  <a:pt x="2701" y="582"/>
                </a:lnTo>
                <a:lnTo>
                  <a:pt x="2709" y="574"/>
                </a:lnTo>
                <a:lnTo>
                  <a:pt x="2718" y="566"/>
                </a:lnTo>
                <a:lnTo>
                  <a:pt x="2725" y="557"/>
                </a:lnTo>
                <a:lnTo>
                  <a:pt x="2732" y="546"/>
                </a:lnTo>
                <a:lnTo>
                  <a:pt x="2738" y="536"/>
                </a:lnTo>
                <a:lnTo>
                  <a:pt x="2744" y="525"/>
                </a:lnTo>
                <a:lnTo>
                  <a:pt x="2750" y="513"/>
                </a:lnTo>
                <a:lnTo>
                  <a:pt x="2755" y="501"/>
                </a:lnTo>
                <a:lnTo>
                  <a:pt x="2760" y="489"/>
                </a:lnTo>
                <a:lnTo>
                  <a:pt x="2764" y="475"/>
                </a:lnTo>
                <a:lnTo>
                  <a:pt x="2767" y="461"/>
                </a:lnTo>
                <a:lnTo>
                  <a:pt x="2770" y="446"/>
                </a:lnTo>
                <a:lnTo>
                  <a:pt x="2772" y="431"/>
                </a:lnTo>
                <a:lnTo>
                  <a:pt x="2774" y="416"/>
                </a:lnTo>
                <a:lnTo>
                  <a:pt x="2776" y="399"/>
                </a:lnTo>
                <a:lnTo>
                  <a:pt x="2777" y="383"/>
                </a:lnTo>
                <a:lnTo>
                  <a:pt x="2777" y="364"/>
                </a:lnTo>
                <a:lnTo>
                  <a:pt x="2777" y="10"/>
                </a:lnTo>
                <a:lnTo>
                  <a:pt x="2664" y="10"/>
                </a:lnTo>
                <a:lnTo>
                  <a:pt x="2664" y="372"/>
                </a:lnTo>
                <a:lnTo>
                  <a:pt x="2663" y="394"/>
                </a:lnTo>
                <a:lnTo>
                  <a:pt x="2661" y="415"/>
                </a:lnTo>
                <a:lnTo>
                  <a:pt x="2659" y="433"/>
                </a:lnTo>
                <a:lnTo>
                  <a:pt x="2655" y="451"/>
                </a:lnTo>
                <a:lnTo>
                  <a:pt x="2650" y="467"/>
                </a:lnTo>
                <a:lnTo>
                  <a:pt x="2644" y="481"/>
                </a:lnTo>
                <a:lnTo>
                  <a:pt x="2638" y="495"/>
                </a:lnTo>
                <a:lnTo>
                  <a:pt x="2629" y="506"/>
                </a:lnTo>
                <a:lnTo>
                  <a:pt x="2620" y="516"/>
                </a:lnTo>
                <a:lnTo>
                  <a:pt x="2611" y="526"/>
                </a:lnTo>
                <a:lnTo>
                  <a:pt x="2600" y="533"/>
                </a:lnTo>
                <a:lnTo>
                  <a:pt x="2588" y="539"/>
                </a:lnTo>
                <a:lnTo>
                  <a:pt x="2576" y="544"/>
                </a:lnTo>
                <a:lnTo>
                  <a:pt x="2563" y="547"/>
                </a:lnTo>
                <a:lnTo>
                  <a:pt x="2548" y="549"/>
                </a:lnTo>
                <a:lnTo>
                  <a:pt x="2534" y="549"/>
                </a:lnTo>
                <a:lnTo>
                  <a:pt x="2519" y="549"/>
                </a:lnTo>
                <a:lnTo>
                  <a:pt x="2506" y="547"/>
                </a:lnTo>
                <a:lnTo>
                  <a:pt x="2493" y="543"/>
                </a:lnTo>
                <a:lnTo>
                  <a:pt x="2481" y="539"/>
                </a:lnTo>
                <a:lnTo>
                  <a:pt x="2470" y="533"/>
                </a:lnTo>
                <a:lnTo>
                  <a:pt x="2460" y="526"/>
                </a:lnTo>
                <a:lnTo>
                  <a:pt x="2449" y="516"/>
                </a:lnTo>
                <a:lnTo>
                  <a:pt x="2441" y="506"/>
                </a:lnTo>
                <a:lnTo>
                  <a:pt x="2433" y="495"/>
                </a:lnTo>
                <a:lnTo>
                  <a:pt x="2426" y="481"/>
                </a:lnTo>
                <a:lnTo>
                  <a:pt x="2421" y="467"/>
                </a:lnTo>
                <a:lnTo>
                  <a:pt x="2416" y="451"/>
                </a:lnTo>
                <a:lnTo>
                  <a:pt x="2411" y="433"/>
                </a:lnTo>
                <a:lnTo>
                  <a:pt x="2408" y="415"/>
                </a:lnTo>
                <a:lnTo>
                  <a:pt x="2406" y="394"/>
                </a:lnTo>
                <a:lnTo>
                  <a:pt x="2406" y="372"/>
                </a:lnTo>
                <a:lnTo>
                  <a:pt x="2406" y="10"/>
                </a:lnTo>
                <a:lnTo>
                  <a:pt x="2293" y="10"/>
                </a:lnTo>
                <a:close/>
                <a:moveTo>
                  <a:pt x="1789" y="601"/>
                </a:moveTo>
                <a:lnTo>
                  <a:pt x="1803" y="609"/>
                </a:lnTo>
                <a:lnTo>
                  <a:pt x="1821" y="616"/>
                </a:lnTo>
                <a:lnTo>
                  <a:pt x="1840" y="622"/>
                </a:lnTo>
                <a:lnTo>
                  <a:pt x="1861" y="629"/>
                </a:lnTo>
                <a:lnTo>
                  <a:pt x="1883" y="634"/>
                </a:lnTo>
                <a:lnTo>
                  <a:pt x="1908" y="637"/>
                </a:lnTo>
                <a:lnTo>
                  <a:pt x="1932" y="640"/>
                </a:lnTo>
                <a:lnTo>
                  <a:pt x="1956" y="641"/>
                </a:lnTo>
                <a:lnTo>
                  <a:pt x="1986" y="640"/>
                </a:lnTo>
                <a:lnTo>
                  <a:pt x="2013" y="637"/>
                </a:lnTo>
                <a:lnTo>
                  <a:pt x="2025" y="635"/>
                </a:lnTo>
                <a:lnTo>
                  <a:pt x="2037" y="632"/>
                </a:lnTo>
                <a:lnTo>
                  <a:pt x="2050" y="629"/>
                </a:lnTo>
                <a:lnTo>
                  <a:pt x="2061" y="625"/>
                </a:lnTo>
                <a:lnTo>
                  <a:pt x="2071" y="621"/>
                </a:lnTo>
                <a:lnTo>
                  <a:pt x="2082" y="617"/>
                </a:lnTo>
                <a:lnTo>
                  <a:pt x="2092" y="613"/>
                </a:lnTo>
                <a:lnTo>
                  <a:pt x="2101" y="608"/>
                </a:lnTo>
                <a:lnTo>
                  <a:pt x="2110" y="603"/>
                </a:lnTo>
                <a:lnTo>
                  <a:pt x="2119" y="597"/>
                </a:lnTo>
                <a:lnTo>
                  <a:pt x="2127" y="591"/>
                </a:lnTo>
                <a:lnTo>
                  <a:pt x="2134" y="584"/>
                </a:lnTo>
                <a:lnTo>
                  <a:pt x="2141" y="578"/>
                </a:lnTo>
                <a:lnTo>
                  <a:pt x="2147" y="571"/>
                </a:lnTo>
                <a:lnTo>
                  <a:pt x="2154" y="564"/>
                </a:lnTo>
                <a:lnTo>
                  <a:pt x="2160" y="557"/>
                </a:lnTo>
                <a:lnTo>
                  <a:pt x="2170" y="541"/>
                </a:lnTo>
                <a:lnTo>
                  <a:pt x="2177" y="526"/>
                </a:lnTo>
                <a:lnTo>
                  <a:pt x="2183" y="508"/>
                </a:lnTo>
                <a:lnTo>
                  <a:pt x="2189" y="491"/>
                </a:lnTo>
                <a:lnTo>
                  <a:pt x="2191" y="472"/>
                </a:lnTo>
                <a:lnTo>
                  <a:pt x="2192" y="454"/>
                </a:lnTo>
                <a:lnTo>
                  <a:pt x="2192" y="437"/>
                </a:lnTo>
                <a:lnTo>
                  <a:pt x="2190" y="422"/>
                </a:lnTo>
                <a:lnTo>
                  <a:pt x="2186" y="407"/>
                </a:lnTo>
                <a:lnTo>
                  <a:pt x="2182" y="393"/>
                </a:lnTo>
                <a:lnTo>
                  <a:pt x="2176" y="380"/>
                </a:lnTo>
                <a:lnTo>
                  <a:pt x="2170" y="367"/>
                </a:lnTo>
                <a:lnTo>
                  <a:pt x="2162" y="355"/>
                </a:lnTo>
                <a:lnTo>
                  <a:pt x="2153" y="344"/>
                </a:lnTo>
                <a:lnTo>
                  <a:pt x="2142" y="332"/>
                </a:lnTo>
                <a:lnTo>
                  <a:pt x="2130" y="322"/>
                </a:lnTo>
                <a:lnTo>
                  <a:pt x="2117" y="313"/>
                </a:lnTo>
                <a:lnTo>
                  <a:pt x="2102" y="303"/>
                </a:lnTo>
                <a:lnTo>
                  <a:pt x="2087" y="294"/>
                </a:lnTo>
                <a:lnTo>
                  <a:pt x="2070" y="286"/>
                </a:lnTo>
                <a:lnTo>
                  <a:pt x="2052" y="278"/>
                </a:lnTo>
                <a:lnTo>
                  <a:pt x="2032" y="270"/>
                </a:lnTo>
                <a:lnTo>
                  <a:pt x="2004" y="258"/>
                </a:lnTo>
                <a:lnTo>
                  <a:pt x="1979" y="247"/>
                </a:lnTo>
                <a:lnTo>
                  <a:pt x="1969" y="242"/>
                </a:lnTo>
                <a:lnTo>
                  <a:pt x="1958" y="236"/>
                </a:lnTo>
                <a:lnTo>
                  <a:pt x="1950" y="230"/>
                </a:lnTo>
                <a:lnTo>
                  <a:pt x="1942" y="224"/>
                </a:lnTo>
                <a:lnTo>
                  <a:pt x="1936" y="219"/>
                </a:lnTo>
                <a:lnTo>
                  <a:pt x="1930" y="213"/>
                </a:lnTo>
                <a:lnTo>
                  <a:pt x="1924" y="206"/>
                </a:lnTo>
                <a:lnTo>
                  <a:pt x="1920" y="200"/>
                </a:lnTo>
                <a:lnTo>
                  <a:pt x="1917" y="192"/>
                </a:lnTo>
                <a:lnTo>
                  <a:pt x="1915" y="184"/>
                </a:lnTo>
                <a:lnTo>
                  <a:pt x="1914" y="177"/>
                </a:lnTo>
                <a:lnTo>
                  <a:pt x="1914" y="168"/>
                </a:lnTo>
                <a:lnTo>
                  <a:pt x="1914" y="162"/>
                </a:lnTo>
                <a:lnTo>
                  <a:pt x="1915" y="154"/>
                </a:lnTo>
                <a:lnTo>
                  <a:pt x="1917" y="147"/>
                </a:lnTo>
                <a:lnTo>
                  <a:pt x="1919" y="141"/>
                </a:lnTo>
                <a:lnTo>
                  <a:pt x="1923" y="135"/>
                </a:lnTo>
                <a:lnTo>
                  <a:pt x="1928" y="129"/>
                </a:lnTo>
                <a:lnTo>
                  <a:pt x="1933" y="122"/>
                </a:lnTo>
                <a:lnTo>
                  <a:pt x="1938" y="117"/>
                </a:lnTo>
                <a:lnTo>
                  <a:pt x="1945" y="112"/>
                </a:lnTo>
                <a:lnTo>
                  <a:pt x="1952" y="107"/>
                </a:lnTo>
                <a:lnTo>
                  <a:pt x="1960" y="103"/>
                </a:lnTo>
                <a:lnTo>
                  <a:pt x="1970" y="100"/>
                </a:lnTo>
                <a:lnTo>
                  <a:pt x="1980" y="97"/>
                </a:lnTo>
                <a:lnTo>
                  <a:pt x="1991" y="95"/>
                </a:lnTo>
                <a:lnTo>
                  <a:pt x="2004" y="94"/>
                </a:lnTo>
                <a:lnTo>
                  <a:pt x="2016" y="94"/>
                </a:lnTo>
                <a:lnTo>
                  <a:pt x="2037" y="94"/>
                </a:lnTo>
                <a:lnTo>
                  <a:pt x="2057" y="96"/>
                </a:lnTo>
                <a:lnTo>
                  <a:pt x="2075" y="100"/>
                </a:lnTo>
                <a:lnTo>
                  <a:pt x="2092" y="104"/>
                </a:lnTo>
                <a:lnTo>
                  <a:pt x="2106" y="108"/>
                </a:lnTo>
                <a:lnTo>
                  <a:pt x="2120" y="113"/>
                </a:lnTo>
                <a:lnTo>
                  <a:pt x="2131" y="118"/>
                </a:lnTo>
                <a:lnTo>
                  <a:pt x="2140" y="122"/>
                </a:lnTo>
                <a:lnTo>
                  <a:pt x="2167" y="31"/>
                </a:lnTo>
                <a:lnTo>
                  <a:pt x="2155" y="25"/>
                </a:lnTo>
                <a:lnTo>
                  <a:pt x="2139" y="20"/>
                </a:lnTo>
                <a:lnTo>
                  <a:pt x="2124" y="14"/>
                </a:lnTo>
                <a:lnTo>
                  <a:pt x="2106" y="9"/>
                </a:lnTo>
                <a:lnTo>
                  <a:pt x="2087" y="6"/>
                </a:lnTo>
                <a:lnTo>
                  <a:pt x="2065" y="3"/>
                </a:lnTo>
                <a:lnTo>
                  <a:pt x="2043" y="1"/>
                </a:lnTo>
                <a:lnTo>
                  <a:pt x="2019" y="0"/>
                </a:lnTo>
                <a:lnTo>
                  <a:pt x="1994" y="1"/>
                </a:lnTo>
                <a:lnTo>
                  <a:pt x="1971" y="4"/>
                </a:lnTo>
                <a:lnTo>
                  <a:pt x="1948" y="8"/>
                </a:lnTo>
                <a:lnTo>
                  <a:pt x="1928" y="14"/>
                </a:lnTo>
                <a:lnTo>
                  <a:pt x="1908" y="22"/>
                </a:lnTo>
                <a:lnTo>
                  <a:pt x="1890" y="30"/>
                </a:lnTo>
                <a:lnTo>
                  <a:pt x="1873" y="40"/>
                </a:lnTo>
                <a:lnTo>
                  <a:pt x="1859" y="51"/>
                </a:lnTo>
                <a:lnTo>
                  <a:pt x="1845" y="64"/>
                </a:lnTo>
                <a:lnTo>
                  <a:pt x="1833" y="77"/>
                </a:lnTo>
                <a:lnTo>
                  <a:pt x="1823" y="93"/>
                </a:lnTo>
                <a:lnTo>
                  <a:pt x="1815" y="108"/>
                </a:lnTo>
                <a:lnTo>
                  <a:pt x="1808" y="124"/>
                </a:lnTo>
                <a:lnTo>
                  <a:pt x="1803" y="142"/>
                </a:lnTo>
                <a:lnTo>
                  <a:pt x="1800" y="159"/>
                </a:lnTo>
                <a:lnTo>
                  <a:pt x="1799" y="179"/>
                </a:lnTo>
                <a:lnTo>
                  <a:pt x="1800" y="194"/>
                </a:lnTo>
                <a:lnTo>
                  <a:pt x="1802" y="211"/>
                </a:lnTo>
                <a:lnTo>
                  <a:pt x="1806" y="225"/>
                </a:lnTo>
                <a:lnTo>
                  <a:pt x="1811" y="240"/>
                </a:lnTo>
                <a:lnTo>
                  <a:pt x="1818" y="253"/>
                </a:lnTo>
                <a:lnTo>
                  <a:pt x="1825" y="265"/>
                </a:lnTo>
                <a:lnTo>
                  <a:pt x="1834" y="277"/>
                </a:lnTo>
                <a:lnTo>
                  <a:pt x="1844" y="288"/>
                </a:lnTo>
                <a:lnTo>
                  <a:pt x="1857" y="299"/>
                </a:lnTo>
                <a:lnTo>
                  <a:pt x="1869" y="310"/>
                </a:lnTo>
                <a:lnTo>
                  <a:pt x="1882" y="319"/>
                </a:lnTo>
                <a:lnTo>
                  <a:pt x="1898" y="328"/>
                </a:lnTo>
                <a:lnTo>
                  <a:pt x="1913" y="336"/>
                </a:lnTo>
                <a:lnTo>
                  <a:pt x="1931" y="345"/>
                </a:lnTo>
                <a:lnTo>
                  <a:pt x="1948" y="352"/>
                </a:lnTo>
                <a:lnTo>
                  <a:pt x="1967" y="359"/>
                </a:lnTo>
                <a:lnTo>
                  <a:pt x="1994" y="369"/>
                </a:lnTo>
                <a:lnTo>
                  <a:pt x="2017" y="381"/>
                </a:lnTo>
                <a:lnTo>
                  <a:pt x="2027" y="386"/>
                </a:lnTo>
                <a:lnTo>
                  <a:pt x="2036" y="392"/>
                </a:lnTo>
                <a:lnTo>
                  <a:pt x="2044" y="397"/>
                </a:lnTo>
                <a:lnTo>
                  <a:pt x="2051" y="403"/>
                </a:lnTo>
                <a:lnTo>
                  <a:pt x="2057" y="409"/>
                </a:lnTo>
                <a:lnTo>
                  <a:pt x="2062" y="417"/>
                </a:lnTo>
                <a:lnTo>
                  <a:pt x="2067" y="423"/>
                </a:lnTo>
                <a:lnTo>
                  <a:pt x="2070" y="430"/>
                </a:lnTo>
                <a:lnTo>
                  <a:pt x="2073" y="437"/>
                </a:lnTo>
                <a:lnTo>
                  <a:pt x="2075" y="445"/>
                </a:lnTo>
                <a:lnTo>
                  <a:pt x="2077" y="454"/>
                </a:lnTo>
                <a:lnTo>
                  <a:pt x="2077" y="462"/>
                </a:lnTo>
                <a:lnTo>
                  <a:pt x="2077" y="471"/>
                </a:lnTo>
                <a:lnTo>
                  <a:pt x="2074" y="480"/>
                </a:lnTo>
                <a:lnTo>
                  <a:pt x="2072" y="489"/>
                </a:lnTo>
                <a:lnTo>
                  <a:pt x="2069" y="497"/>
                </a:lnTo>
                <a:lnTo>
                  <a:pt x="2065" y="504"/>
                </a:lnTo>
                <a:lnTo>
                  <a:pt x="2060" y="511"/>
                </a:lnTo>
                <a:lnTo>
                  <a:pt x="2054" y="517"/>
                </a:lnTo>
                <a:lnTo>
                  <a:pt x="2048" y="524"/>
                </a:lnTo>
                <a:lnTo>
                  <a:pt x="2040" y="529"/>
                </a:lnTo>
                <a:lnTo>
                  <a:pt x="2031" y="533"/>
                </a:lnTo>
                <a:lnTo>
                  <a:pt x="2022" y="537"/>
                </a:lnTo>
                <a:lnTo>
                  <a:pt x="2012" y="540"/>
                </a:lnTo>
                <a:lnTo>
                  <a:pt x="2002" y="543"/>
                </a:lnTo>
                <a:lnTo>
                  <a:pt x="1989" y="545"/>
                </a:lnTo>
                <a:lnTo>
                  <a:pt x="1977" y="546"/>
                </a:lnTo>
                <a:lnTo>
                  <a:pt x="1965" y="546"/>
                </a:lnTo>
                <a:lnTo>
                  <a:pt x="1943" y="546"/>
                </a:lnTo>
                <a:lnTo>
                  <a:pt x="1921" y="543"/>
                </a:lnTo>
                <a:lnTo>
                  <a:pt x="1901" y="540"/>
                </a:lnTo>
                <a:lnTo>
                  <a:pt x="1881" y="535"/>
                </a:lnTo>
                <a:lnTo>
                  <a:pt x="1863" y="529"/>
                </a:lnTo>
                <a:lnTo>
                  <a:pt x="1845" y="523"/>
                </a:lnTo>
                <a:lnTo>
                  <a:pt x="1829" y="514"/>
                </a:lnTo>
                <a:lnTo>
                  <a:pt x="1815" y="507"/>
                </a:lnTo>
                <a:lnTo>
                  <a:pt x="1789" y="601"/>
                </a:lnTo>
                <a:close/>
                <a:moveTo>
                  <a:pt x="1300" y="631"/>
                </a:moveTo>
                <a:lnTo>
                  <a:pt x="1300" y="408"/>
                </a:lnTo>
                <a:lnTo>
                  <a:pt x="1300" y="371"/>
                </a:lnTo>
                <a:lnTo>
                  <a:pt x="1299" y="335"/>
                </a:lnTo>
                <a:lnTo>
                  <a:pt x="1299" y="301"/>
                </a:lnTo>
                <a:lnTo>
                  <a:pt x="1298" y="269"/>
                </a:lnTo>
                <a:lnTo>
                  <a:pt x="1298" y="237"/>
                </a:lnTo>
                <a:lnTo>
                  <a:pt x="1297" y="205"/>
                </a:lnTo>
                <a:lnTo>
                  <a:pt x="1295" y="175"/>
                </a:lnTo>
                <a:lnTo>
                  <a:pt x="1294" y="144"/>
                </a:lnTo>
                <a:lnTo>
                  <a:pt x="1297" y="144"/>
                </a:lnTo>
                <a:lnTo>
                  <a:pt x="1308" y="170"/>
                </a:lnTo>
                <a:lnTo>
                  <a:pt x="1321" y="198"/>
                </a:lnTo>
                <a:lnTo>
                  <a:pt x="1335" y="224"/>
                </a:lnTo>
                <a:lnTo>
                  <a:pt x="1348" y="251"/>
                </a:lnTo>
                <a:lnTo>
                  <a:pt x="1362" y="279"/>
                </a:lnTo>
                <a:lnTo>
                  <a:pt x="1378" y="306"/>
                </a:lnTo>
                <a:lnTo>
                  <a:pt x="1392" y="332"/>
                </a:lnTo>
                <a:lnTo>
                  <a:pt x="1408" y="358"/>
                </a:lnTo>
                <a:lnTo>
                  <a:pt x="1569" y="631"/>
                </a:lnTo>
                <a:lnTo>
                  <a:pt x="1686" y="631"/>
                </a:lnTo>
                <a:lnTo>
                  <a:pt x="1686" y="10"/>
                </a:lnTo>
                <a:lnTo>
                  <a:pt x="1582" y="10"/>
                </a:lnTo>
                <a:lnTo>
                  <a:pt x="1582" y="226"/>
                </a:lnTo>
                <a:lnTo>
                  <a:pt x="1582" y="261"/>
                </a:lnTo>
                <a:lnTo>
                  <a:pt x="1582" y="295"/>
                </a:lnTo>
                <a:lnTo>
                  <a:pt x="1583" y="328"/>
                </a:lnTo>
                <a:lnTo>
                  <a:pt x="1584" y="360"/>
                </a:lnTo>
                <a:lnTo>
                  <a:pt x="1585" y="391"/>
                </a:lnTo>
                <a:lnTo>
                  <a:pt x="1587" y="422"/>
                </a:lnTo>
                <a:lnTo>
                  <a:pt x="1589" y="453"/>
                </a:lnTo>
                <a:lnTo>
                  <a:pt x="1592" y="484"/>
                </a:lnTo>
                <a:lnTo>
                  <a:pt x="1589" y="485"/>
                </a:lnTo>
                <a:lnTo>
                  <a:pt x="1578" y="459"/>
                </a:lnTo>
                <a:lnTo>
                  <a:pt x="1567" y="433"/>
                </a:lnTo>
                <a:lnTo>
                  <a:pt x="1555" y="407"/>
                </a:lnTo>
                <a:lnTo>
                  <a:pt x="1541" y="381"/>
                </a:lnTo>
                <a:lnTo>
                  <a:pt x="1528" y="355"/>
                </a:lnTo>
                <a:lnTo>
                  <a:pt x="1513" y="328"/>
                </a:lnTo>
                <a:lnTo>
                  <a:pt x="1499" y="302"/>
                </a:lnTo>
                <a:lnTo>
                  <a:pt x="1484" y="277"/>
                </a:lnTo>
                <a:lnTo>
                  <a:pt x="1324" y="10"/>
                </a:lnTo>
                <a:lnTo>
                  <a:pt x="1195" y="10"/>
                </a:lnTo>
                <a:lnTo>
                  <a:pt x="1195" y="631"/>
                </a:lnTo>
                <a:lnTo>
                  <a:pt x="1300" y="631"/>
                </a:lnTo>
                <a:close/>
                <a:moveTo>
                  <a:pt x="804" y="550"/>
                </a:moveTo>
                <a:lnTo>
                  <a:pt x="795" y="549"/>
                </a:lnTo>
                <a:lnTo>
                  <a:pt x="785" y="549"/>
                </a:lnTo>
                <a:lnTo>
                  <a:pt x="776" y="547"/>
                </a:lnTo>
                <a:lnTo>
                  <a:pt x="766" y="545"/>
                </a:lnTo>
                <a:lnTo>
                  <a:pt x="757" y="543"/>
                </a:lnTo>
                <a:lnTo>
                  <a:pt x="749" y="540"/>
                </a:lnTo>
                <a:lnTo>
                  <a:pt x="741" y="536"/>
                </a:lnTo>
                <a:lnTo>
                  <a:pt x="733" y="532"/>
                </a:lnTo>
                <a:lnTo>
                  <a:pt x="724" y="527"/>
                </a:lnTo>
                <a:lnTo>
                  <a:pt x="717" y="523"/>
                </a:lnTo>
                <a:lnTo>
                  <a:pt x="710" y="516"/>
                </a:lnTo>
                <a:lnTo>
                  <a:pt x="703" y="510"/>
                </a:lnTo>
                <a:lnTo>
                  <a:pt x="690" y="497"/>
                </a:lnTo>
                <a:lnTo>
                  <a:pt x="679" y="482"/>
                </a:lnTo>
                <a:lnTo>
                  <a:pt x="668" y="466"/>
                </a:lnTo>
                <a:lnTo>
                  <a:pt x="660" y="449"/>
                </a:lnTo>
                <a:lnTo>
                  <a:pt x="651" y="430"/>
                </a:lnTo>
                <a:lnTo>
                  <a:pt x="645" y="410"/>
                </a:lnTo>
                <a:lnTo>
                  <a:pt x="640" y="389"/>
                </a:lnTo>
                <a:lnTo>
                  <a:pt x="637" y="367"/>
                </a:lnTo>
                <a:lnTo>
                  <a:pt x="634" y="346"/>
                </a:lnTo>
                <a:lnTo>
                  <a:pt x="634" y="322"/>
                </a:lnTo>
                <a:lnTo>
                  <a:pt x="634" y="299"/>
                </a:lnTo>
                <a:lnTo>
                  <a:pt x="636" y="277"/>
                </a:lnTo>
                <a:lnTo>
                  <a:pt x="640" y="255"/>
                </a:lnTo>
                <a:lnTo>
                  <a:pt x="645" y="235"/>
                </a:lnTo>
                <a:lnTo>
                  <a:pt x="651" y="214"/>
                </a:lnTo>
                <a:lnTo>
                  <a:pt x="659" y="194"/>
                </a:lnTo>
                <a:lnTo>
                  <a:pt x="668" y="177"/>
                </a:lnTo>
                <a:lnTo>
                  <a:pt x="677" y="160"/>
                </a:lnTo>
                <a:lnTo>
                  <a:pt x="689" y="145"/>
                </a:lnTo>
                <a:lnTo>
                  <a:pt x="702" y="132"/>
                </a:lnTo>
                <a:lnTo>
                  <a:pt x="709" y="126"/>
                </a:lnTo>
                <a:lnTo>
                  <a:pt x="716" y="119"/>
                </a:lnTo>
                <a:lnTo>
                  <a:pt x="723" y="114"/>
                </a:lnTo>
                <a:lnTo>
                  <a:pt x="732" y="109"/>
                </a:lnTo>
                <a:lnTo>
                  <a:pt x="740" y="105"/>
                </a:lnTo>
                <a:lnTo>
                  <a:pt x="748" y="102"/>
                </a:lnTo>
                <a:lnTo>
                  <a:pt x="757" y="99"/>
                </a:lnTo>
                <a:lnTo>
                  <a:pt x="766" y="96"/>
                </a:lnTo>
                <a:lnTo>
                  <a:pt x="776" y="94"/>
                </a:lnTo>
                <a:lnTo>
                  <a:pt x="786" y="92"/>
                </a:lnTo>
                <a:lnTo>
                  <a:pt x="795" y="91"/>
                </a:lnTo>
                <a:lnTo>
                  <a:pt x="807" y="91"/>
                </a:lnTo>
                <a:lnTo>
                  <a:pt x="817" y="91"/>
                </a:lnTo>
                <a:lnTo>
                  <a:pt x="827" y="92"/>
                </a:lnTo>
                <a:lnTo>
                  <a:pt x="836" y="94"/>
                </a:lnTo>
                <a:lnTo>
                  <a:pt x="846" y="96"/>
                </a:lnTo>
                <a:lnTo>
                  <a:pt x="855" y="99"/>
                </a:lnTo>
                <a:lnTo>
                  <a:pt x="864" y="102"/>
                </a:lnTo>
                <a:lnTo>
                  <a:pt x="872" y="106"/>
                </a:lnTo>
                <a:lnTo>
                  <a:pt x="881" y="110"/>
                </a:lnTo>
                <a:lnTo>
                  <a:pt x="889" y="114"/>
                </a:lnTo>
                <a:lnTo>
                  <a:pt x="896" y="120"/>
                </a:lnTo>
                <a:lnTo>
                  <a:pt x="903" y="126"/>
                </a:lnTo>
                <a:lnTo>
                  <a:pt x="910" y="132"/>
                </a:lnTo>
                <a:lnTo>
                  <a:pt x="923" y="145"/>
                </a:lnTo>
                <a:lnTo>
                  <a:pt x="934" y="160"/>
                </a:lnTo>
                <a:lnTo>
                  <a:pt x="944" y="177"/>
                </a:lnTo>
                <a:lnTo>
                  <a:pt x="952" y="194"/>
                </a:lnTo>
                <a:lnTo>
                  <a:pt x="961" y="214"/>
                </a:lnTo>
                <a:lnTo>
                  <a:pt x="967" y="234"/>
                </a:lnTo>
                <a:lnTo>
                  <a:pt x="971" y="254"/>
                </a:lnTo>
                <a:lnTo>
                  <a:pt x="974" y="275"/>
                </a:lnTo>
                <a:lnTo>
                  <a:pt x="976" y="296"/>
                </a:lnTo>
                <a:lnTo>
                  <a:pt x="977" y="318"/>
                </a:lnTo>
                <a:lnTo>
                  <a:pt x="976" y="343"/>
                </a:lnTo>
                <a:lnTo>
                  <a:pt x="974" y="365"/>
                </a:lnTo>
                <a:lnTo>
                  <a:pt x="971" y="388"/>
                </a:lnTo>
                <a:lnTo>
                  <a:pt x="966" y="409"/>
                </a:lnTo>
                <a:lnTo>
                  <a:pt x="960" y="430"/>
                </a:lnTo>
                <a:lnTo>
                  <a:pt x="951" y="449"/>
                </a:lnTo>
                <a:lnTo>
                  <a:pt x="943" y="467"/>
                </a:lnTo>
                <a:lnTo>
                  <a:pt x="933" y="482"/>
                </a:lnTo>
                <a:lnTo>
                  <a:pt x="921" y="498"/>
                </a:lnTo>
                <a:lnTo>
                  <a:pt x="908" y="511"/>
                </a:lnTo>
                <a:lnTo>
                  <a:pt x="901" y="517"/>
                </a:lnTo>
                <a:lnTo>
                  <a:pt x="894" y="523"/>
                </a:lnTo>
                <a:lnTo>
                  <a:pt x="887" y="528"/>
                </a:lnTo>
                <a:lnTo>
                  <a:pt x="878" y="532"/>
                </a:lnTo>
                <a:lnTo>
                  <a:pt x="870" y="536"/>
                </a:lnTo>
                <a:lnTo>
                  <a:pt x="862" y="540"/>
                </a:lnTo>
                <a:lnTo>
                  <a:pt x="854" y="543"/>
                </a:lnTo>
                <a:lnTo>
                  <a:pt x="845" y="545"/>
                </a:lnTo>
                <a:lnTo>
                  <a:pt x="835" y="547"/>
                </a:lnTo>
                <a:lnTo>
                  <a:pt x="826" y="549"/>
                </a:lnTo>
                <a:lnTo>
                  <a:pt x="816" y="549"/>
                </a:lnTo>
                <a:lnTo>
                  <a:pt x="805" y="550"/>
                </a:lnTo>
                <a:lnTo>
                  <a:pt x="804" y="550"/>
                </a:lnTo>
                <a:close/>
                <a:moveTo>
                  <a:pt x="802" y="641"/>
                </a:moveTo>
                <a:lnTo>
                  <a:pt x="818" y="641"/>
                </a:lnTo>
                <a:lnTo>
                  <a:pt x="833" y="640"/>
                </a:lnTo>
                <a:lnTo>
                  <a:pt x="849" y="638"/>
                </a:lnTo>
                <a:lnTo>
                  <a:pt x="863" y="636"/>
                </a:lnTo>
                <a:lnTo>
                  <a:pt x="878" y="633"/>
                </a:lnTo>
                <a:lnTo>
                  <a:pt x="893" y="629"/>
                </a:lnTo>
                <a:lnTo>
                  <a:pt x="906" y="624"/>
                </a:lnTo>
                <a:lnTo>
                  <a:pt x="920" y="619"/>
                </a:lnTo>
                <a:lnTo>
                  <a:pt x="933" y="613"/>
                </a:lnTo>
                <a:lnTo>
                  <a:pt x="946" y="607"/>
                </a:lnTo>
                <a:lnTo>
                  <a:pt x="959" y="600"/>
                </a:lnTo>
                <a:lnTo>
                  <a:pt x="970" y="593"/>
                </a:lnTo>
                <a:lnTo>
                  <a:pt x="982" y="584"/>
                </a:lnTo>
                <a:lnTo>
                  <a:pt x="993" y="575"/>
                </a:lnTo>
                <a:lnTo>
                  <a:pt x="1004" y="566"/>
                </a:lnTo>
                <a:lnTo>
                  <a:pt x="1013" y="556"/>
                </a:lnTo>
                <a:lnTo>
                  <a:pt x="1023" y="545"/>
                </a:lnTo>
                <a:lnTo>
                  <a:pt x="1033" y="533"/>
                </a:lnTo>
                <a:lnTo>
                  <a:pt x="1041" y="522"/>
                </a:lnTo>
                <a:lnTo>
                  <a:pt x="1049" y="509"/>
                </a:lnTo>
                <a:lnTo>
                  <a:pt x="1056" y="496"/>
                </a:lnTo>
                <a:lnTo>
                  <a:pt x="1063" y="482"/>
                </a:lnTo>
                <a:lnTo>
                  <a:pt x="1070" y="468"/>
                </a:lnTo>
                <a:lnTo>
                  <a:pt x="1076" y="453"/>
                </a:lnTo>
                <a:lnTo>
                  <a:pt x="1081" y="437"/>
                </a:lnTo>
                <a:lnTo>
                  <a:pt x="1085" y="422"/>
                </a:lnTo>
                <a:lnTo>
                  <a:pt x="1089" y="405"/>
                </a:lnTo>
                <a:lnTo>
                  <a:pt x="1092" y="388"/>
                </a:lnTo>
                <a:lnTo>
                  <a:pt x="1094" y="370"/>
                </a:lnTo>
                <a:lnTo>
                  <a:pt x="1096" y="352"/>
                </a:lnTo>
                <a:lnTo>
                  <a:pt x="1097" y="333"/>
                </a:lnTo>
                <a:lnTo>
                  <a:pt x="1097" y="314"/>
                </a:lnTo>
                <a:lnTo>
                  <a:pt x="1097" y="297"/>
                </a:lnTo>
                <a:lnTo>
                  <a:pt x="1096" y="281"/>
                </a:lnTo>
                <a:lnTo>
                  <a:pt x="1095" y="265"/>
                </a:lnTo>
                <a:lnTo>
                  <a:pt x="1093" y="250"/>
                </a:lnTo>
                <a:lnTo>
                  <a:pt x="1090" y="235"/>
                </a:lnTo>
                <a:lnTo>
                  <a:pt x="1087" y="219"/>
                </a:lnTo>
                <a:lnTo>
                  <a:pt x="1083" y="205"/>
                </a:lnTo>
                <a:lnTo>
                  <a:pt x="1078" y="190"/>
                </a:lnTo>
                <a:lnTo>
                  <a:pt x="1073" y="176"/>
                </a:lnTo>
                <a:lnTo>
                  <a:pt x="1068" y="163"/>
                </a:lnTo>
                <a:lnTo>
                  <a:pt x="1061" y="149"/>
                </a:lnTo>
                <a:lnTo>
                  <a:pt x="1054" y="137"/>
                </a:lnTo>
                <a:lnTo>
                  <a:pt x="1047" y="124"/>
                </a:lnTo>
                <a:lnTo>
                  <a:pt x="1039" y="113"/>
                </a:lnTo>
                <a:lnTo>
                  <a:pt x="1031" y="102"/>
                </a:lnTo>
                <a:lnTo>
                  <a:pt x="1021" y="91"/>
                </a:lnTo>
                <a:lnTo>
                  <a:pt x="1012" y="80"/>
                </a:lnTo>
                <a:lnTo>
                  <a:pt x="1002" y="71"/>
                </a:lnTo>
                <a:lnTo>
                  <a:pt x="991" y="62"/>
                </a:lnTo>
                <a:lnTo>
                  <a:pt x="980" y="52"/>
                </a:lnTo>
                <a:lnTo>
                  <a:pt x="969" y="44"/>
                </a:lnTo>
                <a:lnTo>
                  <a:pt x="957" y="37"/>
                </a:lnTo>
                <a:lnTo>
                  <a:pt x="944" y="30"/>
                </a:lnTo>
                <a:lnTo>
                  <a:pt x="932" y="24"/>
                </a:lnTo>
                <a:lnTo>
                  <a:pt x="917" y="19"/>
                </a:lnTo>
                <a:lnTo>
                  <a:pt x="904" y="13"/>
                </a:lnTo>
                <a:lnTo>
                  <a:pt x="890" y="9"/>
                </a:lnTo>
                <a:lnTo>
                  <a:pt x="874" y="6"/>
                </a:lnTo>
                <a:lnTo>
                  <a:pt x="859" y="3"/>
                </a:lnTo>
                <a:lnTo>
                  <a:pt x="844" y="2"/>
                </a:lnTo>
                <a:lnTo>
                  <a:pt x="827" y="0"/>
                </a:lnTo>
                <a:lnTo>
                  <a:pt x="811" y="0"/>
                </a:lnTo>
                <a:lnTo>
                  <a:pt x="794" y="0"/>
                </a:lnTo>
                <a:lnTo>
                  <a:pt x="778" y="2"/>
                </a:lnTo>
                <a:lnTo>
                  <a:pt x="762" y="3"/>
                </a:lnTo>
                <a:lnTo>
                  <a:pt x="747" y="6"/>
                </a:lnTo>
                <a:lnTo>
                  <a:pt x="733" y="9"/>
                </a:lnTo>
                <a:lnTo>
                  <a:pt x="718" y="13"/>
                </a:lnTo>
                <a:lnTo>
                  <a:pt x="704" y="19"/>
                </a:lnTo>
                <a:lnTo>
                  <a:pt x="690" y="24"/>
                </a:lnTo>
                <a:lnTo>
                  <a:pt x="677" y="30"/>
                </a:lnTo>
                <a:lnTo>
                  <a:pt x="665" y="37"/>
                </a:lnTo>
                <a:lnTo>
                  <a:pt x="652" y="44"/>
                </a:lnTo>
                <a:lnTo>
                  <a:pt x="640" y="52"/>
                </a:lnTo>
                <a:lnTo>
                  <a:pt x="629" y="62"/>
                </a:lnTo>
                <a:lnTo>
                  <a:pt x="617" y="71"/>
                </a:lnTo>
                <a:lnTo>
                  <a:pt x="607" y="80"/>
                </a:lnTo>
                <a:lnTo>
                  <a:pt x="597" y="92"/>
                </a:lnTo>
                <a:lnTo>
                  <a:pt x="588" y="102"/>
                </a:lnTo>
                <a:lnTo>
                  <a:pt x="578" y="114"/>
                </a:lnTo>
                <a:lnTo>
                  <a:pt x="570" y="126"/>
                </a:lnTo>
                <a:lnTo>
                  <a:pt x="562" y="139"/>
                </a:lnTo>
                <a:lnTo>
                  <a:pt x="555" y="151"/>
                </a:lnTo>
                <a:lnTo>
                  <a:pt x="549" y="166"/>
                </a:lnTo>
                <a:lnTo>
                  <a:pt x="542" y="179"/>
                </a:lnTo>
                <a:lnTo>
                  <a:pt x="536" y="194"/>
                </a:lnTo>
                <a:lnTo>
                  <a:pt x="531" y="209"/>
                </a:lnTo>
                <a:lnTo>
                  <a:pt x="527" y="224"/>
                </a:lnTo>
                <a:lnTo>
                  <a:pt x="524" y="241"/>
                </a:lnTo>
                <a:lnTo>
                  <a:pt x="521" y="256"/>
                </a:lnTo>
                <a:lnTo>
                  <a:pt x="518" y="273"/>
                </a:lnTo>
                <a:lnTo>
                  <a:pt x="517" y="290"/>
                </a:lnTo>
                <a:lnTo>
                  <a:pt x="516" y="308"/>
                </a:lnTo>
                <a:lnTo>
                  <a:pt x="515" y="325"/>
                </a:lnTo>
                <a:lnTo>
                  <a:pt x="516" y="342"/>
                </a:lnTo>
                <a:lnTo>
                  <a:pt x="517" y="359"/>
                </a:lnTo>
                <a:lnTo>
                  <a:pt x="518" y="374"/>
                </a:lnTo>
                <a:lnTo>
                  <a:pt x="520" y="391"/>
                </a:lnTo>
                <a:lnTo>
                  <a:pt x="523" y="406"/>
                </a:lnTo>
                <a:lnTo>
                  <a:pt x="526" y="422"/>
                </a:lnTo>
                <a:lnTo>
                  <a:pt x="530" y="436"/>
                </a:lnTo>
                <a:lnTo>
                  <a:pt x="535" y="452"/>
                </a:lnTo>
                <a:lnTo>
                  <a:pt x="540" y="465"/>
                </a:lnTo>
                <a:lnTo>
                  <a:pt x="547" y="479"/>
                </a:lnTo>
                <a:lnTo>
                  <a:pt x="553" y="492"/>
                </a:lnTo>
                <a:lnTo>
                  <a:pt x="559" y="505"/>
                </a:lnTo>
                <a:lnTo>
                  <a:pt x="567" y="517"/>
                </a:lnTo>
                <a:lnTo>
                  <a:pt x="575" y="529"/>
                </a:lnTo>
                <a:lnTo>
                  <a:pt x="584" y="540"/>
                </a:lnTo>
                <a:lnTo>
                  <a:pt x="593" y="551"/>
                </a:lnTo>
                <a:lnTo>
                  <a:pt x="602" y="562"/>
                </a:lnTo>
                <a:lnTo>
                  <a:pt x="612" y="571"/>
                </a:lnTo>
                <a:lnTo>
                  <a:pt x="623" y="580"/>
                </a:lnTo>
                <a:lnTo>
                  <a:pt x="634" y="588"/>
                </a:lnTo>
                <a:lnTo>
                  <a:pt x="645" y="597"/>
                </a:lnTo>
                <a:lnTo>
                  <a:pt x="658" y="604"/>
                </a:lnTo>
                <a:lnTo>
                  <a:pt x="670" y="611"/>
                </a:lnTo>
                <a:lnTo>
                  <a:pt x="682" y="617"/>
                </a:lnTo>
                <a:lnTo>
                  <a:pt x="696" y="622"/>
                </a:lnTo>
                <a:lnTo>
                  <a:pt x="710" y="628"/>
                </a:lnTo>
                <a:lnTo>
                  <a:pt x="724" y="632"/>
                </a:lnTo>
                <a:lnTo>
                  <a:pt x="739" y="635"/>
                </a:lnTo>
                <a:lnTo>
                  <a:pt x="753" y="638"/>
                </a:lnTo>
                <a:lnTo>
                  <a:pt x="769" y="640"/>
                </a:lnTo>
                <a:lnTo>
                  <a:pt x="785" y="641"/>
                </a:lnTo>
                <a:lnTo>
                  <a:pt x="801" y="641"/>
                </a:lnTo>
                <a:lnTo>
                  <a:pt x="802" y="641"/>
                </a:lnTo>
                <a:close/>
                <a:moveTo>
                  <a:pt x="458" y="523"/>
                </a:moveTo>
                <a:lnTo>
                  <a:pt x="447" y="528"/>
                </a:lnTo>
                <a:lnTo>
                  <a:pt x="434" y="532"/>
                </a:lnTo>
                <a:lnTo>
                  <a:pt x="418" y="536"/>
                </a:lnTo>
                <a:lnTo>
                  <a:pt x="403" y="539"/>
                </a:lnTo>
                <a:lnTo>
                  <a:pt x="386" y="542"/>
                </a:lnTo>
                <a:lnTo>
                  <a:pt x="370" y="544"/>
                </a:lnTo>
                <a:lnTo>
                  <a:pt x="352" y="545"/>
                </a:lnTo>
                <a:lnTo>
                  <a:pt x="335" y="545"/>
                </a:lnTo>
                <a:lnTo>
                  <a:pt x="323" y="545"/>
                </a:lnTo>
                <a:lnTo>
                  <a:pt x="310" y="544"/>
                </a:lnTo>
                <a:lnTo>
                  <a:pt x="298" y="543"/>
                </a:lnTo>
                <a:lnTo>
                  <a:pt x="287" y="541"/>
                </a:lnTo>
                <a:lnTo>
                  <a:pt x="275" y="539"/>
                </a:lnTo>
                <a:lnTo>
                  <a:pt x="265" y="537"/>
                </a:lnTo>
                <a:lnTo>
                  <a:pt x="254" y="534"/>
                </a:lnTo>
                <a:lnTo>
                  <a:pt x="243" y="530"/>
                </a:lnTo>
                <a:lnTo>
                  <a:pt x="234" y="526"/>
                </a:lnTo>
                <a:lnTo>
                  <a:pt x="225" y="522"/>
                </a:lnTo>
                <a:lnTo>
                  <a:pt x="216" y="516"/>
                </a:lnTo>
                <a:lnTo>
                  <a:pt x="207" y="511"/>
                </a:lnTo>
                <a:lnTo>
                  <a:pt x="198" y="505"/>
                </a:lnTo>
                <a:lnTo>
                  <a:pt x="191" y="499"/>
                </a:lnTo>
                <a:lnTo>
                  <a:pt x="183" y="492"/>
                </a:lnTo>
                <a:lnTo>
                  <a:pt x="177" y="486"/>
                </a:lnTo>
                <a:lnTo>
                  <a:pt x="169" y="477"/>
                </a:lnTo>
                <a:lnTo>
                  <a:pt x="163" y="470"/>
                </a:lnTo>
                <a:lnTo>
                  <a:pt x="157" y="462"/>
                </a:lnTo>
                <a:lnTo>
                  <a:pt x="152" y="453"/>
                </a:lnTo>
                <a:lnTo>
                  <a:pt x="147" y="443"/>
                </a:lnTo>
                <a:lnTo>
                  <a:pt x="142" y="434"/>
                </a:lnTo>
                <a:lnTo>
                  <a:pt x="138" y="425"/>
                </a:lnTo>
                <a:lnTo>
                  <a:pt x="134" y="415"/>
                </a:lnTo>
                <a:lnTo>
                  <a:pt x="127" y="393"/>
                </a:lnTo>
                <a:lnTo>
                  <a:pt x="123" y="371"/>
                </a:lnTo>
                <a:lnTo>
                  <a:pt x="120" y="347"/>
                </a:lnTo>
                <a:lnTo>
                  <a:pt x="119" y="322"/>
                </a:lnTo>
                <a:lnTo>
                  <a:pt x="119" y="309"/>
                </a:lnTo>
                <a:lnTo>
                  <a:pt x="120" y="295"/>
                </a:lnTo>
                <a:lnTo>
                  <a:pt x="122" y="282"/>
                </a:lnTo>
                <a:lnTo>
                  <a:pt x="123" y="270"/>
                </a:lnTo>
                <a:lnTo>
                  <a:pt x="125" y="257"/>
                </a:lnTo>
                <a:lnTo>
                  <a:pt x="128" y="246"/>
                </a:lnTo>
                <a:lnTo>
                  <a:pt x="131" y="235"/>
                </a:lnTo>
                <a:lnTo>
                  <a:pt x="136" y="223"/>
                </a:lnTo>
                <a:lnTo>
                  <a:pt x="140" y="213"/>
                </a:lnTo>
                <a:lnTo>
                  <a:pt x="145" y="203"/>
                </a:lnTo>
                <a:lnTo>
                  <a:pt x="149" y="193"/>
                </a:lnTo>
                <a:lnTo>
                  <a:pt x="155" y="184"/>
                </a:lnTo>
                <a:lnTo>
                  <a:pt x="160" y="176"/>
                </a:lnTo>
                <a:lnTo>
                  <a:pt x="167" y="168"/>
                </a:lnTo>
                <a:lnTo>
                  <a:pt x="174" y="159"/>
                </a:lnTo>
                <a:lnTo>
                  <a:pt x="181" y="152"/>
                </a:lnTo>
                <a:lnTo>
                  <a:pt x="188" y="145"/>
                </a:lnTo>
                <a:lnTo>
                  <a:pt x="196" y="139"/>
                </a:lnTo>
                <a:lnTo>
                  <a:pt x="204" y="133"/>
                </a:lnTo>
                <a:lnTo>
                  <a:pt x="213" y="127"/>
                </a:lnTo>
                <a:lnTo>
                  <a:pt x="221" y="121"/>
                </a:lnTo>
                <a:lnTo>
                  <a:pt x="230" y="117"/>
                </a:lnTo>
                <a:lnTo>
                  <a:pt x="239" y="112"/>
                </a:lnTo>
                <a:lnTo>
                  <a:pt x="250" y="109"/>
                </a:lnTo>
                <a:lnTo>
                  <a:pt x="270" y="102"/>
                </a:lnTo>
                <a:lnTo>
                  <a:pt x="291" y="98"/>
                </a:lnTo>
                <a:lnTo>
                  <a:pt x="313" y="95"/>
                </a:lnTo>
                <a:lnTo>
                  <a:pt x="337" y="94"/>
                </a:lnTo>
                <a:lnTo>
                  <a:pt x="355" y="95"/>
                </a:lnTo>
                <a:lnTo>
                  <a:pt x="373" y="96"/>
                </a:lnTo>
                <a:lnTo>
                  <a:pt x="389" y="98"/>
                </a:lnTo>
                <a:lnTo>
                  <a:pt x="405" y="101"/>
                </a:lnTo>
                <a:lnTo>
                  <a:pt x="420" y="105"/>
                </a:lnTo>
                <a:lnTo>
                  <a:pt x="434" y="109"/>
                </a:lnTo>
                <a:lnTo>
                  <a:pt x="446" y="113"/>
                </a:lnTo>
                <a:lnTo>
                  <a:pt x="457" y="118"/>
                </a:lnTo>
                <a:lnTo>
                  <a:pt x="482" y="28"/>
                </a:lnTo>
                <a:lnTo>
                  <a:pt x="473" y="24"/>
                </a:lnTo>
                <a:lnTo>
                  <a:pt x="459" y="19"/>
                </a:lnTo>
                <a:lnTo>
                  <a:pt x="444" y="13"/>
                </a:lnTo>
                <a:lnTo>
                  <a:pt x="426" y="9"/>
                </a:lnTo>
                <a:lnTo>
                  <a:pt x="406" y="6"/>
                </a:lnTo>
                <a:lnTo>
                  <a:pt x="383" y="3"/>
                </a:lnTo>
                <a:lnTo>
                  <a:pt x="359" y="1"/>
                </a:lnTo>
                <a:lnTo>
                  <a:pt x="332" y="0"/>
                </a:lnTo>
                <a:lnTo>
                  <a:pt x="314" y="1"/>
                </a:lnTo>
                <a:lnTo>
                  <a:pt x="297" y="2"/>
                </a:lnTo>
                <a:lnTo>
                  <a:pt x="280" y="4"/>
                </a:lnTo>
                <a:lnTo>
                  <a:pt x="263" y="6"/>
                </a:lnTo>
                <a:lnTo>
                  <a:pt x="247" y="9"/>
                </a:lnTo>
                <a:lnTo>
                  <a:pt x="231" y="13"/>
                </a:lnTo>
                <a:lnTo>
                  <a:pt x="216" y="17"/>
                </a:lnTo>
                <a:lnTo>
                  <a:pt x="200" y="23"/>
                </a:lnTo>
                <a:lnTo>
                  <a:pt x="185" y="29"/>
                </a:lnTo>
                <a:lnTo>
                  <a:pt x="172" y="35"/>
                </a:lnTo>
                <a:lnTo>
                  <a:pt x="157" y="42"/>
                </a:lnTo>
                <a:lnTo>
                  <a:pt x="144" y="50"/>
                </a:lnTo>
                <a:lnTo>
                  <a:pt x="130" y="59"/>
                </a:lnTo>
                <a:lnTo>
                  <a:pt x="118" y="68"/>
                </a:lnTo>
                <a:lnTo>
                  <a:pt x="107" y="77"/>
                </a:lnTo>
                <a:lnTo>
                  <a:pt x="94" y="87"/>
                </a:lnTo>
                <a:lnTo>
                  <a:pt x="84" y="99"/>
                </a:lnTo>
                <a:lnTo>
                  <a:pt x="74" y="110"/>
                </a:lnTo>
                <a:lnTo>
                  <a:pt x="65" y="122"/>
                </a:lnTo>
                <a:lnTo>
                  <a:pt x="55" y="135"/>
                </a:lnTo>
                <a:lnTo>
                  <a:pt x="47" y="148"/>
                </a:lnTo>
                <a:lnTo>
                  <a:pt x="39" y="162"/>
                </a:lnTo>
                <a:lnTo>
                  <a:pt x="32" y="176"/>
                </a:lnTo>
                <a:lnTo>
                  <a:pt x="26" y="190"/>
                </a:lnTo>
                <a:lnTo>
                  <a:pt x="19" y="206"/>
                </a:lnTo>
                <a:lnTo>
                  <a:pt x="14" y="222"/>
                </a:lnTo>
                <a:lnTo>
                  <a:pt x="10" y="239"/>
                </a:lnTo>
                <a:lnTo>
                  <a:pt x="6" y="255"/>
                </a:lnTo>
                <a:lnTo>
                  <a:pt x="4" y="273"/>
                </a:lnTo>
                <a:lnTo>
                  <a:pt x="2" y="290"/>
                </a:lnTo>
                <a:lnTo>
                  <a:pt x="1" y="309"/>
                </a:lnTo>
                <a:lnTo>
                  <a:pt x="0" y="328"/>
                </a:lnTo>
                <a:lnTo>
                  <a:pt x="1" y="346"/>
                </a:lnTo>
                <a:lnTo>
                  <a:pt x="2" y="362"/>
                </a:lnTo>
                <a:lnTo>
                  <a:pt x="3" y="380"/>
                </a:lnTo>
                <a:lnTo>
                  <a:pt x="6" y="395"/>
                </a:lnTo>
                <a:lnTo>
                  <a:pt x="9" y="412"/>
                </a:lnTo>
                <a:lnTo>
                  <a:pt x="12" y="427"/>
                </a:lnTo>
                <a:lnTo>
                  <a:pt x="16" y="441"/>
                </a:lnTo>
                <a:lnTo>
                  <a:pt x="22" y="457"/>
                </a:lnTo>
                <a:lnTo>
                  <a:pt x="28" y="470"/>
                </a:lnTo>
                <a:lnTo>
                  <a:pt x="34" y="484"/>
                </a:lnTo>
                <a:lnTo>
                  <a:pt x="41" y="497"/>
                </a:lnTo>
                <a:lnTo>
                  <a:pt x="48" y="509"/>
                </a:lnTo>
                <a:lnTo>
                  <a:pt x="56" y="522"/>
                </a:lnTo>
                <a:lnTo>
                  <a:pt x="66" y="534"/>
                </a:lnTo>
                <a:lnTo>
                  <a:pt x="75" y="544"/>
                </a:lnTo>
                <a:lnTo>
                  <a:pt x="84" y="555"/>
                </a:lnTo>
                <a:lnTo>
                  <a:pt x="95" y="565"/>
                </a:lnTo>
                <a:lnTo>
                  <a:pt x="106" y="574"/>
                </a:lnTo>
                <a:lnTo>
                  <a:pt x="118" y="583"/>
                </a:lnTo>
                <a:lnTo>
                  <a:pt x="130" y="592"/>
                </a:lnTo>
                <a:lnTo>
                  <a:pt x="143" y="599"/>
                </a:lnTo>
                <a:lnTo>
                  <a:pt x="156" y="606"/>
                </a:lnTo>
                <a:lnTo>
                  <a:pt x="169" y="612"/>
                </a:lnTo>
                <a:lnTo>
                  <a:pt x="184" y="618"/>
                </a:lnTo>
                <a:lnTo>
                  <a:pt x="199" y="623"/>
                </a:lnTo>
                <a:lnTo>
                  <a:pt x="215" y="628"/>
                </a:lnTo>
                <a:lnTo>
                  <a:pt x="230" y="632"/>
                </a:lnTo>
                <a:lnTo>
                  <a:pt x="247" y="635"/>
                </a:lnTo>
                <a:lnTo>
                  <a:pt x="263" y="637"/>
                </a:lnTo>
                <a:lnTo>
                  <a:pt x="280" y="639"/>
                </a:lnTo>
                <a:lnTo>
                  <a:pt x="298" y="640"/>
                </a:lnTo>
                <a:lnTo>
                  <a:pt x="316" y="641"/>
                </a:lnTo>
                <a:lnTo>
                  <a:pt x="344" y="640"/>
                </a:lnTo>
                <a:lnTo>
                  <a:pt x="370" y="638"/>
                </a:lnTo>
                <a:lnTo>
                  <a:pt x="393" y="635"/>
                </a:lnTo>
                <a:lnTo>
                  <a:pt x="415" y="632"/>
                </a:lnTo>
                <a:lnTo>
                  <a:pt x="435" y="628"/>
                </a:lnTo>
                <a:lnTo>
                  <a:pt x="451" y="622"/>
                </a:lnTo>
                <a:lnTo>
                  <a:pt x="465" y="617"/>
                </a:lnTo>
                <a:lnTo>
                  <a:pt x="478" y="612"/>
                </a:lnTo>
                <a:lnTo>
                  <a:pt x="458" y="5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7244828" y="4946051"/>
            <a:ext cx="329453" cy="82097"/>
          </a:xfrm>
          <a:custGeom>
            <a:avLst/>
            <a:gdLst/>
            <a:ahLst/>
            <a:cxnLst>
              <a:cxn ang="0">
                <a:pos x="598" y="179"/>
              </a:cxn>
              <a:cxn ang="0">
                <a:pos x="598" y="0"/>
              </a:cxn>
              <a:cxn ang="0">
                <a:pos x="524" y="0"/>
              </a:cxn>
              <a:cxn ang="0">
                <a:pos x="449" y="0"/>
              </a:cxn>
              <a:cxn ang="0">
                <a:pos x="374" y="0"/>
              </a:cxn>
              <a:cxn ang="0">
                <a:pos x="299" y="0"/>
              </a:cxn>
              <a:cxn ang="0">
                <a:pos x="224" y="0"/>
              </a:cxn>
              <a:cxn ang="0">
                <a:pos x="150" y="0"/>
              </a:cxn>
              <a:cxn ang="0">
                <a:pos x="75" y="0"/>
              </a:cxn>
              <a:cxn ang="0">
                <a:pos x="0" y="0"/>
              </a:cxn>
              <a:cxn ang="0">
                <a:pos x="0" y="179"/>
              </a:cxn>
              <a:cxn ang="0">
                <a:pos x="176" y="179"/>
              </a:cxn>
              <a:cxn ang="0">
                <a:pos x="176" y="621"/>
              </a:cxn>
              <a:cxn ang="0">
                <a:pos x="423" y="621"/>
              </a:cxn>
              <a:cxn ang="0">
                <a:pos x="423" y="179"/>
              </a:cxn>
              <a:cxn ang="0">
                <a:pos x="598" y="179"/>
              </a:cxn>
              <a:cxn ang="0">
                <a:pos x="907" y="250"/>
              </a:cxn>
              <a:cxn ang="0">
                <a:pos x="781" y="621"/>
              </a:cxn>
              <a:cxn ang="0">
                <a:pos x="539" y="621"/>
              </a:cxn>
              <a:cxn ang="0">
                <a:pos x="776" y="0"/>
              </a:cxn>
              <a:cxn ang="0">
                <a:pos x="809" y="0"/>
              </a:cxn>
              <a:cxn ang="0">
                <a:pos x="842" y="0"/>
              </a:cxn>
              <a:cxn ang="0">
                <a:pos x="874" y="0"/>
              </a:cxn>
              <a:cxn ang="0">
                <a:pos x="907" y="0"/>
              </a:cxn>
              <a:cxn ang="0">
                <a:pos x="939" y="0"/>
              </a:cxn>
              <a:cxn ang="0">
                <a:pos x="972" y="0"/>
              </a:cxn>
              <a:cxn ang="0">
                <a:pos x="1005" y="0"/>
              </a:cxn>
              <a:cxn ang="0">
                <a:pos x="1038" y="0"/>
              </a:cxn>
              <a:cxn ang="0">
                <a:pos x="1275" y="621"/>
              </a:cxn>
              <a:cxn ang="0">
                <a:pos x="1033" y="621"/>
              </a:cxn>
              <a:cxn ang="0">
                <a:pos x="907" y="250"/>
              </a:cxn>
              <a:cxn ang="0">
                <a:pos x="1814" y="179"/>
              </a:cxn>
              <a:cxn ang="0">
                <a:pos x="1814" y="0"/>
              </a:cxn>
              <a:cxn ang="0">
                <a:pos x="1740" y="0"/>
              </a:cxn>
              <a:cxn ang="0">
                <a:pos x="1665" y="0"/>
              </a:cxn>
              <a:cxn ang="0">
                <a:pos x="1590" y="0"/>
              </a:cxn>
              <a:cxn ang="0">
                <a:pos x="1515" y="0"/>
              </a:cxn>
              <a:cxn ang="0">
                <a:pos x="1440" y="0"/>
              </a:cxn>
              <a:cxn ang="0">
                <a:pos x="1366" y="0"/>
              </a:cxn>
              <a:cxn ang="0">
                <a:pos x="1291" y="0"/>
              </a:cxn>
              <a:cxn ang="0">
                <a:pos x="1216" y="0"/>
              </a:cxn>
              <a:cxn ang="0">
                <a:pos x="1216" y="179"/>
              </a:cxn>
              <a:cxn ang="0">
                <a:pos x="1391" y="179"/>
              </a:cxn>
              <a:cxn ang="0">
                <a:pos x="1391" y="621"/>
              </a:cxn>
              <a:cxn ang="0">
                <a:pos x="1639" y="621"/>
              </a:cxn>
              <a:cxn ang="0">
                <a:pos x="1639" y="179"/>
              </a:cxn>
              <a:cxn ang="0">
                <a:pos x="1814" y="179"/>
              </a:cxn>
              <a:cxn ang="0">
                <a:pos x="2123" y="250"/>
              </a:cxn>
              <a:cxn ang="0">
                <a:pos x="1996" y="621"/>
              </a:cxn>
              <a:cxn ang="0">
                <a:pos x="1754" y="621"/>
              </a:cxn>
              <a:cxn ang="0">
                <a:pos x="1991" y="0"/>
              </a:cxn>
              <a:cxn ang="0">
                <a:pos x="2024" y="0"/>
              </a:cxn>
              <a:cxn ang="0">
                <a:pos x="2057" y="0"/>
              </a:cxn>
              <a:cxn ang="0">
                <a:pos x="2090" y="0"/>
              </a:cxn>
              <a:cxn ang="0">
                <a:pos x="2123" y="0"/>
              </a:cxn>
              <a:cxn ang="0">
                <a:pos x="2155" y="0"/>
              </a:cxn>
              <a:cxn ang="0">
                <a:pos x="2188" y="0"/>
              </a:cxn>
              <a:cxn ang="0">
                <a:pos x="2220" y="0"/>
              </a:cxn>
              <a:cxn ang="0">
                <a:pos x="2253" y="0"/>
              </a:cxn>
              <a:cxn ang="0">
                <a:pos x="2491" y="621"/>
              </a:cxn>
              <a:cxn ang="0">
                <a:pos x="2248" y="621"/>
              </a:cxn>
              <a:cxn ang="0">
                <a:pos x="2123" y="250"/>
              </a:cxn>
            </a:cxnLst>
            <a:rect l="0" t="0" r="r" b="b"/>
            <a:pathLst>
              <a:path w="2491" h="621">
                <a:moveTo>
                  <a:pt x="598" y="179"/>
                </a:moveTo>
                <a:lnTo>
                  <a:pt x="598" y="0"/>
                </a:lnTo>
                <a:lnTo>
                  <a:pt x="524" y="0"/>
                </a:lnTo>
                <a:lnTo>
                  <a:pt x="449" y="0"/>
                </a:lnTo>
                <a:lnTo>
                  <a:pt x="374" y="0"/>
                </a:lnTo>
                <a:lnTo>
                  <a:pt x="299" y="0"/>
                </a:lnTo>
                <a:lnTo>
                  <a:pt x="224" y="0"/>
                </a:lnTo>
                <a:lnTo>
                  <a:pt x="150" y="0"/>
                </a:lnTo>
                <a:lnTo>
                  <a:pt x="75" y="0"/>
                </a:lnTo>
                <a:lnTo>
                  <a:pt x="0" y="0"/>
                </a:lnTo>
                <a:lnTo>
                  <a:pt x="0" y="179"/>
                </a:lnTo>
                <a:lnTo>
                  <a:pt x="176" y="179"/>
                </a:lnTo>
                <a:lnTo>
                  <a:pt x="176" y="621"/>
                </a:lnTo>
                <a:lnTo>
                  <a:pt x="423" y="621"/>
                </a:lnTo>
                <a:lnTo>
                  <a:pt x="423" y="179"/>
                </a:lnTo>
                <a:lnTo>
                  <a:pt x="598" y="179"/>
                </a:lnTo>
                <a:close/>
                <a:moveTo>
                  <a:pt x="907" y="250"/>
                </a:moveTo>
                <a:lnTo>
                  <a:pt x="781" y="621"/>
                </a:lnTo>
                <a:lnTo>
                  <a:pt x="539" y="621"/>
                </a:lnTo>
                <a:lnTo>
                  <a:pt x="776" y="0"/>
                </a:lnTo>
                <a:lnTo>
                  <a:pt x="809" y="0"/>
                </a:lnTo>
                <a:lnTo>
                  <a:pt x="842" y="0"/>
                </a:lnTo>
                <a:lnTo>
                  <a:pt x="874" y="0"/>
                </a:lnTo>
                <a:lnTo>
                  <a:pt x="907" y="0"/>
                </a:lnTo>
                <a:lnTo>
                  <a:pt x="939" y="0"/>
                </a:lnTo>
                <a:lnTo>
                  <a:pt x="972" y="0"/>
                </a:lnTo>
                <a:lnTo>
                  <a:pt x="1005" y="0"/>
                </a:lnTo>
                <a:lnTo>
                  <a:pt x="1038" y="0"/>
                </a:lnTo>
                <a:lnTo>
                  <a:pt x="1275" y="621"/>
                </a:lnTo>
                <a:lnTo>
                  <a:pt x="1033" y="621"/>
                </a:lnTo>
                <a:lnTo>
                  <a:pt x="907" y="250"/>
                </a:lnTo>
                <a:close/>
                <a:moveTo>
                  <a:pt x="1814" y="179"/>
                </a:moveTo>
                <a:lnTo>
                  <a:pt x="1814" y="0"/>
                </a:lnTo>
                <a:lnTo>
                  <a:pt x="1740" y="0"/>
                </a:lnTo>
                <a:lnTo>
                  <a:pt x="1665" y="0"/>
                </a:lnTo>
                <a:lnTo>
                  <a:pt x="1590" y="0"/>
                </a:lnTo>
                <a:lnTo>
                  <a:pt x="1515" y="0"/>
                </a:lnTo>
                <a:lnTo>
                  <a:pt x="1440" y="0"/>
                </a:lnTo>
                <a:lnTo>
                  <a:pt x="1366" y="0"/>
                </a:lnTo>
                <a:lnTo>
                  <a:pt x="1291" y="0"/>
                </a:lnTo>
                <a:lnTo>
                  <a:pt x="1216" y="0"/>
                </a:lnTo>
                <a:lnTo>
                  <a:pt x="1216" y="179"/>
                </a:lnTo>
                <a:lnTo>
                  <a:pt x="1391" y="179"/>
                </a:lnTo>
                <a:lnTo>
                  <a:pt x="1391" y="621"/>
                </a:lnTo>
                <a:lnTo>
                  <a:pt x="1639" y="621"/>
                </a:lnTo>
                <a:lnTo>
                  <a:pt x="1639" y="179"/>
                </a:lnTo>
                <a:lnTo>
                  <a:pt x="1814" y="179"/>
                </a:lnTo>
                <a:close/>
                <a:moveTo>
                  <a:pt x="2123" y="250"/>
                </a:moveTo>
                <a:lnTo>
                  <a:pt x="1996" y="621"/>
                </a:lnTo>
                <a:lnTo>
                  <a:pt x="1754" y="621"/>
                </a:lnTo>
                <a:lnTo>
                  <a:pt x="1991" y="0"/>
                </a:lnTo>
                <a:lnTo>
                  <a:pt x="2024" y="0"/>
                </a:lnTo>
                <a:lnTo>
                  <a:pt x="2057" y="0"/>
                </a:lnTo>
                <a:lnTo>
                  <a:pt x="2090" y="0"/>
                </a:lnTo>
                <a:lnTo>
                  <a:pt x="2123" y="0"/>
                </a:lnTo>
                <a:lnTo>
                  <a:pt x="2155" y="0"/>
                </a:lnTo>
                <a:lnTo>
                  <a:pt x="2188" y="0"/>
                </a:lnTo>
                <a:lnTo>
                  <a:pt x="2220" y="0"/>
                </a:lnTo>
                <a:lnTo>
                  <a:pt x="2253" y="0"/>
                </a:lnTo>
                <a:lnTo>
                  <a:pt x="2491" y="621"/>
                </a:lnTo>
                <a:lnTo>
                  <a:pt x="2248" y="621"/>
                </a:lnTo>
                <a:lnTo>
                  <a:pt x="2123" y="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682" r:id="rId11"/>
    <p:sldLayoutId id="2147483686" r:id="rId12"/>
    <p:sldLayoutId id="2147483687" r:id="rId13"/>
    <p:sldLayoutId id="2147483684" r:id="rId14"/>
    <p:sldLayoutId id="2147483683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716" r:id="rId22"/>
    <p:sldLayoutId id="2147483717" r:id="rId2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smtClean="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3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Myriad Pro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2000">
                <a:srgbClr val="D6492A"/>
              </a:gs>
              <a:gs pos="100000">
                <a:srgbClr val="F1A43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1A434">
                  <a:shade val="30000"/>
                  <a:satMod val="115000"/>
                </a:srgbClr>
              </a:gs>
              <a:gs pos="50000">
                <a:srgbClr val="F1A434">
                  <a:shade val="67500"/>
                  <a:satMod val="115000"/>
                </a:srgbClr>
              </a:gs>
              <a:gs pos="100000">
                <a:srgbClr val="F1A43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 smtClean="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7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D6492A">
                  <a:shade val="30000"/>
                  <a:satMod val="115000"/>
                </a:srgbClr>
              </a:gs>
              <a:gs pos="50000">
                <a:srgbClr val="D6492A">
                  <a:shade val="67500"/>
                  <a:satMod val="115000"/>
                </a:srgbClr>
              </a:gs>
              <a:gs pos="100000">
                <a:srgbClr val="D6492A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 smtClean="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A51C">
                  <a:shade val="30000"/>
                  <a:satMod val="115000"/>
                </a:srgbClr>
              </a:gs>
              <a:gs pos="50000">
                <a:srgbClr val="55A51C">
                  <a:shade val="67500"/>
                  <a:satMod val="115000"/>
                </a:srgbClr>
              </a:gs>
              <a:gs pos="100000">
                <a:srgbClr val="55A51C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 smtClean="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2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9731" y="-17765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B9AFA4">
                  <a:shade val="30000"/>
                  <a:satMod val="115000"/>
                </a:srgbClr>
              </a:gs>
              <a:gs pos="50000">
                <a:srgbClr val="B9AFA4">
                  <a:shade val="67500"/>
                  <a:satMod val="115000"/>
                </a:srgbClr>
              </a:gs>
              <a:gs pos="100000">
                <a:srgbClr val="B9AFA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2857501"/>
            <a:ext cx="9144000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35" name="Rectangle 71"/>
          <p:cNvSpPr txBox="1">
            <a:spLocks noChangeArrowheads="1"/>
          </p:cNvSpPr>
          <p:nvPr/>
        </p:nvSpPr>
        <p:spPr bwMode="auto">
          <a:xfrm>
            <a:off x="4343401" y="4855464"/>
            <a:ext cx="66357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E84C4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55AB4-0D57-4FBE-946B-A81E4A9D2A4C}" type="slidenum">
              <a:rPr lang="en-US" sz="800" b="1" kern="1200" noProof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800" b="1" kern="1200" noProof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endParaRPr lang="en-US" sz="800" b="1" kern="1200" noProof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3" y="2027113"/>
            <a:ext cx="6172200" cy="565206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300" dirty="0" smtClean="0">
                <a:latin typeface="Calibri" panose="020F0502020204030204" pitchFamily="34" charset="0"/>
              </a:rPr>
              <a:t>Click to edit Master title style</a:t>
            </a:r>
            <a:endParaRPr lang="en-US" sz="2300" dirty="0">
              <a:latin typeface="Calibri" panose="020F0502020204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7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E84C4"/>
        </a:buClr>
        <a:buFont typeface="Wingdings" pitchFamily="2" charset="2"/>
        <a:buChar char="§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E84C4"/>
        </a:buClr>
        <a:buFont typeface="Myriad Pro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E84C4"/>
        </a:buClr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E84C4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">
              <a:srgbClr val="0067AC"/>
            </a:gs>
            <a:gs pos="100000">
              <a:srgbClr val="56BBED"/>
            </a:gs>
          </a:gsLst>
          <a:lin ang="9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/>
          <p:cNvSpPr/>
          <p:nvPr/>
        </p:nvSpPr>
        <p:spPr>
          <a:xfrm>
            <a:off x="-19051" y="2"/>
            <a:ext cx="9163050" cy="4743450"/>
          </a:xfrm>
          <a:custGeom>
            <a:avLst/>
            <a:gdLst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0 w 9144000"/>
              <a:gd name="connsiteY3" fmla="*/ 4648200 h 4648200"/>
              <a:gd name="connsiteX4" fmla="*/ 0 w 9144000"/>
              <a:gd name="connsiteY4" fmla="*/ 0 h 4648200"/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952500 w 9144000"/>
              <a:gd name="connsiteY3" fmla="*/ 4648200 h 4648200"/>
              <a:gd name="connsiteX4" fmla="*/ 0 w 9144000"/>
              <a:gd name="connsiteY4" fmla="*/ 4648200 h 4648200"/>
              <a:gd name="connsiteX5" fmla="*/ 0 w 9144000"/>
              <a:gd name="connsiteY5" fmla="*/ 0 h 4648200"/>
              <a:gd name="connsiteX0" fmla="*/ 0 w 9144000"/>
              <a:gd name="connsiteY0" fmla="*/ 0 h 4648200"/>
              <a:gd name="connsiteX1" fmla="*/ 9144000 w 9144000"/>
              <a:gd name="connsiteY1" fmla="*/ 0 h 4648200"/>
              <a:gd name="connsiteX2" fmla="*/ 9144000 w 9144000"/>
              <a:gd name="connsiteY2" fmla="*/ 4648200 h 4648200"/>
              <a:gd name="connsiteX3" fmla="*/ 952500 w 9144000"/>
              <a:gd name="connsiteY3" fmla="*/ 4648200 h 4648200"/>
              <a:gd name="connsiteX4" fmla="*/ 819150 w 9144000"/>
              <a:gd name="connsiteY4" fmla="*/ 4648200 h 4648200"/>
              <a:gd name="connsiteX5" fmla="*/ 0 w 9144000"/>
              <a:gd name="connsiteY5" fmla="*/ 4648200 h 4648200"/>
              <a:gd name="connsiteX6" fmla="*/ 0 w 9144000"/>
              <a:gd name="connsiteY6" fmla="*/ 0 h 4648200"/>
              <a:gd name="connsiteX0" fmla="*/ 0 w 9144000"/>
              <a:gd name="connsiteY0" fmla="*/ 0 h 6181725"/>
              <a:gd name="connsiteX1" fmla="*/ 9144000 w 9144000"/>
              <a:gd name="connsiteY1" fmla="*/ 0 h 6181725"/>
              <a:gd name="connsiteX2" fmla="*/ 9144000 w 9144000"/>
              <a:gd name="connsiteY2" fmla="*/ 4648200 h 6181725"/>
              <a:gd name="connsiteX3" fmla="*/ 952500 w 9144000"/>
              <a:gd name="connsiteY3" fmla="*/ 4648200 h 6181725"/>
              <a:gd name="connsiteX4" fmla="*/ 942975 w 9144000"/>
              <a:gd name="connsiteY4" fmla="*/ 6181725 h 6181725"/>
              <a:gd name="connsiteX5" fmla="*/ 0 w 9144000"/>
              <a:gd name="connsiteY5" fmla="*/ 4648200 h 6181725"/>
              <a:gd name="connsiteX6" fmla="*/ 0 w 9144000"/>
              <a:gd name="connsiteY6" fmla="*/ 0 h 6181725"/>
              <a:gd name="connsiteX0" fmla="*/ 0 w 9144000"/>
              <a:gd name="connsiteY0" fmla="*/ 0 h 6181725"/>
              <a:gd name="connsiteX1" fmla="*/ 9144000 w 9144000"/>
              <a:gd name="connsiteY1" fmla="*/ 0 h 6181725"/>
              <a:gd name="connsiteX2" fmla="*/ 9144000 w 9144000"/>
              <a:gd name="connsiteY2" fmla="*/ 4648200 h 6181725"/>
              <a:gd name="connsiteX3" fmla="*/ 952500 w 9144000"/>
              <a:gd name="connsiteY3" fmla="*/ 4648200 h 6181725"/>
              <a:gd name="connsiteX4" fmla="*/ 942975 w 9144000"/>
              <a:gd name="connsiteY4" fmla="*/ 6181725 h 6181725"/>
              <a:gd name="connsiteX5" fmla="*/ 552450 w 9144000"/>
              <a:gd name="connsiteY5" fmla="*/ 5534025 h 6181725"/>
              <a:gd name="connsiteX6" fmla="*/ 0 w 9144000"/>
              <a:gd name="connsiteY6" fmla="*/ 4648200 h 6181725"/>
              <a:gd name="connsiteX7" fmla="*/ 0 w 9144000"/>
              <a:gd name="connsiteY7" fmla="*/ 0 h 6181725"/>
              <a:gd name="connsiteX0" fmla="*/ 9525 w 9153525"/>
              <a:gd name="connsiteY0" fmla="*/ 0 h 6267450"/>
              <a:gd name="connsiteX1" fmla="*/ 9153525 w 9153525"/>
              <a:gd name="connsiteY1" fmla="*/ 0 h 6267450"/>
              <a:gd name="connsiteX2" fmla="*/ 9153525 w 9153525"/>
              <a:gd name="connsiteY2" fmla="*/ 4648200 h 6267450"/>
              <a:gd name="connsiteX3" fmla="*/ 962025 w 9153525"/>
              <a:gd name="connsiteY3" fmla="*/ 4648200 h 6267450"/>
              <a:gd name="connsiteX4" fmla="*/ 952500 w 9153525"/>
              <a:gd name="connsiteY4" fmla="*/ 6181725 h 6267450"/>
              <a:gd name="connsiteX5" fmla="*/ 0 w 9153525"/>
              <a:gd name="connsiteY5" fmla="*/ 6267450 h 6267450"/>
              <a:gd name="connsiteX6" fmla="*/ 9525 w 9153525"/>
              <a:gd name="connsiteY6" fmla="*/ 4648200 h 6267450"/>
              <a:gd name="connsiteX7" fmla="*/ 9525 w 9153525"/>
              <a:gd name="connsiteY7" fmla="*/ 0 h 6267450"/>
              <a:gd name="connsiteX0" fmla="*/ 9525 w 9153525"/>
              <a:gd name="connsiteY0" fmla="*/ 0 h 6315075"/>
              <a:gd name="connsiteX1" fmla="*/ 9153525 w 9153525"/>
              <a:gd name="connsiteY1" fmla="*/ 0 h 6315075"/>
              <a:gd name="connsiteX2" fmla="*/ 9153525 w 9153525"/>
              <a:gd name="connsiteY2" fmla="*/ 4648200 h 6315075"/>
              <a:gd name="connsiteX3" fmla="*/ 962025 w 9153525"/>
              <a:gd name="connsiteY3" fmla="*/ 4648200 h 6315075"/>
              <a:gd name="connsiteX4" fmla="*/ 1076325 w 9153525"/>
              <a:gd name="connsiteY4" fmla="*/ 6315075 h 6315075"/>
              <a:gd name="connsiteX5" fmla="*/ 0 w 9153525"/>
              <a:gd name="connsiteY5" fmla="*/ 6267450 h 6315075"/>
              <a:gd name="connsiteX6" fmla="*/ 9525 w 9153525"/>
              <a:gd name="connsiteY6" fmla="*/ 4648200 h 6315075"/>
              <a:gd name="connsiteX7" fmla="*/ 9525 w 9153525"/>
              <a:gd name="connsiteY7" fmla="*/ 0 h 6315075"/>
              <a:gd name="connsiteX0" fmla="*/ 9525 w 9153525"/>
              <a:gd name="connsiteY0" fmla="*/ 0 h 6315075"/>
              <a:gd name="connsiteX1" fmla="*/ 9153525 w 9153525"/>
              <a:gd name="connsiteY1" fmla="*/ 0 h 6315075"/>
              <a:gd name="connsiteX2" fmla="*/ 9153525 w 9153525"/>
              <a:gd name="connsiteY2" fmla="*/ 4648200 h 6315075"/>
              <a:gd name="connsiteX3" fmla="*/ 1076325 w 9153525"/>
              <a:gd name="connsiteY3" fmla="*/ 4648200 h 6315075"/>
              <a:gd name="connsiteX4" fmla="*/ 1076325 w 9153525"/>
              <a:gd name="connsiteY4" fmla="*/ 6315075 h 6315075"/>
              <a:gd name="connsiteX5" fmla="*/ 0 w 9153525"/>
              <a:gd name="connsiteY5" fmla="*/ 6267450 h 6315075"/>
              <a:gd name="connsiteX6" fmla="*/ 9525 w 9153525"/>
              <a:gd name="connsiteY6" fmla="*/ 4648200 h 6315075"/>
              <a:gd name="connsiteX7" fmla="*/ 9525 w 9153525"/>
              <a:gd name="connsiteY7" fmla="*/ 0 h 6315075"/>
              <a:gd name="connsiteX0" fmla="*/ 19050 w 9163050"/>
              <a:gd name="connsiteY0" fmla="*/ 0 h 6324600"/>
              <a:gd name="connsiteX1" fmla="*/ 9163050 w 9163050"/>
              <a:gd name="connsiteY1" fmla="*/ 0 h 6324600"/>
              <a:gd name="connsiteX2" fmla="*/ 9163050 w 9163050"/>
              <a:gd name="connsiteY2" fmla="*/ 4648200 h 6324600"/>
              <a:gd name="connsiteX3" fmla="*/ 1085850 w 9163050"/>
              <a:gd name="connsiteY3" fmla="*/ 4648200 h 6324600"/>
              <a:gd name="connsiteX4" fmla="*/ 1085850 w 9163050"/>
              <a:gd name="connsiteY4" fmla="*/ 6315075 h 6324600"/>
              <a:gd name="connsiteX5" fmla="*/ 0 w 9163050"/>
              <a:gd name="connsiteY5" fmla="*/ 6324600 h 6324600"/>
              <a:gd name="connsiteX6" fmla="*/ 19050 w 9163050"/>
              <a:gd name="connsiteY6" fmla="*/ 4648200 h 6324600"/>
              <a:gd name="connsiteX7" fmla="*/ 19050 w 9163050"/>
              <a:gd name="connsiteY7" fmla="*/ 0 h 632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3050" h="6324600">
                <a:moveTo>
                  <a:pt x="19050" y="0"/>
                </a:moveTo>
                <a:lnTo>
                  <a:pt x="9163050" y="0"/>
                </a:lnTo>
                <a:lnTo>
                  <a:pt x="9163050" y="4648200"/>
                </a:lnTo>
                <a:lnTo>
                  <a:pt x="1085850" y="4648200"/>
                </a:lnTo>
                <a:lnTo>
                  <a:pt x="1085850" y="6315075"/>
                </a:lnTo>
                <a:lnTo>
                  <a:pt x="0" y="6324600"/>
                </a:lnTo>
                <a:lnTo>
                  <a:pt x="19050" y="4648200"/>
                </a:lnTo>
                <a:lnTo>
                  <a:pt x="19050" y="0"/>
                </a:lnTo>
                <a:close/>
              </a:path>
            </a:pathLst>
          </a:custGeom>
          <a:gradFill flip="none" rotWithShape="1">
            <a:gsLst>
              <a:gs pos="10000">
                <a:srgbClr val="0067AC"/>
              </a:gs>
              <a:gs pos="100000">
                <a:srgbClr val="56BBED"/>
              </a:gs>
            </a:gsLst>
            <a:lin ang="912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200275"/>
            <a:ext cx="8077200" cy="4154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r>
              <a:rPr lang="en-US" sz="23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Thank You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-9728" y="4286251"/>
            <a:ext cx="9153728" cy="891540"/>
          </a:xfrm>
          <a:prstGeom prst="rect">
            <a:avLst/>
          </a:prstGeom>
          <a:solidFill>
            <a:srgbClr val="B9AFA4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/>
            <a:endParaRPr lang="en-US" sz="1400" kern="0" dirty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048" y="4457700"/>
            <a:ext cx="1958998" cy="614058"/>
          </a:xfrm>
          <a:prstGeom prst="rect">
            <a:avLst/>
          </a:prstGeom>
          <a:noFill/>
        </p:spPr>
        <p:txBody>
          <a:bodyPr wrap="none" lIns="68580" tIns="34290" rIns="68580" bIns="34290" rtlCol="0">
            <a:noAutofit/>
          </a:bodyPr>
          <a:lstStyle/>
          <a:p>
            <a:r>
              <a:rPr lang="en-US" sz="1100" dirty="0" smtClean="0">
                <a:solidFill>
                  <a:srgbClr val="EEECE1">
                    <a:lumMod val="90000"/>
                  </a:srgbClr>
                </a:solidFill>
                <a:latin typeface="Calibri" panose="020F0502020204030204" pitchFamily="34" charset="0"/>
              </a:rPr>
              <a:t>IT Services</a:t>
            </a:r>
          </a:p>
          <a:p>
            <a:r>
              <a:rPr lang="en-US" sz="1100" dirty="0" smtClean="0">
                <a:solidFill>
                  <a:srgbClr val="EEECE1">
                    <a:lumMod val="90000"/>
                  </a:srgbClr>
                </a:solidFill>
                <a:latin typeface="Calibri" panose="020F0502020204030204" pitchFamily="34" charset="0"/>
              </a:rPr>
              <a:t>Business Solutions</a:t>
            </a:r>
          </a:p>
          <a:p>
            <a:r>
              <a:rPr lang="en-US" sz="1100" dirty="0" smtClean="0">
                <a:solidFill>
                  <a:srgbClr val="EEECE1">
                    <a:lumMod val="90000"/>
                  </a:srgbClr>
                </a:solidFill>
                <a:latin typeface="Calibri" panose="020F0502020204030204" pitchFamily="34" charset="0"/>
              </a:rPr>
              <a:t>Consulting</a:t>
            </a:r>
            <a:endParaRPr lang="en-US" sz="1100" dirty="0">
              <a:solidFill>
                <a:srgbClr val="EEECE1">
                  <a:lumMod val="9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3123" y="3853137"/>
            <a:ext cx="1840877" cy="8438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5753" y="192882"/>
            <a:ext cx="8630823" cy="318254"/>
            <a:chOff x="285753" y="192882"/>
            <a:chExt cx="8630823" cy="318254"/>
          </a:xfrm>
        </p:grpSpPr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552482" y="192882"/>
              <a:ext cx="364094" cy="318254"/>
            </a:xfrm>
            <a:custGeom>
              <a:avLst/>
              <a:gdLst/>
              <a:ahLst/>
              <a:cxnLst>
                <a:cxn ang="0">
                  <a:pos x="491" y="5"/>
                </a:cxn>
                <a:cxn ang="0">
                  <a:pos x="581" y="30"/>
                </a:cxn>
                <a:cxn ang="0">
                  <a:pos x="653" y="71"/>
                </a:cxn>
                <a:cxn ang="0">
                  <a:pos x="705" y="124"/>
                </a:cxn>
                <a:cxn ang="0">
                  <a:pos x="602" y="117"/>
                </a:cxn>
                <a:cxn ang="0">
                  <a:pos x="478" y="104"/>
                </a:cxn>
                <a:cxn ang="0">
                  <a:pos x="444" y="106"/>
                </a:cxn>
                <a:cxn ang="0">
                  <a:pos x="432" y="119"/>
                </a:cxn>
                <a:cxn ang="0">
                  <a:pos x="403" y="415"/>
                </a:cxn>
                <a:cxn ang="0">
                  <a:pos x="402" y="115"/>
                </a:cxn>
                <a:cxn ang="0">
                  <a:pos x="388" y="105"/>
                </a:cxn>
                <a:cxn ang="0">
                  <a:pos x="331" y="106"/>
                </a:cxn>
                <a:cxn ang="0">
                  <a:pos x="195" y="124"/>
                </a:cxn>
                <a:cxn ang="0">
                  <a:pos x="140" y="110"/>
                </a:cxn>
                <a:cxn ang="0">
                  <a:pos x="197" y="59"/>
                </a:cxn>
                <a:cxn ang="0">
                  <a:pos x="274" y="22"/>
                </a:cxn>
                <a:cxn ang="0">
                  <a:pos x="367" y="2"/>
                </a:cxn>
                <a:cxn ang="0">
                  <a:pos x="201" y="519"/>
                </a:cxn>
                <a:cxn ang="0">
                  <a:pos x="100" y="519"/>
                </a:cxn>
                <a:cxn ang="0">
                  <a:pos x="0" y="519"/>
                </a:cxn>
                <a:cxn ang="0">
                  <a:pos x="141" y="727"/>
                </a:cxn>
                <a:cxn ang="0">
                  <a:pos x="261" y="727"/>
                </a:cxn>
                <a:cxn ang="0">
                  <a:pos x="303" y="519"/>
                </a:cxn>
                <a:cxn ang="0">
                  <a:pos x="346" y="727"/>
                </a:cxn>
                <a:cxn ang="0">
                  <a:pos x="583" y="519"/>
                </a:cxn>
                <a:cxn ang="0">
                  <a:pos x="483" y="519"/>
                </a:cxn>
                <a:cxn ang="0">
                  <a:pos x="407" y="579"/>
                </a:cxn>
                <a:cxn ang="0">
                  <a:pos x="548" y="579"/>
                </a:cxn>
                <a:cxn ang="0">
                  <a:pos x="587" y="727"/>
                </a:cxn>
                <a:cxn ang="0">
                  <a:pos x="733" y="519"/>
                </a:cxn>
                <a:cxn ang="0">
                  <a:pos x="712" y="602"/>
                </a:cxn>
                <a:cxn ang="0">
                  <a:pos x="731" y="198"/>
                </a:cxn>
                <a:cxn ang="0">
                  <a:pos x="722" y="257"/>
                </a:cxn>
                <a:cxn ang="0">
                  <a:pos x="685" y="316"/>
                </a:cxn>
                <a:cxn ang="0">
                  <a:pos x="622" y="365"/>
                </a:cxn>
                <a:cxn ang="0">
                  <a:pos x="541" y="398"/>
                </a:cxn>
                <a:cxn ang="0">
                  <a:pos x="474" y="183"/>
                </a:cxn>
                <a:cxn ang="0">
                  <a:pos x="477" y="158"/>
                </a:cxn>
                <a:cxn ang="0">
                  <a:pos x="489" y="146"/>
                </a:cxn>
                <a:cxn ang="0">
                  <a:pos x="556" y="148"/>
                </a:cxn>
                <a:cxn ang="0">
                  <a:pos x="669" y="163"/>
                </a:cxn>
                <a:cxn ang="0">
                  <a:pos x="295" y="399"/>
                </a:cxn>
                <a:cxn ang="0">
                  <a:pos x="213" y="365"/>
                </a:cxn>
                <a:cxn ang="0">
                  <a:pos x="150" y="316"/>
                </a:cxn>
                <a:cxn ang="0">
                  <a:pos x="112" y="257"/>
                </a:cxn>
                <a:cxn ang="0">
                  <a:pos x="103" y="198"/>
                </a:cxn>
                <a:cxn ang="0">
                  <a:pos x="136" y="168"/>
                </a:cxn>
                <a:cxn ang="0">
                  <a:pos x="250" y="151"/>
                </a:cxn>
                <a:cxn ang="0">
                  <a:pos x="342" y="144"/>
                </a:cxn>
                <a:cxn ang="0">
                  <a:pos x="357" y="153"/>
                </a:cxn>
                <a:cxn ang="0">
                  <a:pos x="362" y="175"/>
                </a:cxn>
                <a:cxn ang="0">
                  <a:pos x="317" y="405"/>
                </a:cxn>
              </a:cxnLst>
              <a:rect l="0" t="0" r="r" b="b"/>
              <a:pathLst>
                <a:path w="835" h="727">
                  <a:moveTo>
                    <a:pt x="417" y="0"/>
                  </a:moveTo>
                  <a:lnTo>
                    <a:pt x="443" y="0"/>
                  </a:lnTo>
                  <a:lnTo>
                    <a:pt x="467" y="2"/>
                  </a:lnTo>
                  <a:lnTo>
                    <a:pt x="491" y="5"/>
                  </a:lnTo>
                  <a:lnTo>
                    <a:pt x="515" y="9"/>
                  </a:lnTo>
                  <a:lnTo>
                    <a:pt x="538" y="16"/>
                  </a:lnTo>
                  <a:lnTo>
                    <a:pt x="559" y="22"/>
                  </a:lnTo>
                  <a:lnTo>
                    <a:pt x="581" y="30"/>
                  </a:lnTo>
                  <a:lnTo>
                    <a:pt x="600" y="38"/>
                  </a:lnTo>
                  <a:lnTo>
                    <a:pt x="620" y="48"/>
                  </a:lnTo>
                  <a:lnTo>
                    <a:pt x="637" y="59"/>
                  </a:lnTo>
                  <a:lnTo>
                    <a:pt x="653" y="71"/>
                  </a:lnTo>
                  <a:lnTo>
                    <a:pt x="668" y="83"/>
                  </a:lnTo>
                  <a:lnTo>
                    <a:pt x="682" y="96"/>
                  </a:lnTo>
                  <a:lnTo>
                    <a:pt x="694" y="110"/>
                  </a:lnTo>
                  <a:lnTo>
                    <a:pt x="705" y="124"/>
                  </a:lnTo>
                  <a:lnTo>
                    <a:pt x="714" y="139"/>
                  </a:lnTo>
                  <a:lnTo>
                    <a:pt x="676" y="131"/>
                  </a:lnTo>
                  <a:lnTo>
                    <a:pt x="639" y="124"/>
                  </a:lnTo>
                  <a:lnTo>
                    <a:pt x="602" y="117"/>
                  </a:lnTo>
                  <a:lnTo>
                    <a:pt x="567" y="113"/>
                  </a:lnTo>
                  <a:lnTo>
                    <a:pt x="534" y="109"/>
                  </a:lnTo>
                  <a:lnTo>
                    <a:pt x="504" y="106"/>
                  </a:lnTo>
                  <a:lnTo>
                    <a:pt x="478" y="104"/>
                  </a:lnTo>
                  <a:lnTo>
                    <a:pt x="458" y="104"/>
                  </a:lnTo>
                  <a:lnTo>
                    <a:pt x="453" y="104"/>
                  </a:lnTo>
                  <a:lnTo>
                    <a:pt x="448" y="105"/>
                  </a:lnTo>
                  <a:lnTo>
                    <a:pt x="444" y="106"/>
                  </a:lnTo>
                  <a:lnTo>
                    <a:pt x="440" y="109"/>
                  </a:lnTo>
                  <a:lnTo>
                    <a:pt x="436" y="112"/>
                  </a:lnTo>
                  <a:lnTo>
                    <a:pt x="434" y="115"/>
                  </a:lnTo>
                  <a:lnTo>
                    <a:pt x="432" y="119"/>
                  </a:lnTo>
                  <a:lnTo>
                    <a:pt x="432" y="124"/>
                  </a:lnTo>
                  <a:lnTo>
                    <a:pt x="432" y="133"/>
                  </a:lnTo>
                  <a:lnTo>
                    <a:pt x="432" y="415"/>
                  </a:lnTo>
                  <a:lnTo>
                    <a:pt x="403" y="415"/>
                  </a:lnTo>
                  <a:lnTo>
                    <a:pt x="404" y="133"/>
                  </a:lnTo>
                  <a:lnTo>
                    <a:pt x="404" y="124"/>
                  </a:lnTo>
                  <a:lnTo>
                    <a:pt x="403" y="119"/>
                  </a:lnTo>
                  <a:lnTo>
                    <a:pt x="402" y="115"/>
                  </a:lnTo>
                  <a:lnTo>
                    <a:pt x="398" y="112"/>
                  </a:lnTo>
                  <a:lnTo>
                    <a:pt x="395" y="109"/>
                  </a:lnTo>
                  <a:lnTo>
                    <a:pt x="392" y="106"/>
                  </a:lnTo>
                  <a:lnTo>
                    <a:pt x="388" y="105"/>
                  </a:lnTo>
                  <a:lnTo>
                    <a:pt x="382" y="104"/>
                  </a:lnTo>
                  <a:lnTo>
                    <a:pt x="378" y="104"/>
                  </a:lnTo>
                  <a:lnTo>
                    <a:pt x="356" y="104"/>
                  </a:lnTo>
                  <a:lnTo>
                    <a:pt x="331" y="106"/>
                  </a:lnTo>
                  <a:lnTo>
                    <a:pt x="301" y="109"/>
                  </a:lnTo>
                  <a:lnTo>
                    <a:pt x="268" y="113"/>
                  </a:lnTo>
                  <a:lnTo>
                    <a:pt x="232" y="118"/>
                  </a:lnTo>
                  <a:lnTo>
                    <a:pt x="195" y="124"/>
                  </a:lnTo>
                  <a:lnTo>
                    <a:pt x="157" y="131"/>
                  </a:lnTo>
                  <a:lnTo>
                    <a:pt x="121" y="139"/>
                  </a:lnTo>
                  <a:lnTo>
                    <a:pt x="129" y="125"/>
                  </a:lnTo>
                  <a:lnTo>
                    <a:pt x="140" y="110"/>
                  </a:lnTo>
                  <a:lnTo>
                    <a:pt x="152" y="96"/>
                  </a:lnTo>
                  <a:lnTo>
                    <a:pt x="166" y="83"/>
                  </a:lnTo>
                  <a:lnTo>
                    <a:pt x="180" y="71"/>
                  </a:lnTo>
                  <a:lnTo>
                    <a:pt x="197" y="59"/>
                  </a:lnTo>
                  <a:lnTo>
                    <a:pt x="215" y="48"/>
                  </a:lnTo>
                  <a:lnTo>
                    <a:pt x="233" y="38"/>
                  </a:lnTo>
                  <a:lnTo>
                    <a:pt x="254" y="30"/>
                  </a:lnTo>
                  <a:lnTo>
                    <a:pt x="274" y="22"/>
                  </a:lnTo>
                  <a:lnTo>
                    <a:pt x="296" y="16"/>
                  </a:lnTo>
                  <a:lnTo>
                    <a:pt x="319" y="9"/>
                  </a:lnTo>
                  <a:lnTo>
                    <a:pt x="342" y="5"/>
                  </a:lnTo>
                  <a:lnTo>
                    <a:pt x="367" y="2"/>
                  </a:lnTo>
                  <a:lnTo>
                    <a:pt x="392" y="0"/>
                  </a:lnTo>
                  <a:lnTo>
                    <a:pt x="417" y="0"/>
                  </a:lnTo>
                  <a:close/>
                  <a:moveTo>
                    <a:pt x="201" y="579"/>
                  </a:moveTo>
                  <a:lnTo>
                    <a:pt x="201" y="519"/>
                  </a:lnTo>
                  <a:lnTo>
                    <a:pt x="175" y="519"/>
                  </a:lnTo>
                  <a:lnTo>
                    <a:pt x="150" y="519"/>
                  </a:lnTo>
                  <a:lnTo>
                    <a:pt x="125" y="519"/>
                  </a:lnTo>
                  <a:lnTo>
                    <a:pt x="100" y="519"/>
                  </a:lnTo>
                  <a:lnTo>
                    <a:pt x="75" y="519"/>
                  </a:lnTo>
                  <a:lnTo>
                    <a:pt x="49" y="519"/>
                  </a:lnTo>
                  <a:lnTo>
                    <a:pt x="25" y="519"/>
                  </a:lnTo>
                  <a:lnTo>
                    <a:pt x="0" y="519"/>
                  </a:lnTo>
                  <a:lnTo>
                    <a:pt x="0" y="579"/>
                  </a:lnTo>
                  <a:lnTo>
                    <a:pt x="58" y="579"/>
                  </a:lnTo>
                  <a:lnTo>
                    <a:pt x="58" y="727"/>
                  </a:lnTo>
                  <a:lnTo>
                    <a:pt x="141" y="727"/>
                  </a:lnTo>
                  <a:lnTo>
                    <a:pt x="141" y="579"/>
                  </a:lnTo>
                  <a:lnTo>
                    <a:pt x="201" y="579"/>
                  </a:lnTo>
                  <a:close/>
                  <a:moveTo>
                    <a:pt x="303" y="602"/>
                  </a:moveTo>
                  <a:lnTo>
                    <a:pt x="261" y="727"/>
                  </a:lnTo>
                  <a:lnTo>
                    <a:pt x="180" y="727"/>
                  </a:lnTo>
                  <a:lnTo>
                    <a:pt x="260" y="519"/>
                  </a:lnTo>
                  <a:lnTo>
                    <a:pt x="282" y="519"/>
                  </a:lnTo>
                  <a:lnTo>
                    <a:pt x="303" y="519"/>
                  </a:lnTo>
                  <a:lnTo>
                    <a:pt x="326" y="519"/>
                  </a:lnTo>
                  <a:lnTo>
                    <a:pt x="348" y="519"/>
                  </a:lnTo>
                  <a:lnTo>
                    <a:pt x="427" y="727"/>
                  </a:lnTo>
                  <a:lnTo>
                    <a:pt x="346" y="727"/>
                  </a:lnTo>
                  <a:lnTo>
                    <a:pt x="303" y="602"/>
                  </a:lnTo>
                  <a:close/>
                  <a:moveTo>
                    <a:pt x="608" y="579"/>
                  </a:moveTo>
                  <a:lnTo>
                    <a:pt x="608" y="519"/>
                  </a:lnTo>
                  <a:lnTo>
                    <a:pt x="583" y="519"/>
                  </a:lnTo>
                  <a:lnTo>
                    <a:pt x="557" y="519"/>
                  </a:lnTo>
                  <a:lnTo>
                    <a:pt x="532" y="519"/>
                  </a:lnTo>
                  <a:lnTo>
                    <a:pt x="507" y="519"/>
                  </a:lnTo>
                  <a:lnTo>
                    <a:pt x="483" y="519"/>
                  </a:lnTo>
                  <a:lnTo>
                    <a:pt x="458" y="519"/>
                  </a:lnTo>
                  <a:lnTo>
                    <a:pt x="432" y="519"/>
                  </a:lnTo>
                  <a:lnTo>
                    <a:pt x="407" y="519"/>
                  </a:lnTo>
                  <a:lnTo>
                    <a:pt x="407" y="579"/>
                  </a:lnTo>
                  <a:lnTo>
                    <a:pt x="466" y="579"/>
                  </a:lnTo>
                  <a:lnTo>
                    <a:pt x="466" y="727"/>
                  </a:lnTo>
                  <a:lnTo>
                    <a:pt x="548" y="727"/>
                  </a:lnTo>
                  <a:lnTo>
                    <a:pt x="548" y="579"/>
                  </a:lnTo>
                  <a:lnTo>
                    <a:pt x="608" y="579"/>
                  </a:lnTo>
                  <a:close/>
                  <a:moveTo>
                    <a:pt x="712" y="602"/>
                  </a:moveTo>
                  <a:lnTo>
                    <a:pt x="669" y="727"/>
                  </a:lnTo>
                  <a:lnTo>
                    <a:pt x="587" y="727"/>
                  </a:lnTo>
                  <a:lnTo>
                    <a:pt x="667" y="519"/>
                  </a:lnTo>
                  <a:lnTo>
                    <a:pt x="689" y="519"/>
                  </a:lnTo>
                  <a:lnTo>
                    <a:pt x="712" y="519"/>
                  </a:lnTo>
                  <a:lnTo>
                    <a:pt x="733" y="519"/>
                  </a:lnTo>
                  <a:lnTo>
                    <a:pt x="755" y="519"/>
                  </a:lnTo>
                  <a:lnTo>
                    <a:pt x="835" y="727"/>
                  </a:lnTo>
                  <a:lnTo>
                    <a:pt x="754" y="727"/>
                  </a:lnTo>
                  <a:lnTo>
                    <a:pt x="712" y="602"/>
                  </a:lnTo>
                  <a:close/>
                  <a:moveTo>
                    <a:pt x="727" y="172"/>
                  </a:moveTo>
                  <a:lnTo>
                    <a:pt x="729" y="181"/>
                  </a:lnTo>
                  <a:lnTo>
                    <a:pt x="730" y="190"/>
                  </a:lnTo>
                  <a:lnTo>
                    <a:pt x="731" y="198"/>
                  </a:lnTo>
                  <a:lnTo>
                    <a:pt x="731" y="207"/>
                  </a:lnTo>
                  <a:lnTo>
                    <a:pt x="730" y="224"/>
                  </a:lnTo>
                  <a:lnTo>
                    <a:pt x="727" y="240"/>
                  </a:lnTo>
                  <a:lnTo>
                    <a:pt x="722" y="257"/>
                  </a:lnTo>
                  <a:lnTo>
                    <a:pt x="715" y="273"/>
                  </a:lnTo>
                  <a:lnTo>
                    <a:pt x="706" y="288"/>
                  </a:lnTo>
                  <a:lnTo>
                    <a:pt x="696" y="302"/>
                  </a:lnTo>
                  <a:lnTo>
                    <a:pt x="685" y="316"/>
                  </a:lnTo>
                  <a:lnTo>
                    <a:pt x="670" y="329"/>
                  </a:lnTo>
                  <a:lnTo>
                    <a:pt x="656" y="342"/>
                  </a:lnTo>
                  <a:lnTo>
                    <a:pt x="640" y="354"/>
                  </a:lnTo>
                  <a:lnTo>
                    <a:pt x="622" y="365"/>
                  </a:lnTo>
                  <a:lnTo>
                    <a:pt x="604" y="374"/>
                  </a:lnTo>
                  <a:lnTo>
                    <a:pt x="584" y="383"/>
                  </a:lnTo>
                  <a:lnTo>
                    <a:pt x="562" y="392"/>
                  </a:lnTo>
                  <a:lnTo>
                    <a:pt x="541" y="398"/>
                  </a:lnTo>
                  <a:lnTo>
                    <a:pt x="518" y="405"/>
                  </a:lnTo>
                  <a:lnTo>
                    <a:pt x="476" y="202"/>
                  </a:lnTo>
                  <a:lnTo>
                    <a:pt x="475" y="193"/>
                  </a:lnTo>
                  <a:lnTo>
                    <a:pt x="474" y="183"/>
                  </a:lnTo>
                  <a:lnTo>
                    <a:pt x="474" y="175"/>
                  </a:lnTo>
                  <a:lnTo>
                    <a:pt x="474" y="166"/>
                  </a:lnTo>
                  <a:lnTo>
                    <a:pt x="475" y="162"/>
                  </a:lnTo>
                  <a:lnTo>
                    <a:pt x="477" y="158"/>
                  </a:lnTo>
                  <a:lnTo>
                    <a:pt x="479" y="155"/>
                  </a:lnTo>
                  <a:lnTo>
                    <a:pt x="481" y="152"/>
                  </a:lnTo>
                  <a:lnTo>
                    <a:pt x="485" y="149"/>
                  </a:lnTo>
                  <a:lnTo>
                    <a:pt x="489" y="146"/>
                  </a:lnTo>
                  <a:lnTo>
                    <a:pt x="493" y="145"/>
                  </a:lnTo>
                  <a:lnTo>
                    <a:pt x="499" y="144"/>
                  </a:lnTo>
                  <a:lnTo>
                    <a:pt x="528" y="145"/>
                  </a:lnTo>
                  <a:lnTo>
                    <a:pt x="556" y="148"/>
                  </a:lnTo>
                  <a:lnTo>
                    <a:pt x="584" y="151"/>
                  </a:lnTo>
                  <a:lnTo>
                    <a:pt x="613" y="154"/>
                  </a:lnTo>
                  <a:lnTo>
                    <a:pt x="641" y="158"/>
                  </a:lnTo>
                  <a:lnTo>
                    <a:pt x="669" y="163"/>
                  </a:lnTo>
                  <a:lnTo>
                    <a:pt x="699" y="167"/>
                  </a:lnTo>
                  <a:lnTo>
                    <a:pt x="727" y="172"/>
                  </a:lnTo>
                  <a:close/>
                  <a:moveTo>
                    <a:pt x="317" y="405"/>
                  </a:moveTo>
                  <a:lnTo>
                    <a:pt x="295" y="399"/>
                  </a:lnTo>
                  <a:lnTo>
                    <a:pt x="272" y="392"/>
                  </a:lnTo>
                  <a:lnTo>
                    <a:pt x="251" y="384"/>
                  </a:lnTo>
                  <a:lnTo>
                    <a:pt x="231" y="374"/>
                  </a:lnTo>
                  <a:lnTo>
                    <a:pt x="213" y="365"/>
                  </a:lnTo>
                  <a:lnTo>
                    <a:pt x="195" y="354"/>
                  </a:lnTo>
                  <a:lnTo>
                    <a:pt x="179" y="342"/>
                  </a:lnTo>
                  <a:lnTo>
                    <a:pt x="164" y="330"/>
                  </a:lnTo>
                  <a:lnTo>
                    <a:pt x="150" y="316"/>
                  </a:lnTo>
                  <a:lnTo>
                    <a:pt x="138" y="303"/>
                  </a:lnTo>
                  <a:lnTo>
                    <a:pt x="128" y="288"/>
                  </a:lnTo>
                  <a:lnTo>
                    <a:pt x="120" y="273"/>
                  </a:lnTo>
                  <a:lnTo>
                    <a:pt x="112" y="257"/>
                  </a:lnTo>
                  <a:lnTo>
                    <a:pt x="108" y="240"/>
                  </a:lnTo>
                  <a:lnTo>
                    <a:pt x="105" y="224"/>
                  </a:lnTo>
                  <a:lnTo>
                    <a:pt x="103" y="207"/>
                  </a:lnTo>
                  <a:lnTo>
                    <a:pt x="103" y="198"/>
                  </a:lnTo>
                  <a:lnTo>
                    <a:pt x="105" y="190"/>
                  </a:lnTo>
                  <a:lnTo>
                    <a:pt x="106" y="181"/>
                  </a:lnTo>
                  <a:lnTo>
                    <a:pt x="108" y="172"/>
                  </a:lnTo>
                  <a:lnTo>
                    <a:pt x="136" y="168"/>
                  </a:lnTo>
                  <a:lnTo>
                    <a:pt x="165" y="163"/>
                  </a:lnTo>
                  <a:lnTo>
                    <a:pt x="193" y="158"/>
                  </a:lnTo>
                  <a:lnTo>
                    <a:pt x="222" y="154"/>
                  </a:lnTo>
                  <a:lnTo>
                    <a:pt x="250" y="151"/>
                  </a:lnTo>
                  <a:lnTo>
                    <a:pt x="280" y="148"/>
                  </a:lnTo>
                  <a:lnTo>
                    <a:pt x="308" y="145"/>
                  </a:lnTo>
                  <a:lnTo>
                    <a:pt x="337" y="144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51" y="146"/>
                  </a:lnTo>
                  <a:lnTo>
                    <a:pt x="354" y="150"/>
                  </a:lnTo>
                  <a:lnTo>
                    <a:pt x="357" y="153"/>
                  </a:lnTo>
                  <a:lnTo>
                    <a:pt x="358" y="156"/>
                  </a:lnTo>
                  <a:lnTo>
                    <a:pt x="361" y="161"/>
                  </a:lnTo>
                  <a:lnTo>
                    <a:pt x="362" y="165"/>
                  </a:lnTo>
                  <a:lnTo>
                    <a:pt x="362" y="175"/>
                  </a:lnTo>
                  <a:lnTo>
                    <a:pt x="362" y="184"/>
                  </a:lnTo>
                  <a:lnTo>
                    <a:pt x="361" y="194"/>
                  </a:lnTo>
                  <a:lnTo>
                    <a:pt x="359" y="202"/>
                  </a:lnTo>
                  <a:lnTo>
                    <a:pt x="317" y="405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yriad Pro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5753" y="250031"/>
              <a:ext cx="1670572" cy="84203"/>
              <a:chOff x="68096" y="6650480"/>
              <a:chExt cx="2503487" cy="127000"/>
            </a:xfrm>
            <a:solidFill>
              <a:schemeClr val="bg1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838158" y="6650480"/>
                <a:ext cx="733425" cy="127000"/>
              </a:xfrm>
              <a:custGeom>
                <a:avLst/>
                <a:gdLst/>
                <a:ahLst/>
                <a:cxnLst>
                  <a:cxn ang="0">
                    <a:pos x="3511" y="637"/>
                  </a:cxn>
                  <a:cxn ang="0">
                    <a:pos x="3625" y="591"/>
                  </a:cxn>
                  <a:cxn ang="0">
                    <a:pos x="3691" y="454"/>
                  </a:cxn>
                  <a:cxn ang="0">
                    <a:pos x="3616" y="313"/>
                  </a:cxn>
                  <a:cxn ang="0">
                    <a:pos x="3441" y="224"/>
                  </a:cxn>
                  <a:cxn ang="0">
                    <a:pos x="3415" y="147"/>
                  </a:cxn>
                  <a:cxn ang="0">
                    <a:pos x="3489" y="95"/>
                  </a:cxn>
                  <a:cxn ang="0">
                    <a:pos x="3666" y="31"/>
                  </a:cxn>
                  <a:cxn ang="0">
                    <a:pos x="3447" y="8"/>
                  </a:cxn>
                  <a:cxn ang="0">
                    <a:pos x="3301" y="142"/>
                  </a:cxn>
                  <a:cxn ang="0">
                    <a:pos x="3355" y="299"/>
                  </a:cxn>
                  <a:cxn ang="0">
                    <a:pos x="3534" y="392"/>
                  </a:cxn>
                  <a:cxn ang="0">
                    <a:pos x="3575" y="471"/>
                  </a:cxn>
                  <a:cxn ang="0">
                    <a:pos x="3511" y="540"/>
                  </a:cxn>
                  <a:cxn ang="0">
                    <a:pos x="3327" y="514"/>
                  </a:cxn>
                  <a:cxn ang="0">
                    <a:pos x="3216" y="537"/>
                  </a:cxn>
                  <a:cxn ang="0">
                    <a:pos x="2637" y="544"/>
                  </a:cxn>
                  <a:cxn ang="0">
                    <a:pos x="2502" y="526"/>
                  </a:cxn>
                  <a:cxn ang="0">
                    <a:pos x="2420" y="453"/>
                  </a:cxn>
                  <a:cxn ang="0">
                    <a:pos x="2390" y="282"/>
                  </a:cxn>
                  <a:cxn ang="0">
                    <a:pos x="2435" y="168"/>
                  </a:cxn>
                  <a:cxn ang="0">
                    <a:pos x="2538" y="102"/>
                  </a:cxn>
                  <a:cxn ang="0">
                    <a:pos x="2726" y="118"/>
                  </a:cxn>
                  <a:cxn ang="0">
                    <a:pos x="2566" y="2"/>
                  </a:cxn>
                  <a:cxn ang="0">
                    <a:pos x="2399" y="59"/>
                  </a:cxn>
                  <a:cxn ang="0">
                    <a:pos x="2293" y="190"/>
                  </a:cxn>
                  <a:cxn ang="0">
                    <a:pos x="2272" y="380"/>
                  </a:cxn>
                  <a:cxn ang="0">
                    <a:pos x="2333" y="534"/>
                  </a:cxn>
                  <a:cxn ang="0">
                    <a:pos x="2467" y="623"/>
                  </a:cxn>
                  <a:cxn ang="0">
                    <a:pos x="2684" y="632"/>
                  </a:cxn>
                  <a:cxn ang="0">
                    <a:pos x="1776" y="631"/>
                  </a:cxn>
                  <a:cxn ang="0">
                    <a:pos x="1717" y="518"/>
                  </a:cxn>
                  <a:cxn ang="0">
                    <a:pos x="1447" y="10"/>
                  </a:cxn>
                  <a:cxn ang="0">
                    <a:pos x="1210" y="97"/>
                  </a:cxn>
                  <a:cxn ang="0">
                    <a:pos x="1281" y="178"/>
                  </a:cxn>
                  <a:cxn ang="0">
                    <a:pos x="1231" y="277"/>
                  </a:cxn>
                  <a:cxn ang="0">
                    <a:pos x="1090" y="375"/>
                  </a:cxn>
                  <a:cxn ang="0">
                    <a:pos x="1233" y="415"/>
                  </a:cxn>
                  <a:cxn ang="0">
                    <a:pos x="1297" y="622"/>
                  </a:cxn>
                  <a:cxn ang="0">
                    <a:pos x="1362" y="436"/>
                  </a:cxn>
                  <a:cxn ang="0">
                    <a:pos x="1282" y="337"/>
                  </a:cxn>
                  <a:cxn ang="0">
                    <a:pos x="1374" y="258"/>
                  </a:cxn>
                  <a:cxn ang="0">
                    <a:pos x="1373" y="94"/>
                  </a:cxn>
                  <a:cxn ang="0">
                    <a:pos x="1263" y="17"/>
                  </a:cxn>
                  <a:cxn ang="0">
                    <a:pos x="995" y="15"/>
                  </a:cxn>
                  <a:cxn ang="0">
                    <a:pos x="879" y="537"/>
                  </a:cxn>
                  <a:cxn ang="0">
                    <a:pos x="118" y="637"/>
                  </a:cxn>
                  <a:cxn ang="0">
                    <a:pos x="303" y="613"/>
                  </a:cxn>
                  <a:cxn ang="0">
                    <a:pos x="388" y="526"/>
                  </a:cxn>
                  <a:cxn ang="0">
                    <a:pos x="373" y="355"/>
                  </a:cxn>
                  <a:cxn ang="0">
                    <a:pos x="190" y="247"/>
                  </a:cxn>
                  <a:cxn ang="0">
                    <a:pos x="125" y="177"/>
                  </a:cxn>
                  <a:cxn ang="0">
                    <a:pos x="163" y="107"/>
                  </a:cxn>
                  <a:cxn ang="0">
                    <a:pos x="317" y="108"/>
                  </a:cxn>
                  <a:cxn ang="0">
                    <a:pos x="254" y="1"/>
                  </a:cxn>
                  <a:cxn ang="0">
                    <a:pos x="44" y="77"/>
                  </a:cxn>
                  <a:cxn ang="0">
                    <a:pos x="29" y="253"/>
                  </a:cxn>
                  <a:cxn ang="0">
                    <a:pos x="178" y="359"/>
                  </a:cxn>
                  <a:cxn ang="0">
                    <a:pos x="284" y="437"/>
                  </a:cxn>
                  <a:cxn ang="0">
                    <a:pos x="259" y="524"/>
                  </a:cxn>
                  <a:cxn ang="0">
                    <a:pos x="112" y="540"/>
                  </a:cxn>
                </a:cxnLst>
                <a:rect l="0" t="0" r="r" b="b"/>
                <a:pathLst>
                  <a:path w="3691" h="641">
                    <a:moveTo>
                      <a:pt x="3288" y="601"/>
                    </a:moveTo>
                    <a:lnTo>
                      <a:pt x="3302" y="609"/>
                    </a:lnTo>
                    <a:lnTo>
                      <a:pt x="3319" y="616"/>
                    </a:lnTo>
                    <a:lnTo>
                      <a:pt x="3338" y="622"/>
                    </a:lnTo>
                    <a:lnTo>
                      <a:pt x="3360" y="629"/>
                    </a:lnTo>
                    <a:lnTo>
                      <a:pt x="3382" y="634"/>
                    </a:lnTo>
                    <a:lnTo>
                      <a:pt x="3406" y="637"/>
                    </a:lnTo>
                    <a:lnTo>
                      <a:pt x="3431" y="640"/>
                    </a:lnTo>
                    <a:lnTo>
                      <a:pt x="3455" y="641"/>
                    </a:lnTo>
                    <a:lnTo>
                      <a:pt x="3484" y="640"/>
                    </a:lnTo>
                    <a:lnTo>
                      <a:pt x="3511" y="637"/>
                    </a:lnTo>
                    <a:lnTo>
                      <a:pt x="3524" y="635"/>
                    </a:lnTo>
                    <a:lnTo>
                      <a:pt x="3536" y="632"/>
                    </a:lnTo>
                    <a:lnTo>
                      <a:pt x="3548" y="629"/>
                    </a:lnTo>
                    <a:lnTo>
                      <a:pt x="3559" y="625"/>
                    </a:lnTo>
                    <a:lnTo>
                      <a:pt x="3570" y="621"/>
                    </a:lnTo>
                    <a:lnTo>
                      <a:pt x="3581" y="617"/>
                    </a:lnTo>
                    <a:lnTo>
                      <a:pt x="3590" y="613"/>
                    </a:lnTo>
                    <a:lnTo>
                      <a:pt x="3600" y="608"/>
                    </a:lnTo>
                    <a:lnTo>
                      <a:pt x="3608" y="603"/>
                    </a:lnTo>
                    <a:lnTo>
                      <a:pt x="3618" y="597"/>
                    </a:lnTo>
                    <a:lnTo>
                      <a:pt x="3625" y="591"/>
                    </a:lnTo>
                    <a:lnTo>
                      <a:pt x="3633" y="584"/>
                    </a:lnTo>
                    <a:lnTo>
                      <a:pt x="3639" y="578"/>
                    </a:lnTo>
                    <a:lnTo>
                      <a:pt x="3646" y="571"/>
                    </a:lnTo>
                    <a:lnTo>
                      <a:pt x="3653" y="564"/>
                    </a:lnTo>
                    <a:lnTo>
                      <a:pt x="3658" y="557"/>
                    </a:lnTo>
                    <a:lnTo>
                      <a:pt x="3668" y="541"/>
                    </a:lnTo>
                    <a:lnTo>
                      <a:pt x="3676" y="526"/>
                    </a:lnTo>
                    <a:lnTo>
                      <a:pt x="3682" y="508"/>
                    </a:lnTo>
                    <a:lnTo>
                      <a:pt x="3687" y="491"/>
                    </a:lnTo>
                    <a:lnTo>
                      <a:pt x="3690" y="472"/>
                    </a:lnTo>
                    <a:lnTo>
                      <a:pt x="3691" y="454"/>
                    </a:lnTo>
                    <a:lnTo>
                      <a:pt x="3690" y="437"/>
                    </a:lnTo>
                    <a:lnTo>
                      <a:pt x="3688" y="422"/>
                    </a:lnTo>
                    <a:lnTo>
                      <a:pt x="3684" y="407"/>
                    </a:lnTo>
                    <a:lnTo>
                      <a:pt x="3680" y="393"/>
                    </a:lnTo>
                    <a:lnTo>
                      <a:pt x="3675" y="380"/>
                    </a:lnTo>
                    <a:lnTo>
                      <a:pt x="3668" y="367"/>
                    </a:lnTo>
                    <a:lnTo>
                      <a:pt x="3660" y="355"/>
                    </a:lnTo>
                    <a:lnTo>
                      <a:pt x="3651" y="344"/>
                    </a:lnTo>
                    <a:lnTo>
                      <a:pt x="3640" y="332"/>
                    </a:lnTo>
                    <a:lnTo>
                      <a:pt x="3629" y="322"/>
                    </a:lnTo>
                    <a:lnTo>
                      <a:pt x="3616" y="313"/>
                    </a:lnTo>
                    <a:lnTo>
                      <a:pt x="3601" y="303"/>
                    </a:lnTo>
                    <a:lnTo>
                      <a:pt x="3586" y="294"/>
                    </a:lnTo>
                    <a:lnTo>
                      <a:pt x="3568" y="286"/>
                    </a:lnTo>
                    <a:lnTo>
                      <a:pt x="3550" y="278"/>
                    </a:lnTo>
                    <a:lnTo>
                      <a:pt x="3530" y="270"/>
                    </a:lnTo>
                    <a:lnTo>
                      <a:pt x="3502" y="258"/>
                    </a:lnTo>
                    <a:lnTo>
                      <a:pt x="3477" y="247"/>
                    </a:lnTo>
                    <a:lnTo>
                      <a:pt x="3467" y="242"/>
                    </a:lnTo>
                    <a:lnTo>
                      <a:pt x="3457" y="236"/>
                    </a:lnTo>
                    <a:lnTo>
                      <a:pt x="3448" y="230"/>
                    </a:lnTo>
                    <a:lnTo>
                      <a:pt x="3441" y="224"/>
                    </a:lnTo>
                    <a:lnTo>
                      <a:pt x="3434" y="219"/>
                    </a:lnTo>
                    <a:lnTo>
                      <a:pt x="3428" y="213"/>
                    </a:lnTo>
                    <a:lnTo>
                      <a:pt x="3423" y="206"/>
                    </a:lnTo>
                    <a:lnTo>
                      <a:pt x="3419" y="200"/>
                    </a:lnTo>
                    <a:lnTo>
                      <a:pt x="3416" y="192"/>
                    </a:lnTo>
                    <a:lnTo>
                      <a:pt x="3414" y="184"/>
                    </a:lnTo>
                    <a:lnTo>
                      <a:pt x="3412" y="177"/>
                    </a:lnTo>
                    <a:lnTo>
                      <a:pt x="3412" y="168"/>
                    </a:lnTo>
                    <a:lnTo>
                      <a:pt x="3412" y="162"/>
                    </a:lnTo>
                    <a:lnTo>
                      <a:pt x="3413" y="154"/>
                    </a:lnTo>
                    <a:lnTo>
                      <a:pt x="3415" y="147"/>
                    </a:lnTo>
                    <a:lnTo>
                      <a:pt x="3418" y="141"/>
                    </a:lnTo>
                    <a:lnTo>
                      <a:pt x="3421" y="135"/>
                    </a:lnTo>
                    <a:lnTo>
                      <a:pt x="3426" y="129"/>
                    </a:lnTo>
                    <a:lnTo>
                      <a:pt x="3431" y="122"/>
                    </a:lnTo>
                    <a:lnTo>
                      <a:pt x="3437" y="117"/>
                    </a:lnTo>
                    <a:lnTo>
                      <a:pt x="3443" y="112"/>
                    </a:lnTo>
                    <a:lnTo>
                      <a:pt x="3450" y="107"/>
                    </a:lnTo>
                    <a:lnTo>
                      <a:pt x="3459" y="103"/>
                    </a:lnTo>
                    <a:lnTo>
                      <a:pt x="3469" y="100"/>
                    </a:lnTo>
                    <a:lnTo>
                      <a:pt x="3479" y="97"/>
                    </a:lnTo>
                    <a:lnTo>
                      <a:pt x="3489" y="95"/>
                    </a:lnTo>
                    <a:lnTo>
                      <a:pt x="3502" y="94"/>
                    </a:lnTo>
                    <a:lnTo>
                      <a:pt x="3515" y="94"/>
                    </a:lnTo>
                    <a:lnTo>
                      <a:pt x="3535" y="94"/>
                    </a:lnTo>
                    <a:lnTo>
                      <a:pt x="3555" y="96"/>
                    </a:lnTo>
                    <a:lnTo>
                      <a:pt x="3573" y="100"/>
                    </a:lnTo>
                    <a:lnTo>
                      <a:pt x="3590" y="104"/>
                    </a:lnTo>
                    <a:lnTo>
                      <a:pt x="3604" y="108"/>
                    </a:lnTo>
                    <a:lnTo>
                      <a:pt x="3618" y="113"/>
                    </a:lnTo>
                    <a:lnTo>
                      <a:pt x="3629" y="118"/>
                    </a:lnTo>
                    <a:lnTo>
                      <a:pt x="3638" y="122"/>
                    </a:lnTo>
                    <a:lnTo>
                      <a:pt x="3666" y="31"/>
                    </a:lnTo>
                    <a:lnTo>
                      <a:pt x="3653" y="25"/>
                    </a:lnTo>
                    <a:lnTo>
                      <a:pt x="3638" y="20"/>
                    </a:lnTo>
                    <a:lnTo>
                      <a:pt x="3622" y="14"/>
                    </a:lnTo>
                    <a:lnTo>
                      <a:pt x="3604" y="9"/>
                    </a:lnTo>
                    <a:lnTo>
                      <a:pt x="3585" y="6"/>
                    </a:lnTo>
                    <a:lnTo>
                      <a:pt x="3564" y="3"/>
                    </a:lnTo>
                    <a:lnTo>
                      <a:pt x="3542" y="1"/>
                    </a:lnTo>
                    <a:lnTo>
                      <a:pt x="3517" y="0"/>
                    </a:lnTo>
                    <a:lnTo>
                      <a:pt x="3492" y="1"/>
                    </a:lnTo>
                    <a:lnTo>
                      <a:pt x="3469" y="4"/>
                    </a:lnTo>
                    <a:lnTo>
                      <a:pt x="3447" y="8"/>
                    </a:lnTo>
                    <a:lnTo>
                      <a:pt x="3426" y="14"/>
                    </a:lnTo>
                    <a:lnTo>
                      <a:pt x="3406" y="22"/>
                    </a:lnTo>
                    <a:lnTo>
                      <a:pt x="3389" y="30"/>
                    </a:lnTo>
                    <a:lnTo>
                      <a:pt x="3372" y="40"/>
                    </a:lnTo>
                    <a:lnTo>
                      <a:pt x="3357" y="51"/>
                    </a:lnTo>
                    <a:lnTo>
                      <a:pt x="3343" y="64"/>
                    </a:lnTo>
                    <a:lnTo>
                      <a:pt x="3331" y="77"/>
                    </a:lnTo>
                    <a:lnTo>
                      <a:pt x="3322" y="93"/>
                    </a:lnTo>
                    <a:lnTo>
                      <a:pt x="3312" y="108"/>
                    </a:lnTo>
                    <a:lnTo>
                      <a:pt x="3306" y="124"/>
                    </a:lnTo>
                    <a:lnTo>
                      <a:pt x="3301" y="142"/>
                    </a:lnTo>
                    <a:lnTo>
                      <a:pt x="3298" y="159"/>
                    </a:lnTo>
                    <a:lnTo>
                      <a:pt x="3297" y="179"/>
                    </a:lnTo>
                    <a:lnTo>
                      <a:pt x="3298" y="194"/>
                    </a:lnTo>
                    <a:lnTo>
                      <a:pt x="3300" y="211"/>
                    </a:lnTo>
                    <a:lnTo>
                      <a:pt x="3304" y="225"/>
                    </a:lnTo>
                    <a:lnTo>
                      <a:pt x="3309" y="240"/>
                    </a:lnTo>
                    <a:lnTo>
                      <a:pt x="3316" y="253"/>
                    </a:lnTo>
                    <a:lnTo>
                      <a:pt x="3324" y="265"/>
                    </a:lnTo>
                    <a:lnTo>
                      <a:pt x="3333" y="277"/>
                    </a:lnTo>
                    <a:lnTo>
                      <a:pt x="3343" y="288"/>
                    </a:lnTo>
                    <a:lnTo>
                      <a:pt x="3355" y="299"/>
                    </a:lnTo>
                    <a:lnTo>
                      <a:pt x="3367" y="310"/>
                    </a:lnTo>
                    <a:lnTo>
                      <a:pt x="3381" y="319"/>
                    </a:lnTo>
                    <a:lnTo>
                      <a:pt x="3396" y="328"/>
                    </a:lnTo>
                    <a:lnTo>
                      <a:pt x="3412" y="336"/>
                    </a:lnTo>
                    <a:lnTo>
                      <a:pt x="3429" y="345"/>
                    </a:lnTo>
                    <a:lnTo>
                      <a:pt x="3447" y="352"/>
                    </a:lnTo>
                    <a:lnTo>
                      <a:pt x="3466" y="359"/>
                    </a:lnTo>
                    <a:lnTo>
                      <a:pt x="3492" y="369"/>
                    </a:lnTo>
                    <a:lnTo>
                      <a:pt x="3516" y="381"/>
                    </a:lnTo>
                    <a:lnTo>
                      <a:pt x="3525" y="386"/>
                    </a:lnTo>
                    <a:lnTo>
                      <a:pt x="3534" y="392"/>
                    </a:lnTo>
                    <a:lnTo>
                      <a:pt x="3543" y="397"/>
                    </a:lnTo>
                    <a:lnTo>
                      <a:pt x="3550" y="403"/>
                    </a:lnTo>
                    <a:lnTo>
                      <a:pt x="3556" y="409"/>
                    </a:lnTo>
                    <a:lnTo>
                      <a:pt x="3561" y="417"/>
                    </a:lnTo>
                    <a:lnTo>
                      <a:pt x="3565" y="423"/>
                    </a:lnTo>
                    <a:lnTo>
                      <a:pt x="3569" y="430"/>
                    </a:lnTo>
                    <a:lnTo>
                      <a:pt x="3571" y="437"/>
                    </a:lnTo>
                    <a:lnTo>
                      <a:pt x="3573" y="445"/>
                    </a:lnTo>
                    <a:lnTo>
                      <a:pt x="3575" y="454"/>
                    </a:lnTo>
                    <a:lnTo>
                      <a:pt x="3576" y="462"/>
                    </a:lnTo>
                    <a:lnTo>
                      <a:pt x="3575" y="471"/>
                    </a:lnTo>
                    <a:lnTo>
                      <a:pt x="3573" y="480"/>
                    </a:lnTo>
                    <a:lnTo>
                      <a:pt x="3571" y="489"/>
                    </a:lnTo>
                    <a:lnTo>
                      <a:pt x="3567" y="497"/>
                    </a:lnTo>
                    <a:lnTo>
                      <a:pt x="3563" y="504"/>
                    </a:lnTo>
                    <a:lnTo>
                      <a:pt x="3558" y="511"/>
                    </a:lnTo>
                    <a:lnTo>
                      <a:pt x="3553" y="517"/>
                    </a:lnTo>
                    <a:lnTo>
                      <a:pt x="3546" y="524"/>
                    </a:lnTo>
                    <a:lnTo>
                      <a:pt x="3539" y="529"/>
                    </a:lnTo>
                    <a:lnTo>
                      <a:pt x="3530" y="533"/>
                    </a:lnTo>
                    <a:lnTo>
                      <a:pt x="3521" y="537"/>
                    </a:lnTo>
                    <a:lnTo>
                      <a:pt x="3511" y="540"/>
                    </a:lnTo>
                    <a:lnTo>
                      <a:pt x="3500" y="543"/>
                    </a:lnTo>
                    <a:lnTo>
                      <a:pt x="3488" y="545"/>
                    </a:lnTo>
                    <a:lnTo>
                      <a:pt x="3476" y="546"/>
                    </a:lnTo>
                    <a:lnTo>
                      <a:pt x="3463" y="546"/>
                    </a:lnTo>
                    <a:lnTo>
                      <a:pt x="3441" y="546"/>
                    </a:lnTo>
                    <a:lnTo>
                      <a:pt x="3420" y="543"/>
                    </a:lnTo>
                    <a:lnTo>
                      <a:pt x="3400" y="540"/>
                    </a:lnTo>
                    <a:lnTo>
                      <a:pt x="3379" y="535"/>
                    </a:lnTo>
                    <a:lnTo>
                      <a:pt x="3361" y="529"/>
                    </a:lnTo>
                    <a:lnTo>
                      <a:pt x="3343" y="523"/>
                    </a:lnTo>
                    <a:lnTo>
                      <a:pt x="3327" y="514"/>
                    </a:lnTo>
                    <a:lnTo>
                      <a:pt x="3312" y="507"/>
                    </a:lnTo>
                    <a:lnTo>
                      <a:pt x="3288" y="601"/>
                    </a:lnTo>
                    <a:close/>
                    <a:moveTo>
                      <a:pt x="3188" y="263"/>
                    </a:moveTo>
                    <a:lnTo>
                      <a:pt x="2955" y="263"/>
                    </a:lnTo>
                    <a:lnTo>
                      <a:pt x="2955" y="104"/>
                    </a:lnTo>
                    <a:lnTo>
                      <a:pt x="3202" y="104"/>
                    </a:lnTo>
                    <a:lnTo>
                      <a:pt x="3202" y="10"/>
                    </a:lnTo>
                    <a:lnTo>
                      <a:pt x="2841" y="10"/>
                    </a:lnTo>
                    <a:lnTo>
                      <a:pt x="2841" y="631"/>
                    </a:lnTo>
                    <a:lnTo>
                      <a:pt x="3216" y="631"/>
                    </a:lnTo>
                    <a:lnTo>
                      <a:pt x="3216" y="537"/>
                    </a:lnTo>
                    <a:lnTo>
                      <a:pt x="2955" y="537"/>
                    </a:lnTo>
                    <a:lnTo>
                      <a:pt x="2955" y="355"/>
                    </a:lnTo>
                    <a:lnTo>
                      <a:pt x="3188" y="355"/>
                    </a:lnTo>
                    <a:lnTo>
                      <a:pt x="3188" y="263"/>
                    </a:lnTo>
                    <a:close/>
                    <a:moveTo>
                      <a:pt x="2727" y="523"/>
                    </a:moveTo>
                    <a:lnTo>
                      <a:pt x="2714" y="528"/>
                    </a:lnTo>
                    <a:lnTo>
                      <a:pt x="2701" y="532"/>
                    </a:lnTo>
                    <a:lnTo>
                      <a:pt x="2687" y="536"/>
                    </a:lnTo>
                    <a:lnTo>
                      <a:pt x="2671" y="539"/>
                    </a:lnTo>
                    <a:lnTo>
                      <a:pt x="2655" y="542"/>
                    </a:lnTo>
                    <a:lnTo>
                      <a:pt x="2637" y="544"/>
                    </a:lnTo>
                    <a:lnTo>
                      <a:pt x="2621" y="545"/>
                    </a:lnTo>
                    <a:lnTo>
                      <a:pt x="2604" y="545"/>
                    </a:lnTo>
                    <a:lnTo>
                      <a:pt x="2590" y="545"/>
                    </a:lnTo>
                    <a:lnTo>
                      <a:pt x="2579" y="544"/>
                    </a:lnTo>
                    <a:lnTo>
                      <a:pt x="2567" y="543"/>
                    </a:lnTo>
                    <a:lnTo>
                      <a:pt x="2555" y="541"/>
                    </a:lnTo>
                    <a:lnTo>
                      <a:pt x="2544" y="539"/>
                    </a:lnTo>
                    <a:lnTo>
                      <a:pt x="2533" y="537"/>
                    </a:lnTo>
                    <a:lnTo>
                      <a:pt x="2522" y="534"/>
                    </a:lnTo>
                    <a:lnTo>
                      <a:pt x="2512" y="530"/>
                    </a:lnTo>
                    <a:lnTo>
                      <a:pt x="2502" y="526"/>
                    </a:lnTo>
                    <a:lnTo>
                      <a:pt x="2493" y="522"/>
                    </a:lnTo>
                    <a:lnTo>
                      <a:pt x="2483" y="516"/>
                    </a:lnTo>
                    <a:lnTo>
                      <a:pt x="2475" y="511"/>
                    </a:lnTo>
                    <a:lnTo>
                      <a:pt x="2467" y="505"/>
                    </a:lnTo>
                    <a:lnTo>
                      <a:pt x="2459" y="499"/>
                    </a:lnTo>
                    <a:lnTo>
                      <a:pt x="2451" y="492"/>
                    </a:lnTo>
                    <a:lnTo>
                      <a:pt x="2444" y="486"/>
                    </a:lnTo>
                    <a:lnTo>
                      <a:pt x="2437" y="477"/>
                    </a:lnTo>
                    <a:lnTo>
                      <a:pt x="2431" y="470"/>
                    </a:lnTo>
                    <a:lnTo>
                      <a:pt x="2426" y="462"/>
                    </a:lnTo>
                    <a:lnTo>
                      <a:pt x="2420" y="453"/>
                    </a:lnTo>
                    <a:lnTo>
                      <a:pt x="2414" y="443"/>
                    </a:lnTo>
                    <a:lnTo>
                      <a:pt x="2410" y="434"/>
                    </a:lnTo>
                    <a:lnTo>
                      <a:pt x="2406" y="425"/>
                    </a:lnTo>
                    <a:lnTo>
                      <a:pt x="2402" y="415"/>
                    </a:lnTo>
                    <a:lnTo>
                      <a:pt x="2396" y="393"/>
                    </a:lnTo>
                    <a:lnTo>
                      <a:pt x="2391" y="371"/>
                    </a:lnTo>
                    <a:lnTo>
                      <a:pt x="2389" y="347"/>
                    </a:lnTo>
                    <a:lnTo>
                      <a:pt x="2388" y="322"/>
                    </a:lnTo>
                    <a:lnTo>
                      <a:pt x="2388" y="309"/>
                    </a:lnTo>
                    <a:lnTo>
                      <a:pt x="2389" y="295"/>
                    </a:lnTo>
                    <a:lnTo>
                      <a:pt x="2390" y="282"/>
                    </a:lnTo>
                    <a:lnTo>
                      <a:pt x="2392" y="270"/>
                    </a:lnTo>
                    <a:lnTo>
                      <a:pt x="2394" y="257"/>
                    </a:lnTo>
                    <a:lnTo>
                      <a:pt x="2397" y="246"/>
                    </a:lnTo>
                    <a:lnTo>
                      <a:pt x="2400" y="235"/>
                    </a:lnTo>
                    <a:lnTo>
                      <a:pt x="2403" y="223"/>
                    </a:lnTo>
                    <a:lnTo>
                      <a:pt x="2408" y="213"/>
                    </a:lnTo>
                    <a:lnTo>
                      <a:pt x="2412" y="203"/>
                    </a:lnTo>
                    <a:lnTo>
                      <a:pt x="2418" y="193"/>
                    </a:lnTo>
                    <a:lnTo>
                      <a:pt x="2423" y="184"/>
                    </a:lnTo>
                    <a:lnTo>
                      <a:pt x="2429" y="176"/>
                    </a:lnTo>
                    <a:lnTo>
                      <a:pt x="2435" y="168"/>
                    </a:lnTo>
                    <a:lnTo>
                      <a:pt x="2441" y="159"/>
                    </a:lnTo>
                    <a:lnTo>
                      <a:pt x="2448" y="152"/>
                    </a:lnTo>
                    <a:lnTo>
                      <a:pt x="2457" y="145"/>
                    </a:lnTo>
                    <a:lnTo>
                      <a:pt x="2464" y="139"/>
                    </a:lnTo>
                    <a:lnTo>
                      <a:pt x="2472" y="133"/>
                    </a:lnTo>
                    <a:lnTo>
                      <a:pt x="2480" y="127"/>
                    </a:lnTo>
                    <a:lnTo>
                      <a:pt x="2489" y="121"/>
                    </a:lnTo>
                    <a:lnTo>
                      <a:pt x="2499" y="117"/>
                    </a:lnTo>
                    <a:lnTo>
                      <a:pt x="2508" y="112"/>
                    </a:lnTo>
                    <a:lnTo>
                      <a:pt x="2517" y="109"/>
                    </a:lnTo>
                    <a:lnTo>
                      <a:pt x="2538" y="102"/>
                    </a:lnTo>
                    <a:lnTo>
                      <a:pt x="2559" y="98"/>
                    </a:lnTo>
                    <a:lnTo>
                      <a:pt x="2582" y="95"/>
                    </a:lnTo>
                    <a:lnTo>
                      <a:pt x="2605" y="94"/>
                    </a:lnTo>
                    <a:lnTo>
                      <a:pt x="2623" y="95"/>
                    </a:lnTo>
                    <a:lnTo>
                      <a:pt x="2641" y="96"/>
                    </a:lnTo>
                    <a:lnTo>
                      <a:pt x="2658" y="98"/>
                    </a:lnTo>
                    <a:lnTo>
                      <a:pt x="2673" y="101"/>
                    </a:lnTo>
                    <a:lnTo>
                      <a:pt x="2688" y="105"/>
                    </a:lnTo>
                    <a:lnTo>
                      <a:pt x="2701" y="109"/>
                    </a:lnTo>
                    <a:lnTo>
                      <a:pt x="2714" y="113"/>
                    </a:lnTo>
                    <a:lnTo>
                      <a:pt x="2726" y="118"/>
                    </a:lnTo>
                    <a:lnTo>
                      <a:pt x="2750" y="28"/>
                    </a:lnTo>
                    <a:lnTo>
                      <a:pt x="2740" y="24"/>
                    </a:lnTo>
                    <a:lnTo>
                      <a:pt x="2728" y="19"/>
                    </a:lnTo>
                    <a:lnTo>
                      <a:pt x="2712" y="13"/>
                    </a:lnTo>
                    <a:lnTo>
                      <a:pt x="2695" y="9"/>
                    </a:lnTo>
                    <a:lnTo>
                      <a:pt x="2674" y="6"/>
                    </a:lnTo>
                    <a:lnTo>
                      <a:pt x="2652" y="3"/>
                    </a:lnTo>
                    <a:lnTo>
                      <a:pt x="2627" y="1"/>
                    </a:lnTo>
                    <a:lnTo>
                      <a:pt x="2600" y="0"/>
                    </a:lnTo>
                    <a:lnTo>
                      <a:pt x="2583" y="1"/>
                    </a:lnTo>
                    <a:lnTo>
                      <a:pt x="2566" y="2"/>
                    </a:lnTo>
                    <a:lnTo>
                      <a:pt x="2548" y="4"/>
                    </a:lnTo>
                    <a:lnTo>
                      <a:pt x="2532" y="6"/>
                    </a:lnTo>
                    <a:lnTo>
                      <a:pt x="2515" y="9"/>
                    </a:lnTo>
                    <a:lnTo>
                      <a:pt x="2499" y="13"/>
                    </a:lnTo>
                    <a:lnTo>
                      <a:pt x="2483" y="17"/>
                    </a:lnTo>
                    <a:lnTo>
                      <a:pt x="2468" y="23"/>
                    </a:lnTo>
                    <a:lnTo>
                      <a:pt x="2454" y="29"/>
                    </a:lnTo>
                    <a:lnTo>
                      <a:pt x="2439" y="35"/>
                    </a:lnTo>
                    <a:lnTo>
                      <a:pt x="2426" y="42"/>
                    </a:lnTo>
                    <a:lnTo>
                      <a:pt x="2411" y="50"/>
                    </a:lnTo>
                    <a:lnTo>
                      <a:pt x="2399" y="59"/>
                    </a:lnTo>
                    <a:lnTo>
                      <a:pt x="2387" y="68"/>
                    </a:lnTo>
                    <a:lnTo>
                      <a:pt x="2374" y="77"/>
                    </a:lnTo>
                    <a:lnTo>
                      <a:pt x="2363" y="87"/>
                    </a:lnTo>
                    <a:lnTo>
                      <a:pt x="2352" y="99"/>
                    </a:lnTo>
                    <a:lnTo>
                      <a:pt x="2342" y="110"/>
                    </a:lnTo>
                    <a:lnTo>
                      <a:pt x="2332" y="122"/>
                    </a:lnTo>
                    <a:lnTo>
                      <a:pt x="2323" y="135"/>
                    </a:lnTo>
                    <a:lnTo>
                      <a:pt x="2315" y="148"/>
                    </a:lnTo>
                    <a:lnTo>
                      <a:pt x="2307" y="162"/>
                    </a:lnTo>
                    <a:lnTo>
                      <a:pt x="2300" y="176"/>
                    </a:lnTo>
                    <a:lnTo>
                      <a:pt x="2293" y="190"/>
                    </a:lnTo>
                    <a:lnTo>
                      <a:pt x="2288" y="206"/>
                    </a:lnTo>
                    <a:lnTo>
                      <a:pt x="2283" y="222"/>
                    </a:lnTo>
                    <a:lnTo>
                      <a:pt x="2278" y="239"/>
                    </a:lnTo>
                    <a:lnTo>
                      <a:pt x="2275" y="255"/>
                    </a:lnTo>
                    <a:lnTo>
                      <a:pt x="2272" y="273"/>
                    </a:lnTo>
                    <a:lnTo>
                      <a:pt x="2270" y="290"/>
                    </a:lnTo>
                    <a:lnTo>
                      <a:pt x="2269" y="309"/>
                    </a:lnTo>
                    <a:lnTo>
                      <a:pt x="2269" y="328"/>
                    </a:lnTo>
                    <a:lnTo>
                      <a:pt x="2269" y="346"/>
                    </a:lnTo>
                    <a:lnTo>
                      <a:pt x="2270" y="362"/>
                    </a:lnTo>
                    <a:lnTo>
                      <a:pt x="2272" y="380"/>
                    </a:lnTo>
                    <a:lnTo>
                      <a:pt x="2274" y="395"/>
                    </a:lnTo>
                    <a:lnTo>
                      <a:pt x="2277" y="412"/>
                    </a:lnTo>
                    <a:lnTo>
                      <a:pt x="2281" y="427"/>
                    </a:lnTo>
                    <a:lnTo>
                      <a:pt x="2285" y="441"/>
                    </a:lnTo>
                    <a:lnTo>
                      <a:pt x="2290" y="457"/>
                    </a:lnTo>
                    <a:lnTo>
                      <a:pt x="2295" y="470"/>
                    </a:lnTo>
                    <a:lnTo>
                      <a:pt x="2302" y="484"/>
                    </a:lnTo>
                    <a:lnTo>
                      <a:pt x="2309" y="497"/>
                    </a:lnTo>
                    <a:lnTo>
                      <a:pt x="2317" y="509"/>
                    </a:lnTo>
                    <a:lnTo>
                      <a:pt x="2325" y="522"/>
                    </a:lnTo>
                    <a:lnTo>
                      <a:pt x="2333" y="534"/>
                    </a:lnTo>
                    <a:lnTo>
                      <a:pt x="2343" y="544"/>
                    </a:lnTo>
                    <a:lnTo>
                      <a:pt x="2353" y="555"/>
                    </a:lnTo>
                    <a:lnTo>
                      <a:pt x="2363" y="565"/>
                    </a:lnTo>
                    <a:lnTo>
                      <a:pt x="2374" y="574"/>
                    </a:lnTo>
                    <a:lnTo>
                      <a:pt x="2386" y="583"/>
                    </a:lnTo>
                    <a:lnTo>
                      <a:pt x="2398" y="592"/>
                    </a:lnTo>
                    <a:lnTo>
                      <a:pt x="2411" y="599"/>
                    </a:lnTo>
                    <a:lnTo>
                      <a:pt x="2424" y="606"/>
                    </a:lnTo>
                    <a:lnTo>
                      <a:pt x="2438" y="612"/>
                    </a:lnTo>
                    <a:lnTo>
                      <a:pt x="2452" y="618"/>
                    </a:lnTo>
                    <a:lnTo>
                      <a:pt x="2467" y="623"/>
                    </a:lnTo>
                    <a:lnTo>
                      <a:pt x="2482" y="628"/>
                    </a:lnTo>
                    <a:lnTo>
                      <a:pt x="2499" y="632"/>
                    </a:lnTo>
                    <a:lnTo>
                      <a:pt x="2515" y="635"/>
                    </a:lnTo>
                    <a:lnTo>
                      <a:pt x="2532" y="637"/>
                    </a:lnTo>
                    <a:lnTo>
                      <a:pt x="2549" y="639"/>
                    </a:lnTo>
                    <a:lnTo>
                      <a:pt x="2567" y="640"/>
                    </a:lnTo>
                    <a:lnTo>
                      <a:pt x="2585" y="641"/>
                    </a:lnTo>
                    <a:lnTo>
                      <a:pt x="2612" y="640"/>
                    </a:lnTo>
                    <a:lnTo>
                      <a:pt x="2637" y="638"/>
                    </a:lnTo>
                    <a:lnTo>
                      <a:pt x="2661" y="635"/>
                    </a:lnTo>
                    <a:lnTo>
                      <a:pt x="2684" y="632"/>
                    </a:lnTo>
                    <a:lnTo>
                      <a:pt x="2702" y="628"/>
                    </a:lnTo>
                    <a:lnTo>
                      <a:pt x="2720" y="622"/>
                    </a:lnTo>
                    <a:lnTo>
                      <a:pt x="2734" y="617"/>
                    </a:lnTo>
                    <a:lnTo>
                      <a:pt x="2745" y="612"/>
                    </a:lnTo>
                    <a:lnTo>
                      <a:pt x="2727" y="523"/>
                    </a:lnTo>
                    <a:close/>
                    <a:moveTo>
                      <a:pt x="2058" y="10"/>
                    </a:moveTo>
                    <a:lnTo>
                      <a:pt x="2058" y="631"/>
                    </a:lnTo>
                    <a:lnTo>
                      <a:pt x="2171" y="631"/>
                    </a:lnTo>
                    <a:lnTo>
                      <a:pt x="2171" y="10"/>
                    </a:lnTo>
                    <a:lnTo>
                      <a:pt x="2058" y="10"/>
                    </a:lnTo>
                    <a:close/>
                    <a:moveTo>
                      <a:pt x="1776" y="631"/>
                    </a:moveTo>
                    <a:lnTo>
                      <a:pt x="1991" y="10"/>
                    </a:lnTo>
                    <a:lnTo>
                      <a:pt x="1871" y="10"/>
                    </a:lnTo>
                    <a:lnTo>
                      <a:pt x="1780" y="294"/>
                    </a:lnTo>
                    <a:lnTo>
                      <a:pt x="1771" y="322"/>
                    </a:lnTo>
                    <a:lnTo>
                      <a:pt x="1762" y="351"/>
                    </a:lnTo>
                    <a:lnTo>
                      <a:pt x="1754" y="379"/>
                    </a:lnTo>
                    <a:lnTo>
                      <a:pt x="1746" y="407"/>
                    </a:lnTo>
                    <a:lnTo>
                      <a:pt x="1738" y="435"/>
                    </a:lnTo>
                    <a:lnTo>
                      <a:pt x="1730" y="463"/>
                    </a:lnTo>
                    <a:lnTo>
                      <a:pt x="1724" y="491"/>
                    </a:lnTo>
                    <a:lnTo>
                      <a:pt x="1717" y="518"/>
                    </a:lnTo>
                    <a:lnTo>
                      <a:pt x="1715" y="518"/>
                    </a:lnTo>
                    <a:lnTo>
                      <a:pt x="1709" y="491"/>
                    </a:lnTo>
                    <a:lnTo>
                      <a:pt x="1702" y="462"/>
                    </a:lnTo>
                    <a:lnTo>
                      <a:pt x="1695" y="434"/>
                    </a:lnTo>
                    <a:lnTo>
                      <a:pt x="1688" y="406"/>
                    </a:lnTo>
                    <a:lnTo>
                      <a:pt x="1680" y="379"/>
                    </a:lnTo>
                    <a:lnTo>
                      <a:pt x="1672" y="350"/>
                    </a:lnTo>
                    <a:lnTo>
                      <a:pt x="1663" y="321"/>
                    </a:lnTo>
                    <a:lnTo>
                      <a:pt x="1654" y="292"/>
                    </a:lnTo>
                    <a:lnTo>
                      <a:pt x="1570" y="10"/>
                    </a:lnTo>
                    <a:lnTo>
                      <a:pt x="1447" y="10"/>
                    </a:lnTo>
                    <a:lnTo>
                      <a:pt x="1647" y="631"/>
                    </a:lnTo>
                    <a:lnTo>
                      <a:pt x="1776" y="631"/>
                    </a:lnTo>
                    <a:close/>
                    <a:moveTo>
                      <a:pt x="1090" y="97"/>
                    </a:moveTo>
                    <a:lnTo>
                      <a:pt x="1101" y="95"/>
                    </a:lnTo>
                    <a:lnTo>
                      <a:pt x="1117" y="93"/>
                    </a:lnTo>
                    <a:lnTo>
                      <a:pt x="1136" y="92"/>
                    </a:lnTo>
                    <a:lnTo>
                      <a:pt x="1161" y="91"/>
                    </a:lnTo>
                    <a:lnTo>
                      <a:pt x="1174" y="92"/>
                    </a:lnTo>
                    <a:lnTo>
                      <a:pt x="1187" y="93"/>
                    </a:lnTo>
                    <a:lnTo>
                      <a:pt x="1199" y="95"/>
                    </a:lnTo>
                    <a:lnTo>
                      <a:pt x="1210" y="97"/>
                    </a:lnTo>
                    <a:lnTo>
                      <a:pt x="1222" y="100"/>
                    </a:lnTo>
                    <a:lnTo>
                      <a:pt x="1231" y="105"/>
                    </a:lnTo>
                    <a:lnTo>
                      <a:pt x="1240" y="109"/>
                    </a:lnTo>
                    <a:lnTo>
                      <a:pt x="1248" y="115"/>
                    </a:lnTo>
                    <a:lnTo>
                      <a:pt x="1256" y="121"/>
                    </a:lnTo>
                    <a:lnTo>
                      <a:pt x="1263" y="130"/>
                    </a:lnTo>
                    <a:lnTo>
                      <a:pt x="1268" y="137"/>
                    </a:lnTo>
                    <a:lnTo>
                      <a:pt x="1273" y="146"/>
                    </a:lnTo>
                    <a:lnTo>
                      <a:pt x="1277" y="156"/>
                    </a:lnTo>
                    <a:lnTo>
                      <a:pt x="1279" y="167"/>
                    </a:lnTo>
                    <a:lnTo>
                      <a:pt x="1281" y="178"/>
                    </a:lnTo>
                    <a:lnTo>
                      <a:pt x="1281" y="190"/>
                    </a:lnTo>
                    <a:lnTo>
                      <a:pt x="1281" y="202"/>
                    </a:lnTo>
                    <a:lnTo>
                      <a:pt x="1279" y="212"/>
                    </a:lnTo>
                    <a:lnTo>
                      <a:pt x="1277" y="222"/>
                    </a:lnTo>
                    <a:lnTo>
                      <a:pt x="1273" y="232"/>
                    </a:lnTo>
                    <a:lnTo>
                      <a:pt x="1268" y="242"/>
                    </a:lnTo>
                    <a:lnTo>
                      <a:pt x="1263" y="250"/>
                    </a:lnTo>
                    <a:lnTo>
                      <a:pt x="1255" y="257"/>
                    </a:lnTo>
                    <a:lnTo>
                      <a:pt x="1248" y="264"/>
                    </a:lnTo>
                    <a:lnTo>
                      <a:pt x="1240" y="271"/>
                    </a:lnTo>
                    <a:lnTo>
                      <a:pt x="1231" y="277"/>
                    </a:lnTo>
                    <a:lnTo>
                      <a:pt x="1221" y="281"/>
                    </a:lnTo>
                    <a:lnTo>
                      <a:pt x="1209" y="285"/>
                    </a:lnTo>
                    <a:lnTo>
                      <a:pt x="1197" y="288"/>
                    </a:lnTo>
                    <a:lnTo>
                      <a:pt x="1185" y="291"/>
                    </a:lnTo>
                    <a:lnTo>
                      <a:pt x="1171" y="292"/>
                    </a:lnTo>
                    <a:lnTo>
                      <a:pt x="1158" y="292"/>
                    </a:lnTo>
                    <a:lnTo>
                      <a:pt x="1090" y="292"/>
                    </a:lnTo>
                    <a:lnTo>
                      <a:pt x="1090" y="97"/>
                    </a:lnTo>
                    <a:close/>
                    <a:moveTo>
                      <a:pt x="978" y="631"/>
                    </a:moveTo>
                    <a:lnTo>
                      <a:pt x="1090" y="631"/>
                    </a:lnTo>
                    <a:lnTo>
                      <a:pt x="1090" y="375"/>
                    </a:lnTo>
                    <a:lnTo>
                      <a:pt x="1148" y="375"/>
                    </a:lnTo>
                    <a:lnTo>
                      <a:pt x="1159" y="377"/>
                    </a:lnTo>
                    <a:lnTo>
                      <a:pt x="1170" y="378"/>
                    </a:lnTo>
                    <a:lnTo>
                      <a:pt x="1180" y="380"/>
                    </a:lnTo>
                    <a:lnTo>
                      <a:pt x="1190" y="382"/>
                    </a:lnTo>
                    <a:lnTo>
                      <a:pt x="1198" y="385"/>
                    </a:lnTo>
                    <a:lnTo>
                      <a:pt x="1206" y="389"/>
                    </a:lnTo>
                    <a:lnTo>
                      <a:pt x="1213" y="394"/>
                    </a:lnTo>
                    <a:lnTo>
                      <a:pt x="1221" y="400"/>
                    </a:lnTo>
                    <a:lnTo>
                      <a:pt x="1227" y="407"/>
                    </a:lnTo>
                    <a:lnTo>
                      <a:pt x="1233" y="415"/>
                    </a:lnTo>
                    <a:lnTo>
                      <a:pt x="1238" y="424"/>
                    </a:lnTo>
                    <a:lnTo>
                      <a:pt x="1243" y="433"/>
                    </a:lnTo>
                    <a:lnTo>
                      <a:pt x="1247" y="444"/>
                    </a:lnTo>
                    <a:lnTo>
                      <a:pt x="1251" y="457"/>
                    </a:lnTo>
                    <a:lnTo>
                      <a:pt x="1255" y="470"/>
                    </a:lnTo>
                    <a:lnTo>
                      <a:pt x="1259" y="485"/>
                    </a:lnTo>
                    <a:lnTo>
                      <a:pt x="1272" y="537"/>
                    </a:lnTo>
                    <a:lnTo>
                      <a:pt x="1283" y="579"/>
                    </a:lnTo>
                    <a:lnTo>
                      <a:pt x="1288" y="597"/>
                    </a:lnTo>
                    <a:lnTo>
                      <a:pt x="1292" y="611"/>
                    </a:lnTo>
                    <a:lnTo>
                      <a:pt x="1297" y="622"/>
                    </a:lnTo>
                    <a:lnTo>
                      <a:pt x="1301" y="631"/>
                    </a:lnTo>
                    <a:lnTo>
                      <a:pt x="1417" y="631"/>
                    </a:lnTo>
                    <a:lnTo>
                      <a:pt x="1413" y="619"/>
                    </a:lnTo>
                    <a:lnTo>
                      <a:pt x="1406" y="605"/>
                    </a:lnTo>
                    <a:lnTo>
                      <a:pt x="1401" y="585"/>
                    </a:lnTo>
                    <a:lnTo>
                      <a:pt x="1395" y="565"/>
                    </a:lnTo>
                    <a:lnTo>
                      <a:pt x="1389" y="540"/>
                    </a:lnTo>
                    <a:lnTo>
                      <a:pt x="1382" y="514"/>
                    </a:lnTo>
                    <a:lnTo>
                      <a:pt x="1376" y="487"/>
                    </a:lnTo>
                    <a:lnTo>
                      <a:pt x="1368" y="458"/>
                    </a:lnTo>
                    <a:lnTo>
                      <a:pt x="1362" y="436"/>
                    </a:lnTo>
                    <a:lnTo>
                      <a:pt x="1354" y="416"/>
                    </a:lnTo>
                    <a:lnTo>
                      <a:pt x="1346" y="398"/>
                    </a:lnTo>
                    <a:lnTo>
                      <a:pt x="1336" y="382"/>
                    </a:lnTo>
                    <a:lnTo>
                      <a:pt x="1330" y="374"/>
                    </a:lnTo>
                    <a:lnTo>
                      <a:pt x="1324" y="367"/>
                    </a:lnTo>
                    <a:lnTo>
                      <a:pt x="1318" y="361"/>
                    </a:lnTo>
                    <a:lnTo>
                      <a:pt x="1312" y="355"/>
                    </a:lnTo>
                    <a:lnTo>
                      <a:pt x="1305" y="350"/>
                    </a:lnTo>
                    <a:lnTo>
                      <a:pt x="1298" y="346"/>
                    </a:lnTo>
                    <a:lnTo>
                      <a:pt x="1290" y="342"/>
                    </a:lnTo>
                    <a:lnTo>
                      <a:pt x="1282" y="337"/>
                    </a:lnTo>
                    <a:lnTo>
                      <a:pt x="1282" y="335"/>
                    </a:lnTo>
                    <a:lnTo>
                      <a:pt x="1292" y="330"/>
                    </a:lnTo>
                    <a:lnTo>
                      <a:pt x="1304" y="326"/>
                    </a:lnTo>
                    <a:lnTo>
                      <a:pt x="1314" y="320"/>
                    </a:lnTo>
                    <a:lnTo>
                      <a:pt x="1324" y="314"/>
                    </a:lnTo>
                    <a:lnTo>
                      <a:pt x="1334" y="306"/>
                    </a:lnTo>
                    <a:lnTo>
                      <a:pt x="1343" y="298"/>
                    </a:lnTo>
                    <a:lnTo>
                      <a:pt x="1352" y="289"/>
                    </a:lnTo>
                    <a:lnTo>
                      <a:pt x="1360" y="280"/>
                    </a:lnTo>
                    <a:lnTo>
                      <a:pt x="1367" y="270"/>
                    </a:lnTo>
                    <a:lnTo>
                      <a:pt x="1374" y="258"/>
                    </a:lnTo>
                    <a:lnTo>
                      <a:pt x="1380" y="247"/>
                    </a:lnTo>
                    <a:lnTo>
                      <a:pt x="1385" y="235"/>
                    </a:lnTo>
                    <a:lnTo>
                      <a:pt x="1389" y="222"/>
                    </a:lnTo>
                    <a:lnTo>
                      <a:pt x="1392" y="209"/>
                    </a:lnTo>
                    <a:lnTo>
                      <a:pt x="1394" y="194"/>
                    </a:lnTo>
                    <a:lnTo>
                      <a:pt x="1394" y="180"/>
                    </a:lnTo>
                    <a:lnTo>
                      <a:pt x="1393" y="160"/>
                    </a:lnTo>
                    <a:lnTo>
                      <a:pt x="1391" y="142"/>
                    </a:lnTo>
                    <a:lnTo>
                      <a:pt x="1386" y="124"/>
                    </a:lnTo>
                    <a:lnTo>
                      <a:pt x="1381" y="108"/>
                    </a:lnTo>
                    <a:lnTo>
                      <a:pt x="1373" y="94"/>
                    </a:lnTo>
                    <a:lnTo>
                      <a:pt x="1363" y="79"/>
                    </a:lnTo>
                    <a:lnTo>
                      <a:pt x="1353" y="67"/>
                    </a:lnTo>
                    <a:lnTo>
                      <a:pt x="1341" y="56"/>
                    </a:lnTo>
                    <a:lnTo>
                      <a:pt x="1333" y="49"/>
                    </a:lnTo>
                    <a:lnTo>
                      <a:pt x="1324" y="43"/>
                    </a:lnTo>
                    <a:lnTo>
                      <a:pt x="1315" y="38"/>
                    </a:lnTo>
                    <a:lnTo>
                      <a:pt x="1306" y="33"/>
                    </a:lnTo>
                    <a:lnTo>
                      <a:pt x="1296" y="28"/>
                    </a:lnTo>
                    <a:lnTo>
                      <a:pt x="1285" y="24"/>
                    </a:lnTo>
                    <a:lnTo>
                      <a:pt x="1275" y="21"/>
                    </a:lnTo>
                    <a:lnTo>
                      <a:pt x="1263" y="17"/>
                    </a:lnTo>
                    <a:lnTo>
                      <a:pt x="1238" y="12"/>
                    </a:lnTo>
                    <a:lnTo>
                      <a:pt x="1211" y="8"/>
                    </a:lnTo>
                    <a:lnTo>
                      <a:pt x="1181" y="6"/>
                    </a:lnTo>
                    <a:lnTo>
                      <a:pt x="1150" y="5"/>
                    </a:lnTo>
                    <a:lnTo>
                      <a:pt x="1125" y="5"/>
                    </a:lnTo>
                    <a:lnTo>
                      <a:pt x="1101" y="6"/>
                    </a:lnTo>
                    <a:lnTo>
                      <a:pt x="1078" y="7"/>
                    </a:lnTo>
                    <a:lnTo>
                      <a:pt x="1055" y="9"/>
                    </a:lnTo>
                    <a:lnTo>
                      <a:pt x="1034" y="11"/>
                    </a:lnTo>
                    <a:lnTo>
                      <a:pt x="1014" y="13"/>
                    </a:lnTo>
                    <a:lnTo>
                      <a:pt x="995" y="15"/>
                    </a:lnTo>
                    <a:lnTo>
                      <a:pt x="978" y="19"/>
                    </a:lnTo>
                    <a:lnTo>
                      <a:pt x="978" y="631"/>
                    </a:lnTo>
                    <a:close/>
                    <a:moveTo>
                      <a:pt x="852" y="263"/>
                    </a:moveTo>
                    <a:lnTo>
                      <a:pt x="617" y="263"/>
                    </a:lnTo>
                    <a:lnTo>
                      <a:pt x="617" y="104"/>
                    </a:lnTo>
                    <a:lnTo>
                      <a:pt x="865" y="104"/>
                    </a:lnTo>
                    <a:lnTo>
                      <a:pt x="865" y="10"/>
                    </a:lnTo>
                    <a:lnTo>
                      <a:pt x="504" y="10"/>
                    </a:lnTo>
                    <a:lnTo>
                      <a:pt x="504" y="631"/>
                    </a:lnTo>
                    <a:lnTo>
                      <a:pt x="879" y="631"/>
                    </a:lnTo>
                    <a:lnTo>
                      <a:pt x="879" y="537"/>
                    </a:lnTo>
                    <a:lnTo>
                      <a:pt x="617" y="537"/>
                    </a:lnTo>
                    <a:lnTo>
                      <a:pt x="617" y="355"/>
                    </a:lnTo>
                    <a:lnTo>
                      <a:pt x="852" y="355"/>
                    </a:lnTo>
                    <a:lnTo>
                      <a:pt x="852" y="263"/>
                    </a:lnTo>
                    <a:close/>
                    <a:moveTo>
                      <a:pt x="0" y="601"/>
                    </a:moveTo>
                    <a:lnTo>
                      <a:pt x="14" y="609"/>
                    </a:lnTo>
                    <a:lnTo>
                      <a:pt x="32" y="616"/>
                    </a:lnTo>
                    <a:lnTo>
                      <a:pt x="50" y="622"/>
                    </a:lnTo>
                    <a:lnTo>
                      <a:pt x="72" y="629"/>
                    </a:lnTo>
                    <a:lnTo>
                      <a:pt x="94" y="634"/>
                    </a:lnTo>
                    <a:lnTo>
                      <a:pt x="118" y="637"/>
                    </a:lnTo>
                    <a:lnTo>
                      <a:pt x="143" y="640"/>
                    </a:lnTo>
                    <a:lnTo>
                      <a:pt x="167" y="641"/>
                    </a:lnTo>
                    <a:lnTo>
                      <a:pt x="196" y="640"/>
                    </a:lnTo>
                    <a:lnTo>
                      <a:pt x="224" y="637"/>
                    </a:lnTo>
                    <a:lnTo>
                      <a:pt x="236" y="635"/>
                    </a:lnTo>
                    <a:lnTo>
                      <a:pt x="248" y="632"/>
                    </a:lnTo>
                    <a:lnTo>
                      <a:pt x="261" y="629"/>
                    </a:lnTo>
                    <a:lnTo>
                      <a:pt x="272" y="625"/>
                    </a:lnTo>
                    <a:lnTo>
                      <a:pt x="282" y="621"/>
                    </a:lnTo>
                    <a:lnTo>
                      <a:pt x="293" y="617"/>
                    </a:lnTo>
                    <a:lnTo>
                      <a:pt x="303" y="613"/>
                    </a:lnTo>
                    <a:lnTo>
                      <a:pt x="312" y="608"/>
                    </a:lnTo>
                    <a:lnTo>
                      <a:pt x="321" y="603"/>
                    </a:lnTo>
                    <a:lnTo>
                      <a:pt x="330" y="597"/>
                    </a:lnTo>
                    <a:lnTo>
                      <a:pt x="338" y="591"/>
                    </a:lnTo>
                    <a:lnTo>
                      <a:pt x="345" y="584"/>
                    </a:lnTo>
                    <a:lnTo>
                      <a:pt x="352" y="578"/>
                    </a:lnTo>
                    <a:lnTo>
                      <a:pt x="358" y="571"/>
                    </a:lnTo>
                    <a:lnTo>
                      <a:pt x="365" y="564"/>
                    </a:lnTo>
                    <a:lnTo>
                      <a:pt x="371" y="557"/>
                    </a:lnTo>
                    <a:lnTo>
                      <a:pt x="380" y="541"/>
                    </a:lnTo>
                    <a:lnTo>
                      <a:pt x="388" y="526"/>
                    </a:lnTo>
                    <a:lnTo>
                      <a:pt x="394" y="508"/>
                    </a:lnTo>
                    <a:lnTo>
                      <a:pt x="400" y="491"/>
                    </a:lnTo>
                    <a:lnTo>
                      <a:pt x="402" y="472"/>
                    </a:lnTo>
                    <a:lnTo>
                      <a:pt x="403" y="454"/>
                    </a:lnTo>
                    <a:lnTo>
                      <a:pt x="402" y="437"/>
                    </a:lnTo>
                    <a:lnTo>
                      <a:pt x="401" y="422"/>
                    </a:lnTo>
                    <a:lnTo>
                      <a:pt x="397" y="407"/>
                    </a:lnTo>
                    <a:lnTo>
                      <a:pt x="393" y="393"/>
                    </a:lnTo>
                    <a:lnTo>
                      <a:pt x="387" y="380"/>
                    </a:lnTo>
                    <a:lnTo>
                      <a:pt x="381" y="367"/>
                    </a:lnTo>
                    <a:lnTo>
                      <a:pt x="373" y="355"/>
                    </a:lnTo>
                    <a:lnTo>
                      <a:pt x="364" y="344"/>
                    </a:lnTo>
                    <a:lnTo>
                      <a:pt x="353" y="332"/>
                    </a:lnTo>
                    <a:lnTo>
                      <a:pt x="341" y="322"/>
                    </a:lnTo>
                    <a:lnTo>
                      <a:pt x="328" y="313"/>
                    </a:lnTo>
                    <a:lnTo>
                      <a:pt x="313" y="303"/>
                    </a:lnTo>
                    <a:lnTo>
                      <a:pt x="298" y="294"/>
                    </a:lnTo>
                    <a:lnTo>
                      <a:pt x="281" y="286"/>
                    </a:lnTo>
                    <a:lnTo>
                      <a:pt x="263" y="278"/>
                    </a:lnTo>
                    <a:lnTo>
                      <a:pt x="243" y="270"/>
                    </a:lnTo>
                    <a:lnTo>
                      <a:pt x="215" y="258"/>
                    </a:lnTo>
                    <a:lnTo>
                      <a:pt x="190" y="247"/>
                    </a:lnTo>
                    <a:lnTo>
                      <a:pt x="179" y="242"/>
                    </a:lnTo>
                    <a:lnTo>
                      <a:pt x="169" y="236"/>
                    </a:lnTo>
                    <a:lnTo>
                      <a:pt x="161" y="230"/>
                    </a:lnTo>
                    <a:lnTo>
                      <a:pt x="153" y="224"/>
                    </a:lnTo>
                    <a:lnTo>
                      <a:pt x="146" y="219"/>
                    </a:lnTo>
                    <a:lnTo>
                      <a:pt x="141" y="213"/>
                    </a:lnTo>
                    <a:lnTo>
                      <a:pt x="135" y="206"/>
                    </a:lnTo>
                    <a:lnTo>
                      <a:pt x="131" y="200"/>
                    </a:lnTo>
                    <a:lnTo>
                      <a:pt x="128" y="192"/>
                    </a:lnTo>
                    <a:lnTo>
                      <a:pt x="126" y="184"/>
                    </a:lnTo>
                    <a:lnTo>
                      <a:pt x="125" y="177"/>
                    </a:lnTo>
                    <a:lnTo>
                      <a:pt x="125" y="168"/>
                    </a:lnTo>
                    <a:lnTo>
                      <a:pt x="125" y="162"/>
                    </a:lnTo>
                    <a:lnTo>
                      <a:pt x="126" y="154"/>
                    </a:lnTo>
                    <a:lnTo>
                      <a:pt x="128" y="147"/>
                    </a:lnTo>
                    <a:lnTo>
                      <a:pt x="130" y="141"/>
                    </a:lnTo>
                    <a:lnTo>
                      <a:pt x="134" y="135"/>
                    </a:lnTo>
                    <a:lnTo>
                      <a:pt x="139" y="129"/>
                    </a:lnTo>
                    <a:lnTo>
                      <a:pt x="143" y="122"/>
                    </a:lnTo>
                    <a:lnTo>
                      <a:pt x="149" y="117"/>
                    </a:lnTo>
                    <a:lnTo>
                      <a:pt x="156" y="112"/>
                    </a:lnTo>
                    <a:lnTo>
                      <a:pt x="163" y="107"/>
                    </a:lnTo>
                    <a:lnTo>
                      <a:pt x="171" y="103"/>
                    </a:lnTo>
                    <a:lnTo>
                      <a:pt x="181" y="100"/>
                    </a:lnTo>
                    <a:lnTo>
                      <a:pt x="191" y="97"/>
                    </a:lnTo>
                    <a:lnTo>
                      <a:pt x="202" y="95"/>
                    </a:lnTo>
                    <a:lnTo>
                      <a:pt x="215" y="94"/>
                    </a:lnTo>
                    <a:lnTo>
                      <a:pt x="227" y="94"/>
                    </a:lnTo>
                    <a:lnTo>
                      <a:pt x="248" y="94"/>
                    </a:lnTo>
                    <a:lnTo>
                      <a:pt x="268" y="96"/>
                    </a:lnTo>
                    <a:lnTo>
                      <a:pt x="285" y="100"/>
                    </a:lnTo>
                    <a:lnTo>
                      <a:pt x="302" y="104"/>
                    </a:lnTo>
                    <a:lnTo>
                      <a:pt x="317" y="108"/>
                    </a:lnTo>
                    <a:lnTo>
                      <a:pt x="331" y="113"/>
                    </a:lnTo>
                    <a:lnTo>
                      <a:pt x="342" y="118"/>
                    </a:lnTo>
                    <a:lnTo>
                      <a:pt x="351" y="122"/>
                    </a:lnTo>
                    <a:lnTo>
                      <a:pt x="378" y="31"/>
                    </a:lnTo>
                    <a:lnTo>
                      <a:pt x="366" y="25"/>
                    </a:lnTo>
                    <a:lnTo>
                      <a:pt x="350" y="20"/>
                    </a:lnTo>
                    <a:lnTo>
                      <a:pt x="335" y="14"/>
                    </a:lnTo>
                    <a:lnTo>
                      <a:pt x="316" y="9"/>
                    </a:lnTo>
                    <a:lnTo>
                      <a:pt x="298" y="6"/>
                    </a:lnTo>
                    <a:lnTo>
                      <a:pt x="276" y="3"/>
                    </a:lnTo>
                    <a:lnTo>
                      <a:pt x="254" y="1"/>
                    </a:lnTo>
                    <a:lnTo>
                      <a:pt x="229" y="0"/>
                    </a:lnTo>
                    <a:lnTo>
                      <a:pt x="204" y="1"/>
                    </a:lnTo>
                    <a:lnTo>
                      <a:pt x="182" y="4"/>
                    </a:lnTo>
                    <a:lnTo>
                      <a:pt x="159" y="8"/>
                    </a:lnTo>
                    <a:lnTo>
                      <a:pt x="139" y="14"/>
                    </a:lnTo>
                    <a:lnTo>
                      <a:pt x="119" y="22"/>
                    </a:lnTo>
                    <a:lnTo>
                      <a:pt x="101" y="30"/>
                    </a:lnTo>
                    <a:lnTo>
                      <a:pt x="84" y="40"/>
                    </a:lnTo>
                    <a:lnTo>
                      <a:pt x="70" y="51"/>
                    </a:lnTo>
                    <a:lnTo>
                      <a:pt x="56" y="64"/>
                    </a:lnTo>
                    <a:lnTo>
                      <a:pt x="44" y="77"/>
                    </a:lnTo>
                    <a:lnTo>
                      <a:pt x="34" y="93"/>
                    </a:lnTo>
                    <a:lnTo>
                      <a:pt x="26" y="108"/>
                    </a:lnTo>
                    <a:lnTo>
                      <a:pt x="18" y="124"/>
                    </a:lnTo>
                    <a:lnTo>
                      <a:pt x="14" y="142"/>
                    </a:lnTo>
                    <a:lnTo>
                      <a:pt x="11" y="159"/>
                    </a:lnTo>
                    <a:lnTo>
                      <a:pt x="10" y="179"/>
                    </a:lnTo>
                    <a:lnTo>
                      <a:pt x="11" y="194"/>
                    </a:lnTo>
                    <a:lnTo>
                      <a:pt x="13" y="211"/>
                    </a:lnTo>
                    <a:lnTo>
                      <a:pt x="16" y="225"/>
                    </a:lnTo>
                    <a:lnTo>
                      <a:pt x="21" y="240"/>
                    </a:lnTo>
                    <a:lnTo>
                      <a:pt x="29" y="253"/>
                    </a:lnTo>
                    <a:lnTo>
                      <a:pt x="36" y="265"/>
                    </a:lnTo>
                    <a:lnTo>
                      <a:pt x="45" y="277"/>
                    </a:lnTo>
                    <a:lnTo>
                      <a:pt x="55" y="288"/>
                    </a:lnTo>
                    <a:lnTo>
                      <a:pt x="67" y="299"/>
                    </a:lnTo>
                    <a:lnTo>
                      <a:pt x="80" y="310"/>
                    </a:lnTo>
                    <a:lnTo>
                      <a:pt x="93" y="319"/>
                    </a:lnTo>
                    <a:lnTo>
                      <a:pt x="109" y="328"/>
                    </a:lnTo>
                    <a:lnTo>
                      <a:pt x="124" y="336"/>
                    </a:lnTo>
                    <a:lnTo>
                      <a:pt x="142" y="345"/>
                    </a:lnTo>
                    <a:lnTo>
                      <a:pt x="159" y="352"/>
                    </a:lnTo>
                    <a:lnTo>
                      <a:pt x="178" y="359"/>
                    </a:lnTo>
                    <a:lnTo>
                      <a:pt x="205" y="369"/>
                    </a:lnTo>
                    <a:lnTo>
                      <a:pt x="228" y="381"/>
                    </a:lnTo>
                    <a:lnTo>
                      <a:pt x="238" y="386"/>
                    </a:lnTo>
                    <a:lnTo>
                      <a:pt x="247" y="392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68" y="409"/>
                    </a:lnTo>
                    <a:lnTo>
                      <a:pt x="273" y="417"/>
                    </a:lnTo>
                    <a:lnTo>
                      <a:pt x="278" y="423"/>
                    </a:lnTo>
                    <a:lnTo>
                      <a:pt x="281" y="430"/>
                    </a:lnTo>
                    <a:lnTo>
                      <a:pt x="284" y="437"/>
                    </a:lnTo>
                    <a:lnTo>
                      <a:pt x="287" y="445"/>
                    </a:lnTo>
                    <a:lnTo>
                      <a:pt x="288" y="454"/>
                    </a:lnTo>
                    <a:lnTo>
                      <a:pt x="288" y="462"/>
                    </a:lnTo>
                    <a:lnTo>
                      <a:pt x="288" y="471"/>
                    </a:lnTo>
                    <a:lnTo>
                      <a:pt x="285" y="480"/>
                    </a:lnTo>
                    <a:lnTo>
                      <a:pt x="283" y="489"/>
                    </a:lnTo>
                    <a:lnTo>
                      <a:pt x="280" y="497"/>
                    </a:lnTo>
                    <a:lnTo>
                      <a:pt x="276" y="504"/>
                    </a:lnTo>
                    <a:lnTo>
                      <a:pt x="271" y="511"/>
                    </a:lnTo>
                    <a:lnTo>
                      <a:pt x="265" y="517"/>
                    </a:lnTo>
                    <a:lnTo>
                      <a:pt x="259" y="524"/>
                    </a:lnTo>
                    <a:lnTo>
                      <a:pt x="251" y="529"/>
                    </a:lnTo>
                    <a:lnTo>
                      <a:pt x="242" y="533"/>
                    </a:lnTo>
                    <a:lnTo>
                      <a:pt x="233" y="537"/>
                    </a:lnTo>
                    <a:lnTo>
                      <a:pt x="223" y="540"/>
                    </a:lnTo>
                    <a:lnTo>
                      <a:pt x="213" y="543"/>
                    </a:lnTo>
                    <a:lnTo>
                      <a:pt x="200" y="545"/>
                    </a:lnTo>
                    <a:lnTo>
                      <a:pt x="188" y="546"/>
                    </a:lnTo>
                    <a:lnTo>
                      <a:pt x="175" y="546"/>
                    </a:lnTo>
                    <a:lnTo>
                      <a:pt x="154" y="546"/>
                    </a:lnTo>
                    <a:lnTo>
                      <a:pt x="132" y="543"/>
                    </a:lnTo>
                    <a:lnTo>
                      <a:pt x="112" y="540"/>
                    </a:lnTo>
                    <a:lnTo>
                      <a:pt x="92" y="535"/>
                    </a:lnTo>
                    <a:lnTo>
                      <a:pt x="74" y="529"/>
                    </a:lnTo>
                    <a:lnTo>
                      <a:pt x="56" y="523"/>
                    </a:lnTo>
                    <a:lnTo>
                      <a:pt x="40" y="514"/>
                    </a:lnTo>
                    <a:lnTo>
                      <a:pt x="26" y="507"/>
                    </a:lnTo>
                    <a:lnTo>
                      <a:pt x="0" y="6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623721" y="6650480"/>
                <a:ext cx="1169987" cy="127000"/>
              </a:xfrm>
              <a:custGeom>
                <a:avLst/>
                <a:gdLst/>
                <a:ahLst/>
                <a:cxnLst>
                  <a:cxn ang="0">
                    <a:pos x="5506" y="10"/>
                  </a:cxn>
                  <a:cxn ang="0">
                    <a:pos x="5169" y="544"/>
                  </a:cxn>
                  <a:cxn ang="0">
                    <a:pos x="5029" y="477"/>
                  </a:cxn>
                  <a:cxn ang="0">
                    <a:pos x="4982" y="270"/>
                  </a:cxn>
                  <a:cxn ang="0">
                    <a:pos x="5063" y="133"/>
                  </a:cxn>
                  <a:cxn ang="0">
                    <a:pos x="5293" y="109"/>
                  </a:cxn>
                  <a:cxn ang="0">
                    <a:pos x="5122" y="6"/>
                  </a:cxn>
                  <a:cxn ang="0">
                    <a:pos x="4924" y="122"/>
                  </a:cxn>
                  <a:cxn ang="0">
                    <a:pos x="4861" y="362"/>
                  </a:cxn>
                  <a:cxn ang="0">
                    <a:pos x="4955" y="565"/>
                  </a:cxn>
                  <a:cxn ang="0">
                    <a:pos x="5175" y="641"/>
                  </a:cxn>
                  <a:cxn ang="0">
                    <a:pos x="4373" y="269"/>
                  </a:cxn>
                  <a:cxn ang="0">
                    <a:pos x="4761" y="631"/>
                  </a:cxn>
                  <a:cxn ang="0">
                    <a:pos x="4630" y="407"/>
                  </a:cxn>
                  <a:cxn ang="0">
                    <a:pos x="3905" y="100"/>
                  </a:cxn>
                  <a:cxn ang="0">
                    <a:pos x="3809" y="456"/>
                  </a:cxn>
                  <a:cxn ang="0">
                    <a:pos x="3020" y="10"/>
                  </a:cxn>
                  <a:cxn ang="0">
                    <a:pos x="2324" y="528"/>
                  </a:cxn>
                  <a:cxn ang="0">
                    <a:pos x="2455" y="633"/>
                  </a:cxn>
                  <a:cxn ang="0">
                    <a:pos x="2663" y="610"/>
                  </a:cxn>
                  <a:cxn ang="0">
                    <a:pos x="2767" y="461"/>
                  </a:cxn>
                  <a:cxn ang="0">
                    <a:pos x="2644" y="481"/>
                  </a:cxn>
                  <a:cxn ang="0">
                    <a:pos x="2470" y="533"/>
                  </a:cxn>
                  <a:cxn ang="0">
                    <a:pos x="1803" y="609"/>
                  </a:cxn>
                  <a:cxn ang="0">
                    <a:pos x="2082" y="617"/>
                  </a:cxn>
                  <a:cxn ang="0">
                    <a:pos x="2191" y="472"/>
                  </a:cxn>
                  <a:cxn ang="0">
                    <a:pos x="2070" y="286"/>
                  </a:cxn>
                  <a:cxn ang="0">
                    <a:pos x="1914" y="177"/>
                  </a:cxn>
                  <a:cxn ang="0">
                    <a:pos x="1991" y="95"/>
                  </a:cxn>
                  <a:cxn ang="0">
                    <a:pos x="2106" y="9"/>
                  </a:cxn>
                  <a:cxn ang="0">
                    <a:pos x="1823" y="93"/>
                  </a:cxn>
                  <a:cxn ang="0">
                    <a:pos x="1869" y="310"/>
                  </a:cxn>
                  <a:cxn ang="0">
                    <a:pos x="2067" y="423"/>
                  </a:cxn>
                  <a:cxn ang="0">
                    <a:pos x="2031" y="533"/>
                  </a:cxn>
                  <a:cxn ang="0">
                    <a:pos x="1789" y="601"/>
                  </a:cxn>
                  <a:cxn ang="0">
                    <a:pos x="1348" y="251"/>
                  </a:cxn>
                  <a:cxn ang="0">
                    <a:pos x="1587" y="422"/>
                  </a:cxn>
                  <a:cxn ang="0">
                    <a:pos x="1300" y="631"/>
                  </a:cxn>
                  <a:cxn ang="0">
                    <a:pos x="679" y="482"/>
                  </a:cxn>
                  <a:cxn ang="0">
                    <a:pos x="668" y="177"/>
                  </a:cxn>
                  <a:cxn ang="0">
                    <a:pos x="807" y="91"/>
                  </a:cxn>
                  <a:cxn ang="0">
                    <a:pos x="944" y="177"/>
                  </a:cxn>
                  <a:cxn ang="0">
                    <a:pos x="933" y="482"/>
                  </a:cxn>
                  <a:cxn ang="0">
                    <a:pos x="804" y="550"/>
                  </a:cxn>
                  <a:cxn ang="0">
                    <a:pos x="993" y="575"/>
                  </a:cxn>
                  <a:cxn ang="0">
                    <a:pos x="1094" y="370"/>
                  </a:cxn>
                  <a:cxn ang="0">
                    <a:pos x="1054" y="137"/>
                  </a:cxn>
                  <a:cxn ang="0">
                    <a:pos x="890" y="9"/>
                  </a:cxn>
                  <a:cxn ang="0">
                    <a:pos x="665" y="37"/>
                  </a:cxn>
                  <a:cxn ang="0">
                    <a:pos x="531" y="209"/>
                  </a:cxn>
                  <a:cxn ang="0">
                    <a:pos x="535" y="452"/>
                  </a:cxn>
                  <a:cxn ang="0">
                    <a:pos x="670" y="611"/>
                  </a:cxn>
                  <a:cxn ang="0">
                    <a:pos x="403" y="539"/>
                  </a:cxn>
                  <a:cxn ang="0">
                    <a:pos x="216" y="516"/>
                  </a:cxn>
                  <a:cxn ang="0">
                    <a:pos x="123" y="371"/>
                  </a:cxn>
                  <a:cxn ang="0">
                    <a:pos x="160" y="176"/>
                  </a:cxn>
                  <a:cxn ang="0">
                    <a:pos x="337" y="94"/>
                  </a:cxn>
                  <a:cxn ang="0">
                    <a:pos x="383" y="3"/>
                  </a:cxn>
                  <a:cxn ang="0">
                    <a:pos x="130" y="59"/>
                  </a:cxn>
                  <a:cxn ang="0">
                    <a:pos x="6" y="255"/>
                  </a:cxn>
                  <a:cxn ang="0">
                    <a:pos x="41" y="497"/>
                  </a:cxn>
                  <a:cxn ang="0">
                    <a:pos x="215" y="628"/>
                  </a:cxn>
                  <a:cxn ang="0">
                    <a:pos x="458" y="523"/>
                  </a:cxn>
                </a:cxnLst>
                <a:rect l="0" t="0" r="r" b="b"/>
                <a:pathLst>
                  <a:path w="5893" h="641">
                    <a:moveTo>
                      <a:pt x="5686" y="631"/>
                    </a:moveTo>
                    <a:lnTo>
                      <a:pt x="5686" y="369"/>
                    </a:lnTo>
                    <a:lnTo>
                      <a:pt x="5893" y="10"/>
                    </a:lnTo>
                    <a:lnTo>
                      <a:pt x="5764" y="10"/>
                    </a:lnTo>
                    <a:lnTo>
                      <a:pt x="5690" y="169"/>
                    </a:lnTo>
                    <a:lnTo>
                      <a:pt x="5675" y="202"/>
                    </a:lnTo>
                    <a:lnTo>
                      <a:pt x="5661" y="232"/>
                    </a:lnTo>
                    <a:lnTo>
                      <a:pt x="5648" y="262"/>
                    </a:lnTo>
                    <a:lnTo>
                      <a:pt x="5636" y="292"/>
                    </a:lnTo>
                    <a:lnTo>
                      <a:pt x="5635" y="292"/>
                    </a:lnTo>
                    <a:lnTo>
                      <a:pt x="5621" y="261"/>
                    </a:lnTo>
                    <a:lnTo>
                      <a:pt x="5609" y="232"/>
                    </a:lnTo>
                    <a:lnTo>
                      <a:pt x="5596" y="202"/>
                    </a:lnTo>
                    <a:lnTo>
                      <a:pt x="5580" y="170"/>
                    </a:lnTo>
                    <a:lnTo>
                      <a:pt x="5506" y="10"/>
                    </a:lnTo>
                    <a:lnTo>
                      <a:pt x="5377" y="10"/>
                    </a:lnTo>
                    <a:lnTo>
                      <a:pt x="5573" y="372"/>
                    </a:lnTo>
                    <a:lnTo>
                      <a:pt x="5573" y="631"/>
                    </a:lnTo>
                    <a:lnTo>
                      <a:pt x="5686" y="631"/>
                    </a:lnTo>
                    <a:close/>
                    <a:moveTo>
                      <a:pt x="5318" y="523"/>
                    </a:moveTo>
                    <a:lnTo>
                      <a:pt x="5306" y="528"/>
                    </a:lnTo>
                    <a:lnTo>
                      <a:pt x="5293" y="532"/>
                    </a:lnTo>
                    <a:lnTo>
                      <a:pt x="5277" y="536"/>
                    </a:lnTo>
                    <a:lnTo>
                      <a:pt x="5262" y="539"/>
                    </a:lnTo>
                    <a:lnTo>
                      <a:pt x="5245" y="542"/>
                    </a:lnTo>
                    <a:lnTo>
                      <a:pt x="5229" y="544"/>
                    </a:lnTo>
                    <a:lnTo>
                      <a:pt x="5211" y="545"/>
                    </a:lnTo>
                    <a:lnTo>
                      <a:pt x="5194" y="545"/>
                    </a:lnTo>
                    <a:lnTo>
                      <a:pt x="5182" y="545"/>
                    </a:lnTo>
                    <a:lnTo>
                      <a:pt x="5169" y="544"/>
                    </a:lnTo>
                    <a:lnTo>
                      <a:pt x="5157" y="543"/>
                    </a:lnTo>
                    <a:lnTo>
                      <a:pt x="5146" y="541"/>
                    </a:lnTo>
                    <a:lnTo>
                      <a:pt x="5134" y="539"/>
                    </a:lnTo>
                    <a:lnTo>
                      <a:pt x="5124" y="537"/>
                    </a:lnTo>
                    <a:lnTo>
                      <a:pt x="5113" y="534"/>
                    </a:lnTo>
                    <a:lnTo>
                      <a:pt x="5104" y="530"/>
                    </a:lnTo>
                    <a:lnTo>
                      <a:pt x="5093" y="526"/>
                    </a:lnTo>
                    <a:lnTo>
                      <a:pt x="5084" y="522"/>
                    </a:lnTo>
                    <a:lnTo>
                      <a:pt x="5075" y="516"/>
                    </a:lnTo>
                    <a:lnTo>
                      <a:pt x="5067" y="511"/>
                    </a:lnTo>
                    <a:lnTo>
                      <a:pt x="5057" y="505"/>
                    </a:lnTo>
                    <a:lnTo>
                      <a:pt x="5050" y="499"/>
                    </a:lnTo>
                    <a:lnTo>
                      <a:pt x="5042" y="492"/>
                    </a:lnTo>
                    <a:lnTo>
                      <a:pt x="5036" y="486"/>
                    </a:lnTo>
                    <a:lnTo>
                      <a:pt x="5029" y="477"/>
                    </a:lnTo>
                    <a:lnTo>
                      <a:pt x="5022" y="470"/>
                    </a:lnTo>
                    <a:lnTo>
                      <a:pt x="5016" y="462"/>
                    </a:lnTo>
                    <a:lnTo>
                      <a:pt x="5011" y="453"/>
                    </a:lnTo>
                    <a:lnTo>
                      <a:pt x="5006" y="443"/>
                    </a:lnTo>
                    <a:lnTo>
                      <a:pt x="5001" y="434"/>
                    </a:lnTo>
                    <a:lnTo>
                      <a:pt x="4997" y="425"/>
                    </a:lnTo>
                    <a:lnTo>
                      <a:pt x="4993" y="415"/>
                    </a:lnTo>
                    <a:lnTo>
                      <a:pt x="4986" y="393"/>
                    </a:lnTo>
                    <a:lnTo>
                      <a:pt x="4982" y="371"/>
                    </a:lnTo>
                    <a:lnTo>
                      <a:pt x="4979" y="347"/>
                    </a:lnTo>
                    <a:lnTo>
                      <a:pt x="4978" y="322"/>
                    </a:lnTo>
                    <a:lnTo>
                      <a:pt x="4979" y="309"/>
                    </a:lnTo>
                    <a:lnTo>
                      <a:pt x="4979" y="295"/>
                    </a:lnTo>
                    <a:lnTo>
                      <a:pt x="4981" y="282"/>
                    </a:lnTo>
                    <a:lnTo>
                      <a:pt x="4982" y="270"/>
                    </a:lnTo>
                    <a:lnTo>
                      <a:pt x="4985" y="257"/>
                    </a:lnTo>
                    <a:lnTo>
                      <a:pt x="4987" y="246"/>
                    </a:lnTo>
                    <a:lnTo>
                      <a:pt x="4991" y="235"/>
                    </a:lnTo>
                    <a:lnTo>
                      <a:pt x="4995" y="223"/>
                    </a:lnTo>
                    <a:lnTo>
                      <a:pt x="4999" y="213"/>
                    </a:lnTo>
                    <a:lnTo>
                      <a:pt x="5004" y="203"/>
                    </a:lnTo>
                    <a:lnTo>
                      <a:pt x="5008" y="193"/>
                    </a:lnTo>
                    <a:lnTo>
                      <a:pt x="5014" y="184"/>
                    </a:lnTo>
                    <a:lnTo>
                      <a:pt x="5019" y="176"/>
                    </a:lnTo>
                    <a:lnTo>
                      <a:pt x="5026" y="168"/>
                    </a:lnTo>
                    <a:lnTo>
                      <a:pt x="5033" y="159"/>
                    </a:lnTo>
                    <a:lnTo>
                      <a:pt x="5040" y="152"/>
                    </a:lnTo>
                    <a:lnTo>
                      <a:pt x="5047" y="145"/>
                    </a:lnTo>
                    <a:lnTo>
                      <a:pt x="5055" y="139"/>
                    </a:lnTo>
                    <a:lnTo>
                      <a:pt x="5063" y="133"/>
                    </a:lnTo>
                    <a:lnTo>
                      <a:pt x="5072" y="127"/>
                    </a:lnTo>
                    <a:lnTo>
                      <a:pt x="5080" y="121"/>
                    </a:lnTo>
                    <a:lnTo>
                      <a:pt x="5089" y="117"/>
                    </a:lnTo>
                    <a:lnTo>
                      <a:pt x="5098" y="112"/>
                    </a:lnTo>
                    <a:lnTo>
                      <a:pt x="5109" y="109"/>
                    </a:lnTo>
                    <a:lnTo>
                      <a:pt x="5129" y="102"/>
                    </a:lnTo>
                    <a:lnTo>
                      <a:pt x="5150" y="98"/>
                    </a:lnTo>
                    <a:lnTo>
                      <a:pt x="5172" y="95"/>
                    </a:lnTo>
                    <a:lnTo>
                      <a:pt x="5196" y="94"/>
                    </a:lnTo>
                    <a:lnTo>
                      <a:pt x="5215" y="95"/>
                    </a:lnTo>
                    <a:lnTo>
                      <a:pt x="5232" y="96"/>
                    </a:lnTo>
                    <a:lnTo>
                      <a:pt x="5248" y="98"/>
                    </a:lnTo>
                    <a:lnTo>
                      <a:pt x="5264" y="101"/>
                    </a:lnTo>
                    <a:lnTo>
                      <a:pt x="5279" y="105"/>
                    </a:lnTo>
                    <a:lnTo>
                      <a:pt x="5293" y="109"/>
                    </a:lnTo>
                    <a:lnTo>
                      <a:pt x="5305" y="113"/>
                    </a:lnTo>
                    <a:lnTo>
                      <a:pt x="5316" y="118"/>
                    </a:lnTo>
                    <a:lnTo>
                      <a:pt x="5341" y="28"/>
                    </a:lnTo>
                    <a:lnTo>
                      <a:pt x="5332" y="24"/>
                    </a:lnTo>
                    <a:lnTo>
                      <a:pt x="5318" y="19"/>
                    </a:lnTo>
                    <a:lnTo>
                      <a:pt x="5303" y="13"/>
                    </a:lnTo>
                    <a:lnTo>
                      <a:pt x="5285" y="9"/>
                    </a:lnTo>
                    <a:lnTo>
                      <a:pt x="5265" y="6"/>
                    </a:lnTo>
                    <a:lnTo>
                      <a:pt x="5242" y="3"/>
                    </a:lnTo>
                    <a:lnTo>
                      <a:pt x="5218" y="1"/>
                    </a:lnTo>
                    <a:lnTo>
                      <a:pt x="5191" y="0"/>
                    </a:lnTo>
                    <a:lnTo>
                      <a:pt x="5173" y="1"/>
                    </a:lnTo>
                    <a:lnTo>
                      <a:pt x="5156" y="2"/>
                    </a:lnTo>
                    <a:lnTo>
                      <a:pt x="5139" y="4"/>
                    </a:lnTo>
                    <a:lnTo>
                      <a:pt x="5122" y="6"/>
                    </a:lnTo>
                    <a:lnTo>
                      <a:pt x="5106" y="9"/>
                    </a:lnTo>
                    <a:lnTo>
                      <a:pt x="5090" y="13"/>
                    </a:lnTo>
                    <a:lnTo>
                      <a:pt x="5075" y="17"/>
                    </a:lnTo>
                    <a:lnTo>
                      <a:pt x="5059" y="23"/>
                    </a:lnTo>
                    <a:lnTo>
                      <a:pt x="5045" y="29"/>
                    </a:lnTo>
                    <a:lnTo>
                      <a:pt x="5031" y="35"/>
                    </a:lnTo>
                    <a:lnTo>
                      <a:pt x="5016" y="42"/>
                    </a:lnTo>
                    <a:lnTo>
                      <a:pt x="5003" y="50"/>
                    </a:lnTo>
                    <a:lnTo>
                      <a:pt x="4989" y="59"/>
                    </a:lnTo>
                    <a:lnTo>
                      <a:pt x="4977" y="68"/>
                    </a:lnTo>
                    <a:lnTo>
                      <a:pt x="4966" y="77"/>
                    </a:lnTo>
                    <a:lnTo>
                      <a:pt x="4955" y="87"/>
                    </a:lnTo>
                    <a:lnTo>
                      <a:pt x="4943" y="99"/>
                    </a:lnTo>
                    <a:lnTo>
                      <a:pt x="4933" y="110"/>
                    </a:lnTo>
                    <a:lnTo>
                      <a:pt x="4924" y="122"/>
                    </a:lnTo>
                    <a:lnTo>
                      <a:pt x="4914" y="135"/>
                    </a:lnTo>
                    <a:lnTo>
                      <a:pt x="4906" y="148"/>
                    </a:lnTo>
                    <a:lnTo>
                      <a:pt x="4898" y="162"/>
                    </a:lnTo>
                    <a:lnTo>
                      <a:pt x="4891" y="176"/>
                    </a:lnTo>
                    <a:lnTo>
                      <a:pt x="4885" y="190"/>
                    </a:lnTo>
                    <a:lnTo>
                      <a:pt x="4879" y="206"/>
                    </a:lnTo>
                    <a:lnTo>
                      <a:pt x="4873" y="222"/>
                    </a:lnTo>
                    <a:lnTo>
                      <a:pt x="4869" y="239"/>
                    </a:lnTo>
                    <a:lnTo>
                      <a:pt x="4866" y="255"/>
                    </a:lnTo>
                    <a:lnTo>
                      <a:pt x="4863" y="273"/>
                    </a:lnTo>
                    <a:lnTo>
                      <a:pt x="4861" y="290"/>
                    </a:lnTo>
                    <a:lnTo>
                      <a:pt x="4860" y="309"/>
                    </a:lnTo>
                    <a:lnTo>
                      <a:pt x="4859" y="328"/>
                    </a:lnTo>
                    <a:lnTo>
                      <a:pt x="4860" y="346"/>
                    </a:lnTo>
                    <a:lnTo>
                      <a:pt x="4861" y="362"/>
                    </a:lnTo>
                    <a:lnTo>
                      <a:pt x="4862" y="380"/>
                    </a:lnTo>
                    <a:lnTo>
                      <a:pt x="4865" y="395"/>
                    </a:lnTo>
                    <a:lnTo>
                      <a:pt x="4868" y="412"/>
                    </a:lnTo>
                    <a:lnTo>
                      <a:pt x="4871" y="427"/>
                    </a:lnTo>
                    <a:lnTo>
                      <a:pt x="4876" y="441"/>
                    </a:lnTo>
                    <a:lnTo>
                      <a:pt x="4881" y="457"/>
                    </a:lnTo>
                    <a:lnTo>
                      <a:pt x="4887" y="470"/>
                    </a:lnTo>
                    <a:lnTo>
                      <a:pt x="4893" y="484"/>
                    </a:lnTo>
                    <a:lnTo>
                      <a:pt x="4900" y="497"/>
                    </a:lnTo>
                    <a:lnTo>
                      <a:pt x="4907" y="509"/>
                    </a:lnTo>
                    <a:lnTo>
                      <a:pt x="4915" y="522"/>
                    </a:lnTo>
                    <a:lnTo>
                      <a:pt x="4925" y="534"/>
                    </a:lnTo>
                    <a:lnTo>
                      <a:pt x="4934" y="544"/>
                    </a:lnTo>
                    <a:lnTo>
                      <a:pt x="4943" y="555"/>
                    </a:lnTo>
                    <a:lnTo>
                      <a:pt x="4955" y="565"/>
                    </a:lnTo>
                    <a:lnTo>
                      <a:pt x="4965" y="574"/>
                    </a:lnTo>
                    <a:lnTo>
                      <a:pt x="4977" y="583"/>
                    </a:lnTo>
                    <a:lnTo>
                      <a:pt x="4989" y="592"/>
                    </a:lnTo>
                    <a:lnTo>
                      <a:pt x="5002" y="599"/>
                    </a:lnTo>
                    <a:lnTo>
                      <a:pt x="5015" y="606"/>
                    </a:lnTo>
                    <a:lnTo>
                      <a:pt x="5029" y="612"/>
                    </a:lnTo>
                    <a:lnTo>
                      <a:pt x="5043" y="618"/>
                    </a:lnTo>
                    <a:lnTo>
                      <a:pt x="5058" y="623"/>
                    </a:lnTo>
                    <a:lnTo>
                      <a:pt x="5074" y="628"/>
                    </a:lnTo>
                    <a:lnTo>
                      <a:pt x="5089" y="632"/>
                    </a:lnTo>
                    <a:lnTo>
                      <a:pt x="5106" y="635"/>
                    </a:lnTo>
                    <a:lnTo>
                      <a:pt x="5122" y="637"/>
                    </a:lnTo>
                    <a:lnTo>
                      <a:pt x="5139" y="639"/>
                    </a:lnTo>
                    <a:lnTo>
                      <a:pt x="5158" y="640"/>
                    </a:lnTo>
                    <a:lnTo>
                      <a:pt x="5175" y="641"/>
                    </a:lnTo>
                    <a:lnTo>
                      <a:pt x="5203" y="640"/>
                    </a:lnTo>
                    <a:lnTo>
                      <a:pt x="5229" y="638"/>
                    </a:lnTo>
                    <a:lnTo>
                      <a:pt x="5253" y="635"/>
                    </a:lnTo>
                    <a:lnTo>
                      <a:pt x="5274" y="632"/>
                    </a:lnTo>
                    <a:lnTo>
                      <a:pt x="5294" y="628"/>
                    </a:lnTo>
                    <a:lnTo>
                      <a:pt x="5310" y="622"/>
                    </a:lnTo>
                    <a:lnTo>
                      <a:pt x="5324" y="617"/>
                    </a:lnTo>
                    <a:lnTo>
                      <a:pt x="5337" y="612"/>
                    </a:lnTo>
                    <a:lnTo>
                      <a:pt x="5318" y="523"/>
                    </a:lnTo>
                    <a:close/>
                    <a:moveTo>
                      <a:pt x="4374" y="631"/>
                    </a:moveTo>
                    <a:lnTo>
                      <a:pt x="4374" y="408"/>
                    </a:lnTo>
                    <a:lnTo>
                      <a:pt x="4374" y="371"/>
                    </a:lnTo>
                    <a:lnTo>
                      <a:pt x="4374" y="335"/>
                    </a:lnTo>
                    <a:lnTo>
                      <a:pt x="4374" y="301"/>
                    </a:lnTo>
                    <a:lnTo>
                      <a:pt x="4373" y="269"/>
                    </a:lnTo>
                    <a:lnTo>
                      <a:pt x="4372" y="237"/>
                    </a:lnTo>
                    <a:lnTo>
                      <a:pt x="4371" y="205"/>
                    </a:lnTo>
                    <a:lnTo>
                      <a:pt x="4370" y="175"/>
                    </a:lnTo>
                    <a:lnTo>
                      <a:pt x="4369" y="144"/>
                    </a:lnTo>
                    <a:lnTo>
                      <a:pt x="4371" y="144"/>
                    </a:lnTo>
                    <a:lnTo>
                      <a:pt x="4383" y="170"/>
                    </a:lnTo>
                    <a:lnTo>
                      <a:pt x="4396" y="198"/>
                    </a:lnTo>
                    <a:lnTo>
                      <a:pt x="4410" y="224"/>
                    </a:lnTo>
                    <a:lnTo>
                      <a:pt x="4423" y="251"/>
                    </a:lnTo>
                    <a:lnTo>
                      <a:pt x="4438" y="279"/>
                    </a:lnTo>
                    <a:lnTo>
                      <a:pt x="4453" y="306"/>
                    </a:lnTo>
                    <a:lnTo>
                      <a:pt x="4468" y="332"/>
                    </a:lnTo>
                    <a:lnTo>
                      <a:pt x="4483" y="358"/>
                    </a:lnTo>
                    <a:lnTo>
                      <a:pt x="4644" y="631"/>
                    </a:lnTo>
                    <a:lnTo>
                      <a:pt x="4761" y="631"/>
                    </a:lnTo>
                    <a:lnTo>
                      <a:pt x="4761" y="10"/>
                    </a:lnTo>
                    <a:lnTo>
                      <a:pt x="4657" y="10"/>
                    </a:lnTo>
                    <a:lnTo>
                      <a:pt x="4657" y="226"/>
                    </a:lnTo>
                    <a:lnTo>
                      <a:pt x="4657" y="261"/>
                    </a:lnTo>
                    <a:lnTo>
                      <a:pt x="4658" y="295"/>
                    </a:lnTo>
                    <a:lnTo>
                      <a:pt x="4658" y="328"/>
                    </a:lnTo>
                    <a:lnTo>
                      <a:pt x="4659" y="360"/>
                    </a:lnTo>
                    <a:lnTo>
                      <a:pt x="4661" y="391"/>
                    </a:lnTo>
                    <a:lnTo>
                      <a:pt x="4662" y="422"/>
                    </a:lnTo>
                    <a:lnTo>
                      <a:pt x="4665" y="453"/>
                    </a:lnTo>
                    <a:lnTo>
                      <a:pt x="4667" y="484"/>
                    </a:lnTo>
                    <a:lnTo>
                      <a:pt x="4665" y="485"/>
                    </a:lnTo>
                    <a:lnTo>
                      <a:pt x="4653" y="459"/>
                    </a:lnTo>
                    <a:lnTo>
                      <a:pt x="4642" y="433"/>
                    </a:lnTo>
                    <a:lnTo>
                      <a:pt x="4630" y="407"/>
                    </a:lnTo>
                    <a:lnTo>
                      <a:pt x="4616" y="381"/>
                    </a:lnTo>
                    <a:lnTo>
                      <a:pt x="4603" y="355"/>
                    </a:lnTo>
                    <a:lnTo>
                      <a:pt x="4589" y="328"/>
                    </a:lnTo>
                    <a:lnTo>
                      <a:pt x="4574" y="302"/>
                    </a:lnTo>
                    <a:lnTo>
                      <a:pt x="4559" y="277"/>
                    </a:lnTo>
                    <a:lnTo>
                      <a:pt x="4399" y="10"/>
                    </a:lnTo>
                    <a:lnTo>
                      <a:pt x="4270" y="10"/>
                    </a:lnTo>
                    <a:lnTo>
                      <a:pt x="4270" y="631"/>
                    </a:lnTo>
                    <a:lnTo>
                      <a:pt x="4374" y="631"/>
                    </a:lnTo>
                    <a:close/>
                    <a:moveTo>
                      <a:pt x="3827" y="369"/>
                    </a:moveTo>
                    <a:lnTo>
                      <a:pt x="3876" y="216"/>
                    </a:lnTo>
                    <a:lnTo>
                      <a:pt x="3884" y="187"/>
                    </a:lnTo>
                    <a:lnTo>
                      <a:pt x="3891" y="158"/>
                    </a:lnTo>
                    <a:lnTo>
                      <a:pt x="3898" y="129"/>
                    </a:lnTo>
                    <a:lnTo>
                      <a:pt x="3905" y="100"/>
                    </a:lnTo>
                    <a:lnTo>
                      <a:pt x="3908" y="100"/>
                    </a:lnTo>
                    <a:lnTo>
                      <a:pt x="3915" y="128"/>
                    </a:lnTo>
                    <a:lnTo>
                      <a:pt x="3922" y="157"/>
                    </a:lnTo>
                    <a:lnTo>
                      <a:pt x="3930" y="187"/>
                    </a:lnTo>
                    <a:lnTo>
                      <a:pt x="3938" y="217"/>
                    </a:lnTo>
                    <a:lnTo>
                      <a:pt x="3988" y="369"/>
                    </a:lnTo>
                    <a:lnTo>
                      <a:pt x="3827" y="369"/>
                    </a:lnTo>
                    <a:close/>
                    <a:moveTo>
                      <a:pt x="4006" y="456"/>
                    </a:moveTo>
                    <a:lnTo>
                      <a:pt x="4063" y="631"/>
                    </a:lnTo>
                    <a:lnTo>
                      <a:pt x="4184" y="631"/>
                    </a:lnTo>
                    <a:lnTo>
                      <a:pt x="3983" y="10"/>
                    </a:lnTo>
                    <a:lnTo>
                      <a:pt x="3839" y="10"/>
                    </a:lnTo>
                    <a:lnTo>
                      <a:pt x="3639" y="631"/>
                    </a:lnTo>
                    <a:lnTo>
                      <a:pt x="3756" y="631"/>
                    </a:lnTo>
                    <a:lnTo>
                      <a:pt x="3809" y="456"/>
                    </a:lnTo>
                    <a:lnTo>
                      <a:pt x="4006" y="456"/>
                    </a:lnTo>
                    <a:close/>
                    <a:moveTo>
                      <a:pt x="3389" y="631"/>
                    </a:moveTo>
                    <a:lnTo>
                      <a:pt x="3502" y="631"/>
                    </a:lnTo>
                    <a:lnTo>
                      <a:pt x="3502" y="105"/>
                    </a:lnTo>
                    <a:lnTo>
                      <a:pt x="3680" y="105"/>
                    </a:lnTo>
                    <a:lnTo>
                      <a:pt x="3680" y="10"/>
                    </a:lnTo>
                    <a:lnTo>
                      <a:pt x="3211" y="10"/>
                    </a:lnTo>
                    <a:lnTo>
                      <a:pt x="3211" y="105"/>
                    </a:lnTo>
                    <a:lnTo>
                      <a:pt x="3389" y="105"/>
                    </a:lnTo>
                    <a:lnTo>
                      <a:pt x="3389" y="631"/>
                    </a:lnTo>
                    <a:close/>
                    <a:moveTo>
                      <a:pt x="2906" y="631"/>
                    </a:moveTo>
                    <a:lnTo>
                      <a:pt x="3275" y="631"/>
                    </a:lnTo>
                    <a:lnTo>
                      <a:pt x="3275" y="536"/>
                    </a:lnTo>
                    <a:lnTo>
                      <a:pt x="3020" y="536"/>
                    </a:lnTo>
                    <a:lnTo>
                      <a:pt x="3020" y="10"/>
                    </a:lnTo>
                    <a:lnTo>
                      <a:pt x="2906" y="10"/>
                    </a:lnTo>
                    <a:lnTo>
                      <a:pt x="2906" y="631"/>
                    </a:lnTo>
                    <a:close/>
                    <a:moveTo>
                      <a:pt x="2293" y="10"/>
                    </a:moveTo>
                    <a:lnTo>
                      <a:pt x="2293" y="365"/>
                    </a:lnTo>
                    <a:lnTo>
                      <a:pt x="2293" y="383"/>
                    </a:lnTo>
                    <a:lnTo>
                      <a:pt x="2294" y="400"/>
                    </a:lnTo>
                    <a:lnTo>
                      <a:pt x="2295" y="417"/>
                    </a:lnTo>
                    <a:lnTo>
                      <a:pt x="2297" y="433"/>
                    </a:lnTo>
                    <a:lnTo>
                      <a:pt x="2299" y="449"/>
                    </a:lnTo>
                    <a:lnTo>
                      <a:pt x="2303" y="463"/>
                    </a:lnTo>
                    <a:lnTo>
                      <a:pt x="2306" y="477"/>
                    </a:lnTo>
                    <a:lnTo>
                      <a:pt x="2310" y="491"/>
                    </a:lnTo>
                    <a:lnTo>
                      <a:pt x="2314" y="503"/>
                    </a:lnTo>
                    <a:lnTo>
                      <a:pt x="2319" y="515"/>
                    </a:lnTo>
                    <a:lnTo>
                      <a:pt x="2324" y="528"/>
                    </a:lnTo>
                    <a:lnTo>
                      <a:pt x="2330" y="538"/>
                    </a:lnTo>
                    <a:lnTo>
                      <a:pt x="2336" y="548"/>
                    </a:lnTo>
                    <a:lnTo>
                      <a:pt x="2343" y="559"/>
                    </a:lnTo>
                    <a:lnTo>
                      <a:pt x="2350" y="568"/>
                    </a:lnTo>
                    <a:lnTo>
                      <a:pt x="2357" y="576"/>
                    </a:lnTo>
                    <a:lnTo>
                      <a:pt x="2365" y="584"/>
                    </a:lnTo>
                    <a:lnTo>
                      <a:pt x="2373" y="592"/>
                    </a:lnTo>
                    <a:lnTo>
                      <a:pt x="2383" y="599"/>
                    </a:lnTo>
                    <a:lnTo>
                      <a:pt x="2392" y="605"/>
                    </a:lnTo>
                    <a:lnTo>
                      <a:pt x="2401" y="611"/>
                    </a:lnTo>
                    <a:lnTo>
                      <a:pt x="2411" y="616"/>
                    </a:lnTo>
                    <a:lnTo>
                      <a:pt x="2422" y="621"/>
                    </a:lnTo>
                    <a:lnTo>
                      <a:pt x="2432" y="625"/>
                    </a:lnTo>
                    <a:lnTo>
                      <a:pt x="2443" y="629"/>
                    </a:lnTo>
                    <a:lnTo>
                      <a:pt x="2455" y="633"/>
                    </a:lnTo>
                    <a:lnTo>
                      <a:pt x="2466" y="635"/>
                    </a:lnTo>
                    <a:lnTo>
                      <a:pt x="2478" y="637"/>
                    </a:lnTo>
                    <a:lnTo>
                      <a:pt x="2503" y="640"/>
                    </a:lnTo>
                    <a:lnTo>
                      <a:pt x="2530" y="641"/>
                    </a:lnTo>
                    <a:lnTo>
                      <a:pt x="2543" y="641"/>
                    </a:lnTo>
                    <a:lnTo>
                      <a:pt x="2556" y="640"/>
                    </a:lnTo>
                    <a:lnTo>
                      <a:pt x="2570" y="639"/>
                    </a:lnTo>
                    <a:lnTo>
                      <a:pt x="2583" y="637"/>
                    </a:lnTo>
                    <a:lnTo>
                      <a:pt x="2595" y="635"/>
                    </a:lnTo>
                    <a:lnTo>
                      <a:pt x="2608" y="632"/>
                    </a:lnTo>
                    <a:lnTo>
                      <a:pt x="2619" y="629"/>
                    </a:lnTo>
                    <a:lnTo>
                      <a:pt x="2631" y="624"/>
                    </a:lnTo>
                    <a:lnTo>
                      <a:pt x="2643" y="620"/>
                    </a:lnTo>
                    <a:lnTo>
                      <a:pt x="2653" y="615"/>
                    </a:lnTo>
                    <a:lnTo>
                      <a:pt x="2663" y="610"/>
                    </a:lnTo>
                    <a:lnTo>
                      <a:pt x="2673" y="604"/>
                    </a:lnTo>
                    <a:lnTo>
                      <a:pt x="2683" y="598"/>
                    </a:lnTo>
                    <a:lnTo>
                      <a:pt x="2692" y="591"/>
                    </a:lnTo>
                    <a:lnTo>
                      <a:pt x="2701" y="582"/>
                    </a:lnTo>
                    <a:lnTo>
                      <a:pt x="2709" y="574"/>
                    </a:lnTo>
                    <a:lnTo>
                      <a:pt x="2718" y="566"/>
                    </a:lnTo>
                    <a:lnTo>
                      <a:pt x="2725" y="557"/>
                    </a:lnTo>
                    <a:lnTo>
                      <a:pt x="2732" y="546"/>
                    </a:lnTo>
                    <a:lnTo>
                      <a:pt x="2738" y="536"/>
                    </a:lnTo>
                    <a:lnTo>
                      <a:pt x="2744" y="525"/>
                    </a:lnTo>
                    <a:lnTo>
                      <a:pt x="2750" y="513"/>
                    </a:lnTo>
                    <a:lnTo>
                      <a:pt x="2755" y="501"/>
                    </a:lnTo>
                    <a:lnTo>
                      <a:pt x="2760" y="489"/>
                    </a:lnTo>
                    <a:lnTo>
                      <a:pt x="2764" y="475"/>
                    </a:lnTo>
                    <a:lnTo>
                      <a:pt x="2767" y="461"/>
                    </a:lnTo>
                    <a:lnTo>
                      <a:pt x="2770" y="446"/>
                    </a:lnTo>
                    <a:lnTo>
                      <a:pt x="2772" y="431"/>
                    </a:lnTo>
                    <a:lnTo>
                      <a:pt x="2774" y="416"/>
                    </a:lnTo>
                    <a:lnTo>
                      <a:pt x="2776" y="399"/>
                    </a:lnTo>
                    <a:lnTo>
                      <a:pt x="2777" y="383"/>
                    </a:lnTo>
                    <a:lnTo>
                      <a:pt x="2777" y="364"/>
                    </a:lnTo>
                    <a:lnTo>
                      <a:pt x="2777" y="10"/>
                    </a:lnTo>
                    <a:lnTo>
                      <a:pt x="2664" y="10"/>
                    </a:lnTo>
                    <a:lnTo>
                      <a:pt x="2664" y="372"/>
                    </a:lnTo>
                    <a:lnTo>
                      <a:pt x="2663" y="394"/>
                    </a:lnTo>
                    <a:lnTo>
                      <a:pt x="2661" y="415"/>
                    </a:lnTo>
                    <a:lnTo>
                      <a:pt x="2659" y="433"/>
                    </a:lnTo>
                    <a:lnTo>
                      <a:pt x="2655" y="451"/>
                    </a:lnTo>
                    <a:lnTo>
                      <a:pt x="2650" y="467"/>
                    </a:lnTo>
                    <a:lnTo>
                      <a:pt x="2644" y="481"/>
                    </a:lnTo>
                    <a:lnTo>
                      <a:pt x="2638" y="495"/>
                    </a:lnTo>
                    <a:lnTo>
                      <a:pt x="2629" y="506"/>
                    </a:lnTo>
                    <a:lnTo>
                      <a:pt x="2620" y="516"/>
                    </a:lnTo>
                    <a:lnTo>
                      <a:pt x="2611" y="526"/>
                    </a:lnTo>
                    <a:lnTo>
                      <a:pt x="2600" y="533"/>
                    </a:lnTo>
                    <a:lnTo>
                      <a:pt x="2588" y="539"/>
                    </a:lnTo>
                    <a:lnTo>
                      <a:pt x="2576" y="544"/>
                    </a:lnTo>
                    <a:lnTo>
                      <a:pt x="2563" y="547"/>
                    </a:lnTo>
                    <a:lnTo>
                      <a:pt x="2548" y="549"/>
                    </a:lnTo>
                    <a:lnTo>
                      <a:pt x="2534" y="549"/>
                    </a:lnTo>
                    <a:lnTo>
                      <a:pt x="2519" y="549"/>
                    </a:lnTo>
                    <a:lnTo>
                      <a:pt x="2506" y="547"/>
                    </a:lnTo>
                    <a:lnTo>
                      <a:pt x="2493" y="543"/>
                    </a:lnTo>
                    <a:lnTo>
                      <a:pt x="2481" y="539"/>
                    </a:lnTo>
                    <a:lnTo>
                      <a:pt x="2470" y="533"/>
                    </a:lnTo>
                    <a:lnTo>
                      <a:pt x="2460" y="526"/>
                    </a:lnTo>
                    <a:lnTo>
                      <a:pt x="2449" y="516"/>
                    </a:lnTo>
                    <a:lnTo>
                      <a:pt x="2441" y="506"/>
                    </a:lnTo>
                    <a:lnTo>
                      <a:pt x="2433" y="495"/>
                    </a:lnTo>
                    <a:lnTo>
                      <a:pt x="2426" y="481"/>
                    </a:lnTo>
                    <a:lnTo>
                      <a:pt x="2421" y="467"/>
                    </a:lnTo>
                    <a:lnTo>
                      <a:pt x="2416" y="451"/>
                    </a:lnTo>
                    <a:lnTo>
                      <a:pt x="2411" y="433"/>
                    </a:lnTo>
                    <a:lnTo>
                      <a:pt x="2408" y="415"/>
                    </a:lnTo>
                    <a:lnTo>
                      <a:pt x="2406" y="394"/>
                    </a:lnTo>
                    <a:lnTo>
                      <a:pt x="2406" y="372"/>
                    </a:lnTo>
                    <a:lnTo>
                      <a:pt x="2406" y="10"/>
                    </a:lnTo>
                    <a:lnTo>
                      <a:pt x="2293" y="10"/>
                    </a:lnTo>
                    <a:close/>
                    <a:moveTo>
                      <a:pt x="1789" y="601"/>
                    </a:moveTo>
                    <a:lnTo>
                      <a:pt x="1803" y="609"/>
                    </a:lnTo>
                    <a:lnTo>
                      <a:pt x="1821" y="616"/>
                    </a:lnTo>
                    <a:lnTo>
                      <a:pt x="1840" y="622"/>
                    </a:lnTo>
                    <a:lnTo>
                      <a:pt x="1861" y="629"/>
                    </a:lnTo>
                    <a:lnTo>
                      <a:pt x="1883" y="634"/>
                    </a:lnTo>
                    <a:lnTo>
                      <a:pt x="1908" y="637"/>
                    </a:lnTo>
                    <a:lnTo>
                      <a:pt x="1932" y="640"/>
                    </a:lnTo>
                    <a:lnTo>
                      <a:pt x="1956" y="641"/>
                    </a:lnTo>
                    <a:lnTo>
                      <a:pt x="1986" y="640"/>
                    </a:lnTo>
                    <a:lnTo>
                      <a:pt x="2013" y="637"/>
                    </a:lnTo>
                    <a:lnTo>
                      <a:pt x="2025" y="635"/>
                    </a:lnTo>
                    <a:lnTo>
                      <a:pt x="2037" y="632"/>
                    </a:lnTo>
                    <a:lnTo>
                      <a:pt x="2050" y="629"/>
                    </a:lnTo>
                    <a:lnTo>
                      <a:pt x="2061" y="625"/>
                    </a:lnTo>
                    <a:lnTo>
                      <a:pt x="2071" y="621"/>
                    </a:lnTo>
                    <a:lnTo>
                      <a:pt x="2082" y="617"/>
                    </a:lnTo>
                    <a:lnTo>
                      <a:pt x="2092" y="613"/>
                    </a:lnTo>
                    <a:lnTo>
                      <a:pt x="2101" y="608"/>
                    </a:lnTo>
                    <a:lnTo>
                      <a:pt x="2110" y="603"/>
                    </a:lnTo>
                    <a:lnTo>
                      <a:pt x="2119" y="597"/>
                    </a:lnTo>
                    <a:lnTo>
                      <a:pt x="2127" y="591"/>
                    </a:lnTo>
                    <a:lnTo>
                      <a:pt x="2134" y="584"/>
                    </a:lnTo>
                    <a:lnTo>
                      <a:pt x="2141" y="578"/>
                    </a:lnTo>
                    <a:lnTo>
                      <a:pt x="2147" y="571"/>
                    </a:lnTo>
                    <a:lnTo>
                      <a:pt x="2154" y="564"/>
                    </a:lnTo>
                    <a:lnTo>
                      <a:pt x="2160" y="557"/>
                    </a:lnTo>
                    <a:lnTo>
                      <a:pt x="2170" y="541"/>
                    </a:lnTo>
                    <a:lnTo>
                      <a:pt x="2177" y="526"/>
                    </a:lnTo>
                    <a:lnTo>
                      <a:pt x="2183" y="508"/>
                    </a:lnTo>
                    <a:lnTo>
                      <a:pt x="2189" y="491"/>
                    </a:lnTo>
                    <a:lnTo>
                      <a:pt x="2191" y="472"/>
                    </a:lnTo>
                    <a:lnTo>
                      <a:pt x="2192" y="454"/>
                    </a:lnTo>
                    <a:lnTo>
                      <a:pt x="2192" y="437"/>
                    </a:lnTo>
                    <a:lnTo>
                      <a:pt x="2190" y="422"/>
                    </a:lnTo>
                    <a:lnTo>
                      <a:pt x="2186" y="407"/>
                    </a:lnTo>
                    <a:lnTo>
                      <a:pt x="2182" y="393"/>
                    </a:lnTo>
                    <a:lnTo>
                      <a:pt x="2176" y="380"/>
                    </a:lnTo>
                    <a:lnTo>
                      <a:pt x="2170" y="367"/>
                    </a:lnTo>
                    <a:lnTo>
                      <a:pt x="2162" y="355"/>
                    </a:lnTo>
                    <a:lnTo>
                      <a:pt x="2153" y="344"/>
                    </a:lnTo>
                    <a:lnTo>
                      <a:pt x="2142" y="332"/>
                    </a:lnTo>
                    <a:lnTo>
                      <a:pt x="2130" y="322"/>
                    </a:lnTo>
                    <a:lnTo>
                      <a:pt x="2117" y="313"/>
                    </a:lnTo>
                    <a:lnTo>
                      <a:pt x="2102" y="303"/>
                    </a:lnTo>
                    <a:lnTo>
                      <a:pt x="2087" y="294"/>
                    </a:lnTo>
                    <a:lnTo>
                      <a:pt x="2070" y="286"/>
                    </a:lnTo>
                    <a:lnTo>
                      <a:pt x="2052" y="278"/>
                    </a:lnTo>
                    <a:lnTo>
                      <a:pt x="2032" y="270"/>
                    </a:lnTo>
                    <a:lnTo>
                      <a:pt x="2004" y="258"/>
                    </a:lnTo>
                    <a:lnTo>
                      <a:pt x="1979" y="247"/>
                    </a:lnTo>
                    <a:lnTo>
                      <a:pt x="1969" y="242"/>
                    </a:lnTo>
                    <a:lnTo>
                      <a:pt x="1958" y="236"/>
                    </a:lnTo>
                    <a:lnTo>
                      <a:pt x="1950" y="230"/>
                    </a:lnTo>
                    <a:lnTo>
                      <a:pt x="1942" y="224"/>
                    </a:lnTo>
                    <a:lnTo>
                      <a:pt x="1936" y="219"/>
                    </a:lnTo>
                    <a:lnTo>
                      <a:pt x="1930" y="213"/>
                    </a:lnTo>
                    <a:lnTo>
                      <a:pt x="1924" y="206"/>
                    </a:lnTo>
                    <a:lnTo>
                      <a:pt x="1920" y="200"/>
                    </a:lnTo>
                    <a:lnTo>
                      <a:pt x="1917" y="192"/>
                    </a:lnTo>
                    <a:lnTo>
                      <a:pt x="1915" y="184"/>
                    </a:lnTo>
                    <a:lnTo>
                      <a:pt x="1914" y="177"/>
                    </a:lnTo>
                    <a:lnTo>
                      <a:pt x="1914" y="168"/>
                    </a:lnTo>
                    <a:lnTo>
                      <a:pt x="1914" y="162"/>
                    </a:lnTo>
                    <a:lnTo>
                      <a:pt x="1915" y="154"/>
                    </a:lnTo>
                    <a:lnTo>
                      <a:pt x="1917" y="147"/>
                    </a:lnTo>
                    <a:lnTo>
                      <a:pt x="1919" y="141"/>
                    </a:lnTo>
                    <a:lnTo>
                      <a:pt x="1923" y="135"/>
                    </a:lnTo>
                    <a:lnTo>
                      <a:pt x="1928" y="129"/>
                    </a:lnTo>
                    <a:lnTo>
                      <a:pt x="1933" y="122"/>
                    </a:lnTo>
                    <a:lnTo>
                      <a:pt x="1938" y="117"/>
                    </a:lnTo>
                    <a:lnTo>
                      <a:pt x="1945" y="112"/>
                    </a:lnTo>
                    <a:lnTo>
                      <a:pt x="1952" y="107"/>
                    </a:lnTo>
                    <a:lnTo>
                      <a:pt x="1960" y="103"/>
                    </a:lnTo>
                    <a:lnTo>
                      <a:pt x="1970" y="100"/>
                    </a:lnTo>
                    <a:lnTo>
                      <a:pt x="1980" y="97"/>
                    </a:lnTo>
                    <a:lnTo>
                      <a:pt x="1991" y="95"/>
                    </a:lnTo>
                    <a:lnTo>
                      <a:pt x="2004" y="94"/>
                    </a:lnTo>
                    <a:lnTo>
                      <a:pt x="2016" y="94"/>
                    </a:lnTo>
                    <a:lnTo>
                      <a:pt x="2037" y="94"/>
                    </a:lnTo>
                    <a:lnTo>
                      <a:pt x="2057" y="96"/>
                    </a:lnTo>
                    <a:lnTo>
                      <a:pt x="2075" y="100"/>
                    </a:lnTo>
                    <a:lnTo>
                      <a:pt x="2092" y="104"/>
                    </a:lnTo>
                    <a:lnTo>
                      <a:pt x="2106" y="108"/>
                    </a:lnTo>
                    <a:lnTo>
                      <a:pt x="2120" y="113"/>
                    </a:lnTo>
                    <a:lnTo>
                      <a:pt x="2131" y="118"/>
                    </a:lnTo>
                    <a:lnTo>
                      <a:pt x="2140" y="122"/>
                    </a:lnTo>
                    <a:lnTo>
                      <a:pt x="2167" y="31"/>
                    </a:lnTo>
                    <a:lnTo>
                      <a:pt x="2155" y="25"/>
                    </a:lnTo>
                    <a:lnTo>
                      <a:pt x="2139" y="20"/>
                    </a:lnTo>
                    <a:lnTo>
                      <a:pt x="2124" y="14"/>
                    </a:lnTo>
                    <a:lnTo>
                      <a:pt x="2106" y="9"/>
                    </a:lnTo>
                    <a:lnTo>
                      <a:pt x="2087" y="6"/>
                    </a:lnTo>
                    <a:lnTo>
                      <a:pt x="2065" y="3"/>
                    </a:lnTo>
                    <a:lnTo>
                      <a:pt x="2043" y="1"/>
                    </a:lnTo>
                    <a:lnTo>
                      <a:pt x="2019" y="0"/>
                    </a:lnTo>
                    <a:lnTo>
                      <a:pt x="1994" y="1"/>
                    </a:lnTo>
                    <a:lnTo>
                      <a:pt x="1971" y="4"/>
                    </a:lnTo>
                    <a:lnTo>
                      <a:pt x="1948" y="8"/>
                    </a:lnTo>
                    <a:lnTo>
                      <a:pt x="1928" y="14"/>
                    </a:lnTo>
                    <a:lnTo>
                      <a:pt x="1908" y="22"/>
                    </a:lnTo>
                    <a:lnTo>
                      <a:pt x="1890" y="30"/>
                    </a:lnTo>
                    <a:lnTo>
                      <a:pt x="1873" y="40"/>
                    </a:lnTo>
                    <a:lnTo>
                      <a:pt x="1859" y="51"/>
                    </a:lnTo>
                    <a:lnTo>
                      <a:pt x="1845" y="64"/>
                    </a:lnTo>
                    <a:lnTo>
                      <a:pt x="1833" y="77"/>
                    </a:lnTo>
                    <a:lnTo>
                      <a:pt x="1823" y="93"/>
                    </a:lnTo>
                    <a:lnTo>
                      <a:pt x="1815" y="108"/>
                    </a:lnTo>
                    <a:lnTo>
                      <a:pt x="1808" y="124"/>
                    </a:lnTo>
                    <a:lnTo>
                      <a:pt x="1803" y="142"/>
                    </a:lnTo>
                    <a:lnTo>
                      <a:pt x="1800" y="159"/>
                    </a:lnTo>
                    <a:lnTo>
                      <a:pt x="1799" y="179"/>
                    </a:lnTo>
                    <a:lnTo>
                      <a:pt x="1800" y="194"/>
                    </a:lnTo>
                    <a:lnTo>
                      <a:pt x="1802" y="211"/>
                    </a:lnTo>
                    <a:lnTo>
                      <a:pt x="1806" y="225"/>
                    </a:lnTo>
                    <a:lnTo>
                      <a:pt x="1811" y="240"/>
                    </a:lnTo>
                    <a:lnTo>
                      <a:pt x="1818" y="253"/>
                    </a:lnTo>
                    <a:lnTo>
                      <a:pt x="1825" y="265"/>
                    </a:lnTo>
                    <a:lnTo>
                      <a:pt x="1834" y="277"/>
                    </a:lnTo>
                    <a:lnTo>
                      <a:pt x="1844" y="288"/>
                    </a:lnTo>
                    <a:lnTo>
                      <a:pt x="1857" y="299"/>
                    </a:lnTo>
                    <a:lnTo>
                      <a:pt x="1869" y="310"/>
                    </a:lnTo>
                    <a:lnTo>
                      <a:pt x="1882" y="319"/>
                    </a:lnTo>
                    <a:lnTo>
                      <a:pt x="1898" y="328"/>
                    </a:lnTo>
                    <a:lnTo>
                      <a:pt x="1913" y="336"/>
                    </a:lnTo>
                    <a:lnTo>
                      <a:pt x="1931" y="345"/>
                    </a:lnTo>
                    <a:lnTo>
                      <a:pt x="1948" y="352"/>
                    </a:lnTo>
                    <a:lnTo>
                      <a:pt x="1967" y="359"/>
                    </a:lnTo>
                    <a:lnTo>
                      <a:pt x="1994" y="369"/>
                    </a:lnTo>
                    <a:lnTo>
                      <a:pt x="2017" y="381"/>
                    </a:lnTo>
                    <a:lnTo>
                      <a:pt x="2027" y="386"/>
                    </a:lnTo>
                    <a:lnTo>
                      <a:pt x="2036" y="392"/>
                    </a:lnTo>
                    <a:lnTo>
                      <a:pt x="2044" y="397"/>
                    </a:lnTo>
                    <a:lnTo>
                      <a:pt x="2051" y="403"/>
                    </a:lnTo>
                    <a:lnTo>
                      <a:pt x="2057" y="409"/>
                    </a:lnTo>
                    <a:lnTo>
                      <a:pt x="2062" y="417"/>
                    </a:lnTo>
                    <a:lnTo>
                      <a:pt x="2067" y="423"/>
                    </a:lnTo>
                    <a:lnTo>
                      <a:pt x="2070" y="430"/>
                    </a:lnTo>
                    <a:lnTo>
                      <a:pt x="2073" y="437"/>
                    </a:lnTo>
                    <a:lnTo>
                      <a:pt x="2075" y="445"/>
                    </a:lnTo>
                    <a:lnTo>
                      <a:pt x="2077" y="454"/>
                    </a:lnTo>
                    <a:lnTo>
                      <a:pt x="2077" y="462"/>
                    </a:lnTo>
                    <a:lnTo>
                      <a:pt x="2077" y="471"/>
                    </a:lnTo>
                    <a:lnTo>
                      <a:pt x="2074" y="480"/>
                    </a:lnTo>
                    <a:lnTo>
                      <a:pt x="2072" y="489"/>
                    </a:lnTo>
                    <a:lnTo>
                      <a:pt x="2069" y="497"/>
                    </a:lnTo>
                    <a:lnTo>
                      <a:pt x="2065" y="504"/>
                    </a:lnTo>
                    <a:lnTo>
                      <a:pt x="2060" y="511"/>
                    </a:lnTo>
                    <a:lnTo>
                      <a:pt x="2054" y="517"/>
                    </a:lnTo>
                    <a:lnTo>
                      <a:pt x="2048" y="524"/>
                    </a:lnTo>
                    <a:lnTo>
                      <a:pt x="2040" y="529"/>
                    </a:lnTo>
                    <a:lnTo>
                      <a:pt x="2031" y="533"/>
                    </a:lnTo>
                    <a:lnTo>
                      <a:pt x="2022" y="537"/>
                    </a:lnTo>
                    <a:lnTo>
                      <a:pt x="2012" y="540"/>
                    </a:lnTo>
                    <a:lnTo>
                      <a:pt x="2002" y="543"/>
                    </a:lnTo>
                    <a:lnTo>
                      <a:pt x="1989" y="545"/>
                    </a:lnTo>
                    <a:lnTo>
                      <a:pt x="1977" y="546"/>
                    </a:lnTo>
                    <a:lnTo>
                      <a:pt x="1965" y="546"/>
                    </a:lnTo>
                    <a:lnTo>
                      <a:pt x="1943" y="546"/>
                    </a:lnTo>
                    <a:lnTo>
                      <a:pt x="1921" y="543"/>
                    </a:lnTo>
                    <a:lnTo>
                      <a:pt x="1901" y="540"/>
                    </a:lnTo>
                    <a:lnTo>
                      <a:pt x="1881" y="535"/>
                    </a:lnTo>
                    <a:lnTo>
                      <a:pt x="1863" y="529"/>
                    </a:lnTo>
                    <a:lnTo>
                      <a:pt x="1845" y="523"/>
                    </a:lnTo>
                    <a:lnTo>
                      <a:pt x="1829" y="514"/>
                    </a:lnTo>
                    <a:lnTo>
                      <a:pt x="1815" y="507"/>
                    </a:lnTo>
                    <a:lnTo>
                      <a:pt x="1789" y="601"/>
                    </a:lnTo>
                    <a:close/>
                    <a:moveTo>
                      <a:pt x="1300" y="631"/>
                    </a:moveTo>
                    <a:lnTo>
                      <a:pt x="1300" y="408"/>
                    </a:lnTo>
                    <a:lnTo>
                      <a:pt x="1300" y="371"/>
                    </a:lnTo>
                    <a:lnTo>
                      <a:pt x="1299" y="335"/>
                    </a:lnTo>
                    <a:lnTo>
                      <a:pt x="1299" y="301"/>
                    </a:lnTo>
                    <a:lnTo>
                      <a:pt x="1298" y="269"/>
                    </a:lnTo>
                    <a:lnTo>
                      <a:pt x="1298" y="237"/>
                    </a:lnTo>
                    <a:lnTo>
                      <a:pt x="1297" y="205"/>
                    </a:lnTo>
                    <a:lnTo>
                      <a:pt x="1295" y="175"/>
                    </a:lnTo>
                    <a:lnTo>
                      <a:pt x="1294" y="144"/>
                    </a:lnTo>
                    <a:lnTo>
                      <a:pt x="1297" y="144"/>
                    </a:lnTo>
                    <a:lnTo>
                      <a:pt x="1308" y="170"/>
                    </a:lnTo>
                    <a:lnTo>
                      <a:pt x="1321" y="198"/>
                    </a:lnTo>
                    <a:lnTo>
                      <a:pt x="1335" y="224"/>
                    </a:lnTo>
                    <a:lnTo>
                      <a:pt x="1348" y="251"/>
                    </a:lnTo>
                    <a:lnTo>
                      <a:pt x="1362" y="279"/>
                    </a:lnTo>
                    <a:lnTo>
                      <a:pt x="1378" y="306"/>
                    </a:lnTo>
                    <a:lnTo>
                      <a:pt x="1392" y="332"/>
                    </a:lnTo>
                    <a:lnTo>
                      <a:pt x="1408" y="358"/>
                    </a:lnTo>
                    <a:lnTo>
                      <a:pt x="1569" y="631"/>
                    </a:lnTo>
                    <a:lnTo>
                      <a:pt x="1686" y="631"/>
                    </a:lnTo>
                    <a:lnTo>
                      <a:pt x="1686" y="10"/>
                    </a:lnTo>
                    <a:lnTo>
                      <a:pt x="1582" y="10"/>
                    </a:lnTo>
                    <a:lnTo>
                      <a:pt x="1582" y="226"/>
                    </a:lnTo>
                    <a:lnTo>
                      <a:pt x="1582" y="261"/>
                    </a:lnTo>
                    <a:lnTo>
                      <a:pt x="1582" y="295"/>
                    </a:lnTo>
                    <a:lnTo>
                      <a:pt x="1583" y="328"/>
                    </a:lnTo>
                    <a:lnTo>
                      <a:pt x="1584" y="360"/>
                    </a:lnTo>
                    <a:lnTo>
                      <a:pt x="1585" y="391"/>
                    </a:lnTo>
                    <a:lnTo>
                      <a:pt x="1587" y="422"/>
                    </a:lnTo>
                    <a:lnTo>
                      <a:pt x="1589" y="453"/>
                    </a:lnTo>
                    <a:lnTo>
                      <a:pt x="1592" y="484"/>
                    </a:lnTo>
                    <a:lnTo>
                      <a:pt x="1589" y="485"/>
                    </a:lnTo>
                    <a:lnTo>
                      <a:pt x="1578" y="459"/>
                    </a:lnTo>
                    <a:lnTo>
                      <a:pt x="1567" y="433"/>
                    </a:lnTo>
                    <a:lnTo>
                      <a:pt x="1555" y="407"/>
                    </a:lnTo>
                    <a:lnTo>
                      <a:pt x="1541" y="381"/>
                    </a:lnTo>
                    <a:lnTo>
                      <a:pt x="1528" y="355"/>
                    </a:lnTo>
                    <a:lnTo>
                      <a:pt x="1513" y="328"/>
                    </a:lnTo>
                    <a:lnTo>
                      <a:pt x="1499" y="302"/>
                    </a:lnTo>
                    <a:lnTo>
                      <a:pt x="1484" y="277"/>
                    </a:lnTo>
                    <a:lnTo>
                      <a:pt x="1324" y="10"/>
                    </a:lnTo>
                    <a:lnTo>
                      <a:pt x="1195" y="10"/>
                    </a:lnTo>
                    <a:lnTo>
                      <a:pt x="1195" y="631"/>
                    </a:lnTo>
                    <a:lnTo>
                      <a:pt x="1300" y="631"/>
                    </a:lnTo>
                    <a:close/>
                    <a:moveTo>
                      <a:pt x="804" y="550"/>
                    </a:moveTo>
                    <a:lnTo>
                      <a:pt x="795" y="549"/>
                    </a:lnTo>
                    <a:lnTo>
                      <a:pt x="785" y="549"/>
                    </a:lnTo>
                    <a:lnTo>
                      <a:pt x="776" y="547"/>
                    </a:lnTo>
                    <a:lnTo>
                      <a:pt x="766" y="545"/>
                    </a:lnTo>
                    <a:lnTo>
                      <a:pt x="757" y="543"/>
                    </a:lnTo>
                    <a:lnTo>
                      <a:pt x="749" y="540"/>
                    </a:lnTo>
                    <a:lnTo>
                      <a:pt x="741" y="536"/>
                    </a:lnTo>
                    <a:lnTo>
                      <a:pt x="733" y="532"/>
                    </a:lnTo>
                    <a:lnTo>
                      <a:pt x="724" y="527"/>
                    </a:lnTo>
                    <a:lnTo>
                      <a:pt x="717" y="523"/>
                    </a:lnTo>
                    <a:lnTo>
                      <a:pt x="710" y="516"/>
                    </a:lnTo>
                    <a:lnTo>
                      <a:pt x="703" y="510"/>
                    </a:lnTo>
                    <a:lnTo>
                      <a:pt x="690" y="497"/>
                    </a:lnTo>
                    <a:lnTo>
                      <a:pt x="679" y="482"/>
                    </a:lnTo>
                    <a:lnTo>
                      <a:pt x="668" y="466"/>
                    </a:lnTo>
                    <a:lnTo>
                      <a:pt x="660" y="449"/>
                    </a:lnTo>
                    <a:lnTo>
                      <a:pt x="651" y="430"/>
                    </a:lnTo>
                    <a:lnTo>
                      <a:pt x="645" y="410"/>
                    </a:lnTo>
                    <a:lnTo>
                      <a:pt x="640" y="389"/>
                    </a:lnTo>
                    <a:lnTo>
                      <a:pt x="637" y="367"/>
                    </a:lnTo>
                    <a:lnTo>
                      <a:pt x="634" y="346"/>
                    </a:lnTo>
                    <a:lnTo>
                      <a:pt x="634" y="322"/>
                    </a:lnTo>
                    <a:lnTo>
                      <a:pt x="634" y="299"/>
                    </a:lnTo>
                    <a:lnTo>
                      <a:pt x="636" y="277"/>
                    </a:lnTo>
                    <a:lnTo>
                      <a:pt x="640" y="255"/>
                    </a:lnTo>
                    <a:lnTo>
                      <a:pt x="645" y="235"/>
                    </a:lnTo>
                    <a:lnTo>
                      <a:pt x="651" y="214"/>
                    </a:lnTo>
                    <a:lnTo>
                      <a:pt x="659" y="194"/>
                    </a:lnTo>
                    <a:lnTo>
                      <a:pt x="668" y="177"/>
                    </a:lnTo>
                    <a:lnTo>
                      <a:pt x="677" y="160"/>
                    </a:lnTo>
                    <a:lnTo>
                      <a:pt x="689" y="145"/>
                    </a:lnTo>
                    <a:lnTo>
                      <a:pt x="702" y="132"/>
                    </a:lnTo>
                    <a:lnTo>
                      <a:pt x="709" y="126"/>
                    </a:lnTo>
                    <a:lnTo>
                      <a:pt x="716" y="119"/>
                    </a:lnTo>
                    <a:lnTo>
                      <a:pt x="723" y="114"/>
                    </a:lnTo>
                    <a:lnTo>
                      <a:pt x="732" y="109"/>
                    </a:lnTo>
                    <a:lnTo>
                      <a:pt x="740" y="105"/>
                    </a:lnTo>
                    <a:lnTo>
                      <a:pt x="748" y="102"/>
                    </a:lnTo>
                    <a:lnTo>
                      <a:pt x="757" y="99"/>
                    </a:lnTo>
                    <a:lnTo>
                      <a:pt x="766" y="96"/>
                    </a:lnTo>
                    <a:lnTo>
                      <a:pt x="776" y="94"/>
                    </a:lnTo>
                    <a:lnTo>
                      <a:pt x="786" y="92"/>
                    </a:lnTo>
                    <a:lnTo>
                      <a:pt x="795" y="91"/>
                    </a:lnTo>
                    <a:lnTo>
                      <a:pt x="807" y="91"/>
                    </a:lnTo>
                    <a:lnTo>
                      <a:pt x="817" y="91"/>
                    </a:lnTo>
                    <a:lnTo>
                      <a:pt x="827" y="92"/>
                    </a:lnTo>
                    <a:lnTo>
                      <a:pt x="836" y="94"/>
                    </a:lnTo>
                    <a:lnTo>
                      <a:pt x="846" y="96"/>
                    </a:lnTo>
                    <a:lnTo>
                      <a:pt x="855" y="99"/>
                    </a:lnTo>
                    <a:lnTo>
                      <a:pt x="864" y="102"/>
                    </a:lnTo>
                    <a:lnTo>
                      <a:pt x="872" y="106"/>
                    </a:lnTo>
                    <a:lnTo>
                      <a:pt x="881" y="110"/>
                    </a:lnTo>
                    <a:lnTo>
                      <a:pt x="889" y="114"/>
                    </a:lnTo>
                    <a:lnTo>
                      <a:pt x="896" y="120"/>
                    </a:lnTo>
                    <a:lnTo>
                      <a:pt x="903" y="126"/>
                    </a:lnTo>
                    <a:lnTo>
                      <a:pt x="910" y="132"/>
                    </a:lnTo>
                    <a:lnTo>
                      <a:pt x="923" y="145"/>
                    </a:lnTo>
                    <a:lnTo>
                      <a:pt x="934" y="160"/>
                    </a:lnTo>
                    <a:lnTo>
                      <a:pt x="944" y="177"/>
                    </a:lnTo>
                    <a:lnTo>
                      <a:pt x="952" y="194"/>
                    </a:lnTo>
                    <a:lnTo>
                      <a:pt x="961" y="214"/>
                    </a:lnTo>
                    <a:lnTo>
                      <a:pt x="967" y="234"/>
                    </a:lnTo>
                    <a:lnTo>
                      <a:pt x="971" y="254"/>
                    </a:lnTo>
                    <a:lnTo>
                      <a:pt x="974" y="275"/>
                    </a:lnTo>
                    <a:lnTo>
                      <a:pt x="976" y="296"/>
                    </a:lnTo>
                    <a:lnTo>
                      <a:pt x="977" y="318"/>
                    </a:lnTo>
                    <a:lnTo>
                      <a:pt x="976" y="343"/>
                    </a:lnTo>
                    <a:lnTo>
                      <a:pt x="974" y="365"/>
                    </a:lnTo>
                    <a:lnTo>
                      <a:pt x="971" y="388"/>
                    </a:lnTo>
                    <a:lnTo>
                      <a:pt x="966" y="409"/>
                    </a:lnTo>
                    <a:lnTo>
                      <a:pt x="960" y="430"/>
                    </a:lnTo>
                    <a:lnTo>
                      <a:pt x="951" y="449"/>
                    </a:lnTo>
                    <a:lnTo>
                      <a:pt x="943" y="467"/>
                    </a:lnTo>
                    <a:lnTo>
                      <a:pt x="933" y="482"/>
                    </a:lnTo>
                    <a:lnTo>
                      <a:pt x="921" y="498"/>
                    </a:lnTo>
                    <a:lnTo>
                      <a:pt x="908" y="511"/>
                    </a:lnTo>
                    <a:lnTo>
                      <a:pt x="901" y="517"/>
                    </a:lnTo>
                    <a:lnTo>
                      <a:pt x="894" y="523"/>
                    </a:lnTo>
                    <a:lnTo>
                      <a:pt x="887" y="528"/>
                    </a:lnTo>
                    <a:lnTo>
                      <a:pt x="878" y="532"/>
                    </a:lnTo>
                    <a:lnTo>
                      <a:pt x="870" y="536"/>
                    </a:lnTo>
                    <a:lnTo>
                      <a:pt x="862" y="540"/>
                    </a:lnTo>
                    <a:lnTo>
                      <a:pt x="854" y="543"/>
                    </a:lnTo>
                    <a:lnTo>
                      <a:pt x="845" y="545"/>
                    </a:lnTo>
                    <a:lnTo>
                      <a:pt x="835" y="547"/>
                    </a:lnTo>
                    <a:lnTo>
                      <a:pt x="826" y="549"/>
                    </a:lnTo>
                    <a:lnTo>
                      <a:pt x="816" y="549"/>
                    </a:lnTo>
                    <a:lnTo>
                      <a:pt x="805" y="550"/>
                    </a:lnTo>
                    <a:lnTo>
                      <a:pt x="804" y="550"/>
                    </a:lnTo>
                    <a:close/>
                    <a:moveTo>
                      <a:pt x="802" y="641"/>
                    </a:moveTo>
                    <a:lnTo>
                      <a:pt x="818" y="641"/>
                    </a:lnTo>
                    <a:lnTo>
                      <a:pt x="833" y="640"/>
                    </a:lnTo>
                    <a:lnTo>
                      <a:pt x="849" y="638"/>
                    </a:lnTo>
                    <a:lnTo>
                      <a:pt x="863" y="636"/>
                    </a:lnTo>
                    <a:lnTo>
                      <a:pt x="878" y="633"/>
                    </a:lnTo>
                    <a:lnTo>
                      <a:pt x="893" y="629"/>
                    </a:lnTo>
                    <a:lnTo>
                      <a:pt x="906" y="624"/>
                    </a:lnTo>
                    <a:lnTo>
                      <a:pt x="920" y="619"/>
                    </a:lnTo>
                    <a:lnTo>
                      <a:pt x="933" y="613"/>
                    </a:lnTo>
                    <a:lnTo>
                      <a:pt x="946" y="607"/>
                    </a:lnTo>
                    <a:lnTo>
                      <a:pt x="959" y="600"/>
                    </a:lnTo>
                    <a:lnTo>
                      <a:pt x="970" y="593"/>
                    </a:lnTo>
                    <a:lnTo>
                      <a:pt x="982" y="584"/>
                    </a:lnTo>
                    <a:lnTo>
                      <a:pt x="993" y="575"/>
                    </a:lnTo>
                    <a:lnTo>
                      <a:pt x="1004" y="566"/>
                    </a:lnTo>
                    <a:lnTo>
                      <a:pt x="1013" y="556"/>
                    </a:lnTo>
                    <a:lnTo>
                      <a:pt x="1023" y="545"/>
                    </a:lnTo>
                    <a:lnTo>
                      <a:pt x="1033" y="533"/>
                    </a:lnTo>
                    <a:lnTo>
                      <a:pt x="1041" y="522"/>
                    </a:lnTo>
                    <a:lnTo>
                      <a:pt x="1049" y="509"/>
                    </a:lnTo>
                    <a:lnTo>
                      <a:pt x="1056" y="496"/>
                    </a:lnTo>
                    <a:lnTo>
                      <a:pt x="1063" y="482"/>
                    </a:lnTo>
                    <a:lnTo>
                      <a:pt x="1070" y="468"/>
                    </a:lnTo>
                    <a:lnTo>
                      <a:pt x="1076" y="453"/>
                    </a:lnTo>
                    <a:lnTo>
                      <a:pt x="1081" y="437"/>
                    </a:lnTo>
                    <a:lnTo>
                      <a:pt x="1085" y="422"/>
                    </a:lnTo>
                    <a:lnTo>
                      <a:pt x="1089" y="405"/>
                    </a:lnTo>
                    <a:lnTo>
                      <a:pt x="1092" y="388"/>
                    </a:lnTo>
                    <a:lnTo>
                      <a:pt x="1094" y="370"/>
                    </a:lnTo>
                    <a:lnTo>
                      <a:pt x="1096" y="352"/>
                    </a:lnTo>
                    <a:lnTo>
                      <a:pt x="1097" y="333"/>
                    </a:lnTo>
                    <a:lnTo>
                      <a:pt x="1097" y="314"/>
                    </a:lnTo>
                    <a:lnTo>
                      <a:pt x="1097" y="297"/>
                    </a:lnTo>
                    <a:lnTo>
                      <a:pt x="1096" y="281"/>
                    </a:lnTo>
                    <a:lnTo>
                      <a:pt x="1095" y="265"/>
                    </a:lnTo>
                    <a:lnTo>
                      <a:pt x="1093" y="250"/>
                    </a:lnTo>
                    <a:lnTo>
                      <a:pt x="1090" y="235"/>
                    </a:lnTo>
                    <a:lnTo>
                      <a:pt x="1087" y="219"/>
                    </a:lnTo>
                    <a:lnTo>
                      <a:pt x="1083" y="205"/>
                    </a:lnTo>
                    <a:lnTo>
                      <a:pt x="1078" y="190"/>
                    </a:lnTo>
                    <a:lnTo>
                      <a:pt x="1073" y="176"/>
                    </a:lnTo>
                    <a:lnTo>
                      <a:pt x="1068" y="163"/>
                    </a:lnTo>
                    <a:lnTo>
                      <a:pt x="1061" y="149"/>
                    </a:lnTo>
                    <a:lnTo>
                      <a:pt x="1054" y="137"/>
                    </a:lnTo>
                    <a:lnTo>
                      <a:pt x="1047" y="124"/>
                    </a:lnTo>
                    <a:lnTo>
                      <a:pt x="1039" y="113"/>
                    </a:lnTo>
                    <a:lnTo>
                      <a:pt x="1031" y="102"/>
                    </a:lnTo>
                    <a:lnTo>
                      <a:pt x="1021" y="91"/>
                    </a:lnTo>
                    <a:lnTo>
                      <a:pt x="1012" y="80"/>
                    </a:lnTo>
                    <a:lnTo>
                      <a:pt x="1002" y="71"/>
                    </a:lnTo>
                    <a:lnTo>
                      <a:pt x="991" y="62"/>
                    </a:lnTo>
                    <a:lnTo>
                      <a:pt x="980" y="52"/>
                    </a:lnTo>
                    <a:lnTo>
                      <a:pt x="969" y="44"/>
                    </a:lnTo>
                    <a:lnTo>
                      <a:pt x="957" y="37"/>
                    </a:lnTo>
                    <a:lnTo>
                      <a:pt x="944" y="30"/>
                    </a:lnTo>
                    <a:lnTo>
                      <a:pt x="932" y="24"/>
                    </a:lnTo>
                    <a:lnTo>
                      <a:pt x="917" y="19"/>
                    </a:lnTo>
                    <a:lnTo>
                      <a:pt x="904" y="13"/>
                    </a:lnTo>
                    <a:lnTo>
                      <a:pt x="890" y="9"/>
                    </a:lnTo>
                    <a:lnTo>
                      <a:pt x="874" y="6"/>
                    </a:lnTo>
                    <a:lnTo>
                      <a:pt x="859" y="3"/>
                    </a:lnTo>
                    <a:lnTo>
                      <a:pt x="844" y="2"/>
                    </a:lnTo>
                    <a:lnTo>
                      <a:pt x="827" y="0"/>
                    </a:lnTo>
                    <a:lnTo>
                      <a:pt x="811" y="0"/>
                    </a:lnTo>
                    <a:lnTo>
                      <a:pt x="794" y="0"/>
                    </a:lnTo>
                    <a:lnTo>
                      <a:pt x="778" y="2"/>
                    </a:lnTo>
                    <a:lnTo>
                      <a:pt x="762" y="3"/>
                    </a:lnTo>
                    <a:lnTo>
                      <a:pt x="747" y="6"/>
                    </a:lnTo>
                    <a:lnTo>
                      <a:pt x="733" y="9"/>
                    </a:lnTo>
                    <a:lnTo>
                      <a:pt x="718" y="13"/>
                    </a:lnTo>
                    <a:lnTo>
                      <a:pt x="704" y="19"/>
                    </a:lnTo>
                    <a:lnTo>
                      <a:pt x="690" y="24"/>
                    </a:lnTo>
                    <a:lnTo>
                      <a:pt x="677" y="30"/>
                    </a:lnTo>
                    <a:lnTo>
                      <a:pt x="665" y="37"/>
                    </a:lnTo>
                    <a:lnTo>
                      <a:pt x="652" y="44"/>
                    </a:lnTo>
                    <a:lnTo>
                      <a:pt x="640" y="52"/>
                    </a:lnTo>
                    <a:lnTo>
                      <a:pt x="629" y="62"/>
                    </a:lnTo>
                    <a:lnTo>
                      <a:pt x="617" y="71"/>
                    </a:lnTo>
                    <a:lnTo>
                      <a:pt x="607" y="80"/>
                    </a:lnTo>
                    <a:lnTo>
                      <a:pt x="597" y="92"/>
                    </a:lnTo>
                    <a:lnTo>
                      <a:pt x="588" y="102"/>
                    </a:lnTo>
                    <a:lnTo>
                      <a:pt x="578" y="114"/>
                    </a:lnTo>
                    <a:lnTo>
                      <a:pt x="570" y="126"/>
                    </a:lnTo>
                    <a:lnTo>
                      <a:pt x="562" y="139"/>
                    </a:lnTo>
                    <a:lnTo>
                      <a:pt x="555" y="151"/>
                    </a:lnTo>
                    <a:lnTo>
                      <a:pt x="549" y="166"/>
                    </a:lnTo>
                    <a:lnTo>
                      <a:pt x="542" y="179"/>
                    </a:lnTo>
                    <a:lnTo>
                      <a:pt x="536" y="194"/>
                    </a:lnTo>
                    <a:lnTo>
                      <a:pt x="531" y="209"/>
                    </a:lnTo>
                    <a:lnTo>
                      <a:pt x="527" y="224"/>
                    </a:lnTo>
                    <a:lnTo>
                      <a:pt x="524" y="241"/>
                    </a:lnTo>
                    <a:lnTo>
                      <a:pt x="521" y="256"/>
                    </a:lnTo>
                    <a:lnTo>
                      <a:pt x="518" y="273"/>
                    </a:lnTo>
                    <a:lnTo>
                      <a:pt x="517" y="290"/>
                    </a:lnTo>
                    <a:lnTo>
                      <a:pt x="516" y="308"/>
                    </a:lnTo>
                    <a:lnTo>
                      <a:pt x="515" y="325"/>
                    </a:lnTo>
                    <a:lnTo>
                      <a:pt x="516" y="342"/>
                    </a:lnTo>
                    <a:lnTo>
                      <a:pt x="517" y="359"/>
                    </a:lnTo>
                    <a:lnTo>
                      <a:pt x="518" y="374"/>
                    </a:lnTo>
                    <a:lnTo>
                      <a:pt x="520" y="391"/>
                    </a:lnTo>
                    <a:lnTo>
                      <a:pt x="523" y="406"/>
                    </a:lnTo>
                    <a:lnTo>
                      <a:pt x="526" y="422"/>
                    </a:lnTo>
                    <a:lnTo>
                      <a:pt x="530" y="436"/>
                    </a:lnTo>
                    <a:lnTo>
                      <a:pt x="535" y="452"/>
                    </a:lnTo>
                    <a:lnTo>
                      <a:pt x="540" y="465"/>
                    </a:lnTo>
                    <a:lnTo>
                      <a:pt x="547" y="479"/>
                    </a:lnTo>
                    <a:lnTo>
                      <a:pt x="553" y="492"/>
                    </a:lnTo>
                    <a:lnTo>
                      <a:pt x="559" y="505"/>
                    </a:lnTo>
                    <a:lnTo>
                      <a:pt x="567" y="517"/>
                    </a:lnTo>
                    <a:lnTo>
                      <a:pt x="575" y="529"/>
                    </a:lnTo>
                    <a:lnTo>
                      <a:pt x="584" y="540"/>
                    </a:lnTo>
                    <a:lnTo>
                      <a:pt x="593" y="551"/>
                    </a:lnTo>
                    <a:lnTo>
                      <a:pt x="602" y="562"/>
                    </a:lnTo>
                    <a:lnTo>
                      <a:pt x="612" y="571"/>
                    </a:lnTo>
                    <a:lnTo>
                      <a:pt x="623" y="580"/>
                    </a:lnTo>
                    <a:lnTo>
                      <a:pt x="634" y="588"/>
                    </a:lnTo>
                    <a:lnTo>
                      <a:pt x="645" y="597"/>
                    </a:lnTo>
                    <a:lnTo>
                      <a:pt x="658" y="604"/>
                    </a:lnTo>
                    <a:lnTo>
                      <a:pt x="670" y="611"/>
                    </a:lnTo>
                    <a:lnTo>
                      <a:pt x="682" y="617"/>
                    </a:lnTo>
                    <a:lnTo>
                      <a:pt x="696" y="622"/>
                    </a:lnTo>
                    <a:lnTo>
                      <a:pt x="710" y="628"/>
                    </a:lnTo>
                    <a:lnTo>
                      <a:pt x="724" y="632"/>
                    </a:lnTo>
                    <a:lnTo>
                      <a:pt x="739" y="635"/>
                    </a:lnTo>
                    <a:lnTo>
                      <a:pt x="753" y="638"/>
                    </a:lnTo>
                    <a:lnTo>
                      <a:pt x="769" y="640"/>
                    </a:lnTo>
                    <a:lnTo>
                      <a:pt x="785" y="641"/>
                    </a:lnTo>
                    <a:lnTo>
                      <a:pt x="801" y="641"/>
                    </a:lnTo>
                    <a:lnTo>
                      <a:pt x="802" y="641"/>
                    </a:lnTo>
                    <a:close/>
                    <a:moveTo>
                      <a:pt x="458" y="523"/>
                    </a:moveTo>
                    <a:lnTo>
                      <a:pt x="447" y="528"/>
                    </a:lnTo>
                    <a:lnTo>
                      <a:pt x="434" y="532"/>
                    </a:lnTo>
                    <a:lnTo>
                      <a:pt x="418" y="536"/>
                    </a:lnTo>
                    <a:lnTo>
                      <a:pt x="403" y="539"/>
                    </a:lnTo>
                    <a:lnTo>
                      <a:pt x="386" y="542"/>
                    </a:lnTo>
                    <a:lnTo>
                      <a:pt x="370" y="544"/>
                    </a:lnTo>
                    <a:lnTo>
                      <a:pt x="352" y="545"/>
                    </a:lnTo>
                    <a:lnTo>
                      <a:pt x="335" y="545"/>
                    </a:lnTo>
                    <a:lnTo>
                      <a:pt x="323" y="545"/>
                    </a:lnTo>
                    <a:lnTo>
                      <a:pt x="310" y="544"/>
                    </a:lnTo>
                    <a:lnTo>
                      <a:pt x="298" y="543"/>
                    </a:lnTo>
                    <a:lnTo>
                      <a:pt x="287" y="541"/>
                    </a:lnTo>
                    <a:lnTo>
                      <a:pt x="275" y="539"/>
                    </a:lnTo>
                    <a:lnTo>
                      <a:pt x="265" y="537"/>
                    </a:lnTo>
                    <a:lnTo>
                      <a:pt x="254" y="534"/>
                    </a:lnTo>
                    <a:lnTo>
                      <a:pt x="243" y="530"/>
                    </a:lnTo>
                    <a:lnTo>
                      <a:pt x="234" y="526"/>
                    </a:lnTo>
                    <a:lnTo>
                      <a:pt x="225" y="522"/>
                    </a:lnTo>
                    <a:lnTo>
                      <a:pt x="216" y="516"/>
                    </a:lnTo>
                    <a:lnTo>
                      <a:pt x="207" y="511"/>
                    </a:lnTo>
                    <a:lnTo>
                      <a:pt x="198" y="505"/>
                    </a:lnTo>
                    <a:lnTo>
                      <a:pt x="191" y="499"/>
                    </a:lnTo>
                    <a:lnTo>
                      <a:pt x="183" y="492"/>
                    </a:lnTo>
                    <a:lnTo>
                      <a:pt x="177" y="486"/>
                    </a:lnTo>
                    <a:lnTo>
                      <a:pt x="169" y="477"/>
                    </a:lnTo>
                    <a:lnTo>
                      <a:pt x="163" y="470"/>
                    </a:lnTo>
                    <a:lnTo>
                      <a:pt x="157" y="462"/>
                    </a:lnTo>
                    <a:lnTo>
                      <a:pt x="152" y="453"/>
                    </a:lnTo>
                    <a:lnTo>
                      <a:pt x="147" y="443"/>
                    </a:lnTo>
                    <a:lnTo>
                      <a:pt x="142" y="434"/>
                    </a:lnTo>
                    <a:lnTo>
                      <a:pt x="138" y="425"/>
                    </a:lnTo>
                    <a:lnTo>
                      <a:pt x="134" y="415"/>
                    </a:lnTo>
                    <a:lnTo>
                      <a:pt x="127" y="393"/>
                    </a:lnTo>
                    <a:lnTo>
                      <a:pt x="123" y="371"/>
                    </a:lnTo>
                    <a:lnTo>
                      <a:pt x="120" y="347"/>
                    </a:lnTo>
                    <a:lnTo>
                      <a:pt x="119" y="322"/>
                    </a:lnTo>
                    <a:lnTo>
                      <a:pt x="119" y="309"/>
                    </a:lnTo>
                    <a:lnTo>
                      <a:pt x="120" y="295"/>
                    </a:lnTo>
                    <a:lnTo>
                      <a:pt x="122" y="282"/>
                    </a:lnTo>
                    <a:lnTo>
                      <a:pt x="123" y="270"/>
                    </a:lnTo>
                    <a:lnTo>
                      <a:pt x="125" y="257"/>
                    </a:lnTo>
                    <a:lnTo>
                      <a:pt x="128" y="246"/>
                    </a:lnTo>
                    <a:lnTo>
                      <a:pt x="131" y="235"/>
                    </a:lnTo>
                    <a:lnTo>
                      <a:pt x="136" y="223"/>
                    </a:lnTo>
                    <a:lnTo>
                      <a:pt x="140" y="213"/>
                    </a:lnTo>
                    <a:lnTo>
                      <a:pt x="145" y="203"/>
                    </a:lnTo>
                    <a:lnTo>
                      <a:pt x="149" y="193"/>
                    </a:lnTo>
                    <a:lnTo>
                      <a:pt x="155" y="184"/>
                    </a:lnTo>
                    <a:lnTo>
                      <a:pt x="160" y="176"/>
                    </a:lnTo>
                    <a:lnTo>
                      <a:pt x="167" y="168"/>
                    </a:lnTo>
                    <a:lnTo>
                      <a:pt x="174" y="159"/>
                    </a:lnTo>
                    <a:lnTo>
                      <a:pt x="181" y="152"/>
                    </a:lnTo>
                    <a:lnTo>
                      <a:pt x="188" y="145"/>
                    </a:lnTo>
                    <a:lnTo>
                      <a:pt x="196" y="139"/>
                    </a:lnTo>
                    <a:lnTo>
                      <a:pt x="204" y="133"/>
                    </a:lnTo>
                    <a:lnTo>
                      <a:pt x="213" y="127"/>
                    </a:lnTo>
                    <a:lnTo>
                      <a:pt x="221" y="121"/>
                    </a:lnTo>
                    <a:lnTo>
                      <a:pt x="230" y="117"/>
                    </a:lnTo>
                    <a:lnTo>
                      <a:pt x="239" y="112"/>
                    </a:lnTo>
                    <a:lnTo>
                      <a:pt x="250" y="109"/>
                    </a:lnTo>
                    <a:lnTo>
                      <a:pt x="270" y="102"/>
                    </a:lnTo>
                    <a:lnTo>
                      <a:pt x="291" y="98"/>
                    </a:lnTo>
                    <a:lnTo>
                      <a:pt x="313" y="95"/>
                    </a:lnTo>
                    <a:lnTo>
                      <a:pt x="337" y="94"/>
                    </a:lnTo>
                    <a:lnTo>
                      <a:pt x="355" y="95"/>
                    </a:lnTo>
                    <a:lnTo>
                      <a:pt x="373" y="96"/>
                    </a:lnTo>
                    <a:lnTo>
                      <a:pt x="389" y="98"/>
                    </a:lnTo>
                    <a:lnTo>
                      <a:pt x="405" y="101"/>
                    </a:lnTo>
                    <a:lnTo>
                      <a:pt x="420" y="105"/>
                    </a:lnTo>
                    <a:lnTo>
                      <a:pt x="434" y="109"/>
                    </a:lnTo>
                    <a:lnTo>
                      <a:pt x="446" y="113"/>
                    </a:lnTo>
                    <a:lnTo>
                      <a:pt x="457" y="118"/>
                    </a:lnTo>
                    <a:lnTo>
                      <a:pt x="482" y="28"/>
                    </a:lnTo>
                    <a:lnTo>
                      <a:pt x="473" y="24"/>
                    </a:lnTo>
                    <a:lnTo>
                      <a:pt x="459" y="19"/>
                    </a:lnTo>
                    <a:lnTo>
                      <a:pt x="444" y="13"/>
                    </a:lnTo>
                    <a:lnTo>
                      <a:pt x="426" y="9"/>
                    </a:lnTo>
                    <a:lnTo>
                      <a:pt x="406" y="6"/>
                    </a:lnTo>
                    <a:lnTo>
                      <a:pt x="383" y="3"/>
                    </a:lnTo>
                    <a:lnTo>
                      <a:pt x="359" y="1"/>
                    </a:lnTo>
                    <a:lnTo>
                      <a:pt x="332" y="0"/>
                    </a:lnTo>
                    <a:lnTo>
                      <a:pt x="314" y="1"/>
                    </a:lnTo>
                    <a:lnTo>
                      <a:pt x="297" y="2"/>
                    </a:lnTo>
                    <a:lnTo>
                      <a:pt x="280" y="4"/>
                    </a:lnTo>
                    <a:lnTo>
                      <a:pt x="263" y="6"/>
                    </a:lnTo>
                    <a:lnTo>
                      <a:pt x="247" y="9"/>
                    </a:lnTo>
                    <a:lnTo>
                      <a:pt x="231" y="13"/>
                    </a:lnTo>
                    <a:lnTo>
                      <a:pt x="216" y="17"/>
                    </a:lnTo>
                    <a:lnTo>
                      <a:pt x="200" y="23"/>
                    </a:lnTo>
                    <a:lnTo>
                      <a:pt x="185" y="29"/>
                    </a:lnTo>
                    <a:lnTo>
                      <a:pt x="172" y="35"/>
                    </a:lnTo>
                    <a:lnTo>
                      <a:pt x="157" y="42"/>
                    </a:lnTo>
                    <a:lnTo>
                      <a:pt x="144" y="50"/>
                    </a:lnTo>
                    <a:lnTo>
                      <a:pt x="130" y="59"/>
                    </a:lnTo>
                    <a:lnTo>
                      <a:pt x="118" y="68"/>
                    </a:lnTo>
                    <a:lnTo>
                      <a:pt x="107" y="77"/>
                    </a:lnTo>
                    <a:lnTo>
                      <a:pt x="94" y="87"/>
                    </a:lnTo>
                    <a:lnTo>
                      <a:pt x="84" y="99"/>
                    </a:lnTo>
                    <a:lnTo>
                      <a:pt x="74" y="110"/>
                    </a:lnTo>
                    <a:lnTo>
                      <a:pt x="65" y="122"/>
                    </a:lnTo>
                    <a:lnTo>
                      <a:pt x="55" y="135"/>
                    </a:lnTo>
                    <a:lnTo>
                      <a:pt x="47" y="148"/>
                    </a:lnTo>
                    <a:lnTo>
                      <a:pt x="39" y="162"/>
                    </a:lnTo>
                    <a:lnTo>
                      <a:pt x="32" y="176"/>
                    </a:lnTo>
                    <a:lnTo>
                      <a:pt x="26" y="190"/>
                    </a:lnTo>
                    <a:lnTo>
                      <a:pt x="19" y="206"/>
                    </a:lnTo>
                    <a:lnTo>
                      <a:pt x="14" y="222"/>
                    </a:lnTo>
                    <a:lnTo>
                      <a:pt x="10" y="239"/>
                    </a:lnTo>
                    <a:lnTo>
                      <a:pt x="6" y="255"/>
                    </a:lnTo>
                    <a:lnTo>
                      <a:pt x="4" y="273"/>
                    </a:lnTo>
                    <a:lnTo>
                      <a:pt x="2" y="290"/>
                    </a:lnTo>
                    <a:lnTo>
                      <a:pt x="1" y="309"/>
                    </a:lnTo>
                    <a:lnTo>
                      <a:pt x="0" y="328"/>
                    </a:lnTo>
                    <a:lnTo>
                      <a:pt x="1" y="346"/>
                    </a:lnTo>
                    <a:lnTo>
                      <a:pt x="2" y="362"/>
                    </a:lnTo>
                    <a:lnTo>
                      <a:pt x="3" y="380"/>
                    </a:lnTo>
                    <a:lnTo>
                      <a:pt x="6" y="395"/>
                    </a:lnTo>
                    <a:lnTo>
                      <a:pt x="9" y="412"/>
                    </a:lnTo>
                    <a:lnTo>
                      <a:pt x="12" y="427"/>
                    </a:lnTo>
                    <a:lnTo>
                      <a:pt x="16" y="441"/>
                    </a:lnTo>
                    <a:lnTo>
                      <a:pt x="22" y="457"/>
                    </a:lnTo>
                    <a:lnTo>
                      <a:pt x="28" y="470"/>
                    </a:lnTo>
                    <a:lnTo>
                      <a:pt x="34" y="484"/>
                    </a:lnTo>
                    <a:lnTo>
                      <a:pt x="41" y="497"/>
                    </a:lnTo>
                    <a:lnTo>
                      <a:pt x="48" y="509"/>
                    </a:lnTo>
                    <a:lnTo>
                      <a:pt x="56" y="522"/>
                    </a:lnTo>
                    <a:lnTo>
                      <a:pt x="66" y="534"/>
                    </a:lnTo>
                    <a:lnTo>
                      <a:pt x="75" y="544"/>
                    </a:lnTo>
                    <a:lnTo>
                      <a:pt x="84" y="555"/>
                    </a:lnTo>
                    <a:lnTo>
                      <a:pt x="95" y="565"/>
                    </a:lnTo>
                    <a:lnTo>
                      <a:pt x="106" y="574"/>
                    </a:lnTo>
                    <a:lnTo>
                      <a:pt x="118" y="583"/>
                    </a:lnTo>
                    <a:lnTo>
                      <a:pt x="130" y="592"/>
                    </a:lnTo>
                    <a:lnTo>
                      <a:pt x="143" y="599"/>
                    </a:lnTo>
                    <a:lnTo>
                      <a:pt x="156" y="606"/>
                    </a:lnTo>
                    <a:lnTo>
                      <a:pt x="169" y="612"/>
                    </a:lnTo>
                    <a:lnTo>
                      <a:pt x="184" y="618"/>
                    </a:lnTo>
                    <a:lnTo>
                      <a:pt x="199" y="623"/>
                    </a:lnTo>
                    <a:lnTo>
                      <a:pt x="215" y="628"/>
                    </a:lnTo>
                    <a:lnTo>
                      <a:pt x="230" y="632"/>
                    </a:lnTo>
                    <a:lnTo>
                      <a:pt x="247" y="635"/>
                    </a:lnTo>
                    <a:lnTo>
                      <a:pt x="263" y="637"/>
                    </a:lnTo>
                    <a:lnTo>
                      <a:pt x="280" y="639"/>
                    </a:lnTo>
                    <a:lnTo>
                      <a:pt x="298" y="640"/>
                    </a:lnTo>
                    <a:lnTo>
                      <a:pt x="316" y="641"/>
                    </a:lnTo>
                    <a:lnTo>
                      <a:pt x="344" y="640"/>
                    </a:lnTo>
                    <a:lnTo>
                      <a:pt x="370" y="638"/>
                    </a:lnTo>
                    <a:lnTo>
                      <a:pt x="393" y="635"/>
                    </a:lnTo>
                    <a:lnTo>
                      <a:pt x="415" y="632"/>
                    </a:lnTo>
                    <a:lnTo>
                      <a:pt x="435" y="628"/>
                    </a:lnTo>
                    <a:lnTo>
                      <a:pt x="451" y="622"/>
                    </a:lnTo>
                    <a:lnTo>
                      <a:pt x="465" y="617"/>
                    </a:lnTo>
                    <a:lnTo>
                      <a:pt x="478" y="612"/>
                    </a:lnTo>
                    <a:lnTo>
                      <a:pt x="458" y="5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68096" y="6652068"/>
                <a:ext cx="493712" cy="123825"/>
              </a:xfrm>
              <a:custGeom>
                <a:avLst/>
                <a:gdLst/>
                <a:ahLst/>
                <a:cxnLst>
                  <a:cxn ang="0">
                    <a:pos x="598" y="179"/>
                  </a:cxn>
                  <a:cxn ang="0">
                    <a:pos x="598" y="0"/>
                  </a:cxn>
                  <a:cxn ang="0">
                    <a:pos x="524" y="0"/>
                  </a:cxn>
                  <a:cxn ang="0">
                    <a:pos x="449" y="0"/>
                  </a:cxn>
                  <a:cxn ang="0">
                    <a:pos x="374" y="0"/>
                  </a:cxn>
                  <a:cxn ang="0">
                    <a:pos x="299" y="0"/>
                  </a:cxn>
                  <a:cxn ang="0">
                    <a:pos x="224" y="0"/>
                  </a:cxn>
                  <a:cxn ang="0">
                    <a:pos x="150" y="0"/>
                  </a:cxn>
                  <a:cxn ang="0">
                    <a:pos x="75" y="0"/>
                  </a:cxn>
                  <a:cxn ang="0">
                    <a:pos x="0" y="0"/>
                  </a:cxn>
                  <a:cxn ang="0">
                    <a:pos x="0" y="179"/>
                  </a:cxn>
                  <a:cxn ang="0">
                    <a:pos x="176" y="179"/>
                  </a:cxn>
                  <a:cxn ang="0">
                    <a:pos x="176" y="621"/>
                  </a:cxn>
                  <a:cxn ang="0">
                    <a:pos x="423" y="621"/>
                  </a:cxn>
                  <a:cxn ang="0">
                    <a:pos x="423" y="179"/>
                  </a:cxn>
                  <a:cxn ang="0">
                    <a:pos x="598" y="179"/>
                  </a:cxn>
                  <a:cxn ang="0">
                    <a:pos x="907" y="250"/>
                  </a:cxn>
                  <a:cxn ang="0">
                    <a:pos x="781" y="621"/>
                  </a:cxn>
                  <a:cxn ang="0">
                    <a:pos x="539" y="621"/>
                  </a:cxn>
                  <a:cxn ang="0">
                    <a:pos x="776" y="0"/>
                  </a:cxn>
                  <a:cxn ang="0">
                    <a:pos x="809" y="0"/>
                  </a:cxn>
                  <a:cxn ang="0">
                    <a:pos x="842" y="0"/>
                  </a:cxn>
                  <a:cxn ang="0">
                    <a:pos x="874" y="0"/>
                  </a:cxn>
                  <a:cxn ang="0">
                    <a:pos x="907" y="0"/>
                  </a:cxn>
                  <a:cxn ang="0">
                    <a:pos x="939" y="0"/>
                  </a:cxn>
                  <a:cxn ang="0">
                    <a:pos x="972" y="0"/>
                  </a:cxn>
                  <a:cxn ang="0">
                    <a:pos x="1005" y="0"/>
                  </a:cxn>
                  <a:cxn ang="0">
                    <a:pos x="1038" y="0"/>
                  </a:cxn>
                  <a:cxn ang="0">
                    <a:pos x="1275" y="621"/>
                  </a:cxn>
                  <a:cxn ang="0">
                    <a:pos x="1033" y="621"/>
                  </a:cxn>
                  <a:cxn ang="0">
                    <a:pos x="907" y="250"/>
                  </a:cxn>
                  <a:cxn ang="0">
                    <a:pos x="1814" y="179"/>
                  </a:cxn>
                  <a:cxn ang="0">
                    <a:pos x="1814" y="0"/>
                  </a:cxn>
                  <a:cxn ang="0">
                    <a:pos x="1740" y="0"/>
                  </a:cxn>
                  <a:cxn ang="0">
                    <a:pos x="1665" y="0"/>
                  </a:cxn>
                  <a:cxn ang="0">
                    <a:pos x="1590" y="0"/>
                  </a:cxn>
                  <a:cxn ang="0">
                    <a:pos x="1515" y="0"/>
                  </a:cxn>
                  <a:cxn ang="0">
                    <a:pos x="1440" y="0"/>
                  </a:cxn>
                  <a:cxn ang="0">
                    <a:pos x="1366" y="0"/>
                  </a:cxn>
                  <a:cxn ang="0">
                    <a:pos x="1291" y="0"/>
                  </a:cxn>
                  <a:cxn ang="0">
                    <a:pos x="1216" y="0"/>
                  </a:cxn>
                  <a:cxn ang="0">
                    <a:pos x="1216" y="179"/>
                  </a:cxn>
                  <a:cxn ang="0">
                    <a:pos x="1391" y="179"/>
                  </a:cxn>
                  <a:cxn ang="0">
                    <a:pos x="1391" y="621"/>
                  </a:cxn>
                  <a:cxn ang="0">
                    <a:pos x="1639" y="621"/>
                  </a:cxn>
                  <a:cxn ang="0">
                    <a:pos x="1639" y="179"/>
                  </a:cxn>
                  <a:cxn ang="0">
                    <a:pos x="1814" y="179"/>
                  </a:cxn>
                  <a:cxn ang="0">
                    <a:pos x="2123" y="250"/>
                  </a:cxn>
                  <a:cxn ang="0">
                    <a:pos x="1996" y="621"/>
                  </a:cxn>
                  <a:cxn ang="0">
                    <a:pos x="1754" y="621"/>
                  </a:cxn>
                  <a:cxn ang="0">
                    <a:pos x="1991" y="0"/>
                  </a:cxn>
                  <a:cxn ang="0">
                    <a:pos x="2024" y="0"/>
                  </a:cxn>
                  <a:cxn ang="0">
                    <a:pos x="2057" y="0"/>
                  </a:cxn>
                  <a:cxn ang="0">
                    <a:pos x="2090" y="0"/>
                  </a:cxn>
                  <a:cxn ang="0">
                    <a:pos x="2123" y="0"/>
                  </a:cxn>
                  <a:cxn ang="0">
                    <a:pos x="2155" y="0"/>
                  </a:cxn>
                  <a:cxn ang="0">
                    <a:pos x="2188" y="0"/>
                  </a:cxn>
                  <a:cxn ang="0">
                    <a:pos x="2220" y="0"/>
                  </a:cxn>
                  <a:cxn ang="0">
                    <a:pos x="2253" y="0"/>
                  </a:cxn>
                  <a:cxn ang="0">
                    <a:pos x="2491" y="621"/>
                  </a:cxn>
                  <a:cxn ang="0">
                    <a:pos x="2248" y="621"/>
                  </a:cxn>
                  <a:cxn ang="0">
                    <a:pos x="2123" y="250"/>
                  </a:cxn>
                </a:cxnLst>
                <a:rect l="0" t="0" r="r" b="b"/>
                <a:pathLst>
                  <a:path w="2491" h="621">
                    <a:moveTo>
                      <a:pt x="598" y="179"/>
                    </a:moveTo>
                    <a:lnTo>
                      <a:pt x="598" y="0"/>
                    </a:lnTo>
                    <a:lnTo>
                      <a:pt x="524" y="0"/>
                    </a:lnTo>
                    <a:lnTo>
                      <a:pt x="449" y="0"/>
                    </a:lnTo>
                    <a:lnTo>
                      <a:pt x="374" y="0"/>
                    </a:lnTo>
                    <a:lnTo>
                      <a:pt x="299" y="0"/>
                    </a:lnTo>
                    <a:lnTo>
                      <a:pt x="224" y="0"/>
                    </a:lnTo>
                    <a:lnTo>
                      <a:pt x="150" y="0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176" y="179"/>
                    </a:lnTo>
                    <a:lnTo>
                      <a:pt x="176" y="621"/>
                    </a:lnTo>
                    <a:lnTo>
                      <a:pt x="423" y="621"/>
                    </a:lnTo>
                    <a:lnTo>
                      <a:pt x="423" y="179"/>
                    </a:lnTo>
                    <a:lnTo>
                      <a:pt x="598" y="179"/>
                    </a:lnTo>
                    <a:close/>
                    <a:moveTo>
                      <a:pt x="907" y="250"/>
                    </a:moveTo>
                    <a:lnTo>
                      <a:pt x="781" y="621"/>
                    </a:lnTo>
                    <a:lnTo>
                      <a:pt x="539" y="621"/>
                    </a:lnTo>
                    <a:lnTo>
                      <a:pt x="776" y="0"/>
                    </a:lnTo>
                    <a:lnTo>
                      <a:pt x="809" y="0"/>
                    </a:lnTo>
                    <a:lnTo>
                      <a:pt x="842" y="0"/>
                    </a:lnTo>
                    <a:lnTo>
                      <a:pt x="874" y="0"/>
                    </a:lnTo>
                    <a:lnTo>
                      <a:pt x="907" y="0"/>
                    </a:lnTo>
                    <a:lnTo>
                      <a:pt x="939" y="0"/>
                    </a:lnTo>
                    <a:lnTo>
                      <a:pt x="972" y="0"/>
                    </a:lnTo>
                    <a:lnTo>
                      <a:pt x="1005" y="0"/>
                    </a:lnTo>
                    <a:lnTo>
                      <a:pt x="1038" y="0"/>
                    </a:lnTo>
                    <a:lnTo>
                      <a:pt x="1275" y="621"/>
                    </a:lnTo>
                    <a:lnTo>
                      <a:pt x="1033" y="621"/>
                    </a:lnTo>
                    <a:lnTo>
                      <a:pt x="907" y="250"/>
                    </a:lnTo>
                    <a:close/>
                    <a:moveTo>
                      <a:pt x="1814" y="179"/>
                    </a:moveTo>
                    <a:lnTo>
                      <a:pt x="1814" y="0"/>
                    </a:lnTo>
                    <a:lnTo>
                      <a:pt x="1740" y="0"/>
                    </a:lnTo>
                    <a:lnTo>
                      <a:pt x="1665" y="0"/>
                    </a:lnTo>
                    <a:lnTo>
                      <a:pt x="1590" y="0"/>
                    </a:lnTo>
                    <a:lnTo>
                      <a:pt x="1515" y="0"/>
                    </a:lnTo>
                    <a:lnTo>
                      <a:pt x="1440" y="0"/>
                    </a:lnTo>
                    <a:lnTo>
                      <a:pt x="1366" y="0"/>
                    </a:lnTo>
                    <a:lnTo>
                      <a:pt x="1291" y="0"/>
                    </a:lnTo>
                    <a:lnTo>
                      <a:pt x="1216" y="0"/>
                    </a:lnTo>
                    <a:lnTo>
                      <a:pt x="1216" y="179"/>
                    </a:lnTo>
                    <a:lnTo>
                      <a:pt x="1391" y="179"/>
                    </a:lnTo>
                    <a:lnTo>
                      <a:pt x="1391" y="621"/>
                    </a:lnTo>
                    <a:lnTo>
                      <a:pt x="1639" y="621"/>
                    </a:lnTo>
                    <a:lnTo>
                      <a:pt x="1639" y="179"/>
                    </a:lnTo>
                    <a:lnTo>
                      <a:pt x="1814" y="179"/>
                    </a:lnTo>
                    <a:close/>
                    <a:moveTo>
                      <a:pt x="2123" y="250"/>
                    </a:moveTo>
                    <a:lnTo>
                      <a:pt x="1996" y="621"/>
                    </a:lnTo>
                    <a:lnTo>
                      <a:pt x="1754" y="621"/>
                    </a:lnTo>
                    <a:lnTo>
                      <a:pt x="1991" y="0"/>
                    </a:lnTo>
                    <a:lnTo>
                      <a:pt x="2024" y="0"/>
                    </a:lnTo>
                    <a:lnTo>
                      <a:pt x="2057" y="0"/>
                    </a:lnTo>
                    <a:lnTo>
                      <a:pt x="2090" y="0"/>
                    </a:lnTo>
                    <a:lnTo>
                      <a:pt x="2123" y="0"/>
                    </a:lnTo>
                    <a:lnTo>
                      <a:pt x="2155" y="0"/>
                    </a:lnTo>
                    <a:lnTo>
                      <a:pt x="2188" y="0"/>
                    </a:lnTo>
                    <a:lnTo>
                      <a:pt x="2220" y="0"/>
                    </a:lnTo>
                    <a:lnTo>
                      <a:pt x="2253" y="0"/>
                    </a:lnTo>
                    <a:lnTo>
                      <a:pt x="2491" y="621"/>
                    </a:lnTo>
                    <a:lnTo>
                      <a:pt x="2248" y="621"/>
                    </a:lnTo>
                    <a:lnTo>
                      <a:pt x="2123" y="2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  <a:latin typeface="Myriad Pro"/>
                </a:endParaRPr>
              </a:p>
            </p:txBody>
          </p:sp>
        </p:grp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409510" y="392855"/>
              <a:ext cx="878871" cy="92839"/>
            </a:xfrm>
            <a:custGeom>
              <a:avLst/>
              <a:gdLst/>
              <a:ahLst/>
              <a:cxnLst>
                <a:cxn ang="0">
                  <a:pos x="805" y="637"/>
                </a:cxn>
                <a:cxn ang="0">
                  <a:pos x="996" y="219"/>
                </a:cxn>
                <a:cxn ang="0">
                  <a:pos x="1304" y="357"/>
                </a:cxn>
                <a:cxn ang="0">
                  <a:pos x="1069" y="644"/>
                </a:cxn>
                <a:cxn ang="0">
                  <a:pos x="1040" y="573"/>
                </a:cxn>
                <a:cxn ang="0">
                  <a:pos x="1182" y="280"/>
                </a:cxn>
                <a:cxn ang="0">
                  <a:pos x="1457" y="426"/>
                </a:cxn>
                <a:cxn ang="0">
                  <a:pos x="1680" y="639"/>
                </a:cxn>
                <a:cxn ang="0">
                  <a:pos x="1384" y="480"/>
                </a:cxn>
                <a:cxn ang="0">
                  <a:pos x="1565" y="178"/>
                </a:cxn>
                <a:cxn ang="0">
                  <a:pos x="1772" y="419"/>
                </a:cxn>
                <a:cxn ang="0">
                  <a:pos x="1479" y="300"/>
                </a:cxn>
                <a:cxn ang="0">
                  <a:pos x="2054" y="179"/>
                </a:cxn>
                <a:cxn ang="0">
                  <a:pos x="2260" y="188"/>
                </a:cxn>
                <a:cxn ang="0">
                  <a:pos x="2257" y="15"/>
                </a:cxn>
                <a:cxn ang="0">
                  <a:pos x="2523" y="568"/>
                </a:cxn>
                <a:cxn ang="0">
                  <a:pos x="2483" y="627"/>
                </a:cxn>
                <a:cxn ang="0">
                  <a:pos x="2395" y="282"/>
                </a:cxn>
                <a:cxn ang="0">
                  <a:pos x="2669" y="201"/>
                </a:cxn>
                <a:cxn ang="0">
                  <a:pos x="2657" y="282"/>
                </a:cxn>
                <a:cxn ang="0">
                  <a:pos x="2858" y="220"/>
                </a:cxn>
                <a:cxn ang="0">
                  <a:pos x="3192" y="222"/>
                </a:cxn>
                <a:cxn ang="0">
                  <a:pos x="3092" y="249"/>
                </a:cxn>
                <a:cxn ang="0">
                  <a:pos x="3666" y="632"/>
                </a:cxn>
                <a:cxn ang="0">
                  <a:pos x="3354" y="500"/>
                </a:cxn>
                <a:cxn ang="0">
                  <a:pos x="3484" y="195"/>
                </a:cxn>
                <a:cxn ang="0">
                  <a:pos x="3516" y="256"/>
                </a:cxn>
                <a:cxn ang="0">
                  <a:pos x="3592" y="581"/>
                </a:cxn>
                <a:cxn ang="0">
                  <a:pos x="4055" y="577"/>
                </a:cxn>
                <a:cxn ang="0">
                  <a:pos x="3803" y="567"/>
                </a:cxn>
                <a:cxn ang="0">
                  <a:pos x="3854" y="210"/>
                </a:cxn>
                <a:cxn ang="0">
                  <a:pos x="4132" y="281"/>
                </a:cxn>
                <a:cxn ang="0">
                  <a:pos x="3947" y="237"/>
                </a:cxn>
                <a:cxn ang="0">
                  <a:pos x="4571" y="638"/>
                </a:cxn>
                <a:cxn ang="0">
                  <a:pos x="4425" y="355"/>
                </a:cxn>
                <a:cxn ang="0">
                  <a:pos x="4692" y="179"/>
                </a:cxn>
                <a:cxn ang="0">
                  <a:pos x="4503" y="378"/>
                </a:cxn>
                <a:cxn ang="0">
                  <a:pos x="4914" y="445"/>
                </a:cxn>
                <a:cxn ang="0">
                  <a:pos x="5116" y="642"/>
                </a:cxn>
                <a:cxn ang="0">
                  <a:pos x="4837" y="469"/>
                </a:cxn>
                <a:cxn ang="0">
                  <a:pos x="5032" y="177"/>
                </a:cxn>
                <a:cxn ang="0">
                  <a:pos x="5225" y="427"/>
                </a:cxn>
                <a:cxn ang="0">
                  <a:pos x="4929" y="310"/>
                </a:cxn>
                <a:cxn ang="0">
                  <a:pos x="5520" y="177"/>
                </a:cxn>
                <a:cxn ang="0">
                  <a:pos x="5849" y="249"/>
                </a:cxn>
                <a:cxn ang="0">
                  <a:pos x="5745" y="644"/>
                </a:cxn>
                <a:cxn ang="0">
                  <a:pos x="6173" y="588"/>
                </a:cxn>
                <a:cxn ang="0">
                  <a:pos x="5907" y="543"/>
                </a:cxn>
                <a:cxn ang="0">
                  <a:pos x="6173" y="317"/>
                </a:cxn>
                <a:cxn ang="0">
                  <a:pos x="6044" y="179"/>
                </a:cxn>
                <a:cxn ang="0">
                  <a:pos x="6022" y="438"/>
                </a:cxn>
                <a:cxn ang="0">
                  <a:pos x="6118" y="573"/>
                </a:cxn>
                <a:cxn ang="0">
                  <a:pos x="6379" y="72"/>
                </a:cxn>
                <a:cxn ang="0">
                  <a:pos x="6454" y="99"/>
                </a:cxn>
                <a:cxn ang="0">
                  <a:pos x="6815" y="177"/>
                </a:cxn>
                <a:cxn ang="0">
                  <a:pos x="6901" y="333"/>
                </a:cxn>
                <a:cxn ang="0">
                  <a:pos x="6691" y="329"/>
                </a:cxn>
                <a:cxn ang="0">
                  <a:pos x="7278" y="580"/>
                </a:cxn>
                <a:cxn ang="0">
                  <a:pos x="7137" y="188"/>
                </a:cxn>
                <a:cxn ang="0">
                  <a:pos x="7541" y="759"/>
                </a:cxn>
                <a:cxn ang="0">
                  <a:pos x="7366" y="188"/>
                </a:cxn>
                <a:cxn ang="0">
                  <a:pos x="7881" y="532"/>
                </a:cxn>
                <a:cxn ang="0">
                  <a:pos x="7920" y="642"/>
                </a:cxn>
              </a:cxnLst>
              <a:rect l="0" t="0" r="r" b="b"/>
              <a:pathLst>
                <a:path w="7953" h="842">
                  <a:moveTo>
                    <a:pt x="324" y="277"/>
                  </a:moveTo>
                  <a:lnTo>
                    <a:pt x="324" y="344"/>
                  </a:lnTo>
                  <a:lnTo>
                    <a:pt x="81" y="344"/>
                  </a:lnTo>
                  <a:lnTo>
                    <a:pt x="81" y="569"/>
                  </a:lnTo>
                  <a:lnTo>
                    <a:pt x="352" y="569"/>
                  </a:lnTo>
                  <a:lnTo>
                    <a:pt x="352" y="637"/>
                  </a:lnTo>
                  <a:lnTo>
                    <a:pt x="0" y="637"/>
                  </a:lnTo>
                  <a:lnTo>
                    <a:pt x="0" y="11"/>
                  </a:lnTo>
                  <a:lnTo>
                    <a:pt x="338" y="11"/>
                  </a:lnTo>
                  <a:lnTo>
                    <a:pt x="338" y="79"/>
                  </a:lnTo>
                  <a:lnTo>
                    <a:pt x="81" y="79"/>
                  </a:lnTo>
                  <a:lnTo>
                    <a:pt x="81" y="277"/>
                  </a:lnTo>
                  <a:lnTo>
                    <a:pt x="324" y="277"/>
                  </a:lnTo>
                  <a:close/>
                  <a:moveTo>
                    <a:pt x="401" y="188"/>
                  </a:moveTo>
                  <a:lnTo>
                    <a:pt x="492" y="188"/>
                  </a:lnTo>
                  <a:lnTo>
                    <a:pt x="556" y="284"/>
                  </a:lnTo>
                  <a:lnTo>
                    <a:pt x="566" y="300"/>
                  </a:lnTo>
                  <a:lnTo>
                    <a:pt x="578" y="317"/>
                  </a:lnTo>
                  <a:lnTo>
                    <a:pt x="589" y="337"/>
                  </a:lnTo>
                  <a:lnTo>
                    <a:pt x="601" y="357"/>
                  </a:lnTo>
                  <a:lnTo>
                    <a:pt x="604" y="357"/>
                  </a:lnTo>
                  <a:lnTo>
                    <a:pt x="614" y="340"/>
                  </a:lnTo>
                  <a:lnTo>
                    <a:pt x="625" y="321"/>
                  </a:lnTo>
                  <a:lnTo>
                    <a:pt x="636" y="303"/>
                  </a:lnTo>
                  <a:lnTo>
                    <a:pt x="649" y="283"/>
                  </a:lnTo>
                  <a:lnTo>
                    <a:pt x="712" y="188"/>
                  </a:lnTo>
                  <a:lnTo>
                    <a:pt x="800" y="188"/>
                  </a:lnTo>
                  <a:lnTo>
                    <a:pt x="646" y="405"/>
                  </a:lnTo>
                  <a:lnTo>
                    <a:pt x="805" y="637"/>
                  </a:lnTo>
                  <a:lnTo>
                    <a:pt x="712" y="637"/>
                  </a:lnTo>
                  <a:lnTo>
                    <a:pt x="646" y="535"/>
                  </a:lnTo>
                  <a:lnTo>
                    <a:pt x="635" y="520"/>
                  </a:lnTo>
                  <a:lnTo>
                    <a:pt x="624" y="501"/>
                  </a:lnTo>
                  <a:lnTo>
                    <a:pt x="612" y="481"/>
                  </a:lnTo>
                  <a:lnTo>
                    <a:pt x="598" y="457"/>
                  </a:lnTo>
                  <a:lnTo>
                    <a:pt x="596" y="457"/>
                  </a:lnTo>
                  <a:lnTo>
                    <a:pt x="588" y="472"/>
                  </a:lnTo>
                  <a:lnTo>
                    <a:pt x="578" y="490"/>
                  </a:lnTo>
                  <a:lnTo>
                    <a:pt x="564" y="511"/>
                  </a:lnTo>
                  <a:lnTo>
                    <a:pt x="549" y="535"/>
                  </a:lnTo>
                  <a:lnTo>
                    <a:pt x="484" y="637"/>
                  </a:lnTo>
                  <a:lnTo>
                    <a:pt x="394" y="637"/>
                  </a:lnTo>
                  <a:lnTo>
                    <a:pt x="553" y="408"/>
                  </a:lnTo>
                  <a:lnTo>
                    <a:pt x="401" y="188"/>
                  </a:lnTo>
                  <a:close/>
                  <a:moveTo>
                    <a:pt x="883" y="820"/>
                  </a:moveTo>
                  <a:lnTo>
                    <a:pt x="883" y="334"/>
                  </a:lnTo>
                  <a:lnTo>
                    <a:pt x="883" y="298"/>
                  </a:lnTo>
                  <a:lnTo>
                    <a:pt x="882" y="261"/>
                  </a:lnTo>
                  <a:lnTo>
                    <a:pt x="881" y="224"/>
                  </a:lnTo>
                  <a:lnTo>
                    <a:pt x="880" y="188"/>
                  </a:lnTo>
                  <a:lnTo>
                    <a:pt x="953" y="188"/>
                  </a:lnTo>
                  <a:lnTo>
                    <a:pt x="957" y="265"/>
                  </a:lnTo>
                  <a:lnTo>
                    <a:pt x="958" y="265"/>
                  </a:lnTo>
                  <a:lnTo>
                    <a:pt x="965" y="255"/>
                  </a:lnTo>
                  <a:lnTo>
                    <a:pt x="972" y="244"/>
                  </a:lnTo>
                  <a:lnTo>
                    <a:pt x="979" y="235"/>
                  </a:lnTo>
                  <a:lnTo>
                    <a:pt x="988" y="227"/>
                  </a:lnTo>
                  <a:lnTo>
                    <a:pt x="996" y="219"/>
                  </a:lnTo>
                  <a:lnTo>
                    <a:pt x="1005" y="211"/>
                  </a:lnTo>
                  <a:lnTo>
                    <a:pt x="1014" y="205"/>
                  </a:lnTo>
                  <a:lnTo>
                    <a:pt x="1024" y="199"/>
                  </a:lnTo>
                  <a:lnTo>
                    <a:pt x="1034" y="194"/>
                  </a:lnTo>
                  <a:lnTo>
                    <a:pt x="1045" y="190"/>
                  </a:lnTo>
                  <a:lnTo>
                    <a:pt x="1055" y="186"/>
                  </a:lnTo>
                  <a:lnTo>
                    <a:pt x="1068" y="183"/>
                  </a:lnTo>
                  <a:lnTo>
                    <a:pt x="1079" y="181"/>
                  </a:lnTo>
                  <a:lnTo>
                    <a:pt x="1091" y="178"/>
                  </a:lnTo>
                  <a:lnTo>
                    <a:pt x="1105" y="177"/>
                  </a:lnTo>
                  <a:lnTo>
                    <a:pt x="1118" y="177"/>
                  </a:lnTo>
                  <a:lnTo>
                    <a:pt x="1138" y="178"/>
                  </a:lnTo>
                  <a:lnTo>
                    <a:pt x="1157" y="182"/>
                  </a:lnTo>
                  <a:lnTo>
                    <a:pt x="1166" y="184"/>
                  </a:lnTo>
                  <a:lnTo>
                    <a:pt x="1176" y="187"/>
                  </a:lnTo>
                  <a:lnTo>
                    <a:pt x="1185" y="190"/>
                  </a:lnTo>
                  <a:lnTo>
                    <a:pt x="1193" y="193"/>
                  </a:lnTo>
                  <a:lnTo>
                    <a:pt x="1201" y="198"/>
                  </a:lnTo>
                  <a:lnTo>
                    <a:pt x="1210" y="202"/>
                  </a:lnTo>
                  <a:lnTo>
                    <a:pt x="1218" y="207"/>
                  </a:lnTo>
                  <a:lnTo>
                    <a:pt x="1225" y="213"/>
                  </a:lnTo>
                  <a:lnTo>
                    <a:pt x="1240" y="226"/>
                  </a:lnTo>
                  <a:lnTo>
                    <a:pt x="1254" y="241"/>
                  </a:lnTo>
                  <a:lnTo>
                    <a:pt x="1266" y="258"/>
                  </a:lnTo>
                  <a:lnTo>
                    <a:pt x="1277" y="275"/>
                  </a:lnTo>
                  <a:lnTo>
                    <a:pt x="1287" y="294"/>
                  </a:lnTo>
                  <a:lnTo>
                    <a:pt x="1294" y="314"/>
                  </a:lnTo>
                  <a:lnTo>
                    <a:pt x="1300" y="335"/>
                  </a:lnTo>
                  <a:lnTo>
                    <a:pt x="1304" y="357"/>
                  </a:lnTo>
                  <a:lnTo>
                    <a:pt x="1307" y="381"/>
                  </a:lnTo>
                  <a:lnTo>
                    <a:pt x="1308" y="406"/>
                  </a:lnTo>
                  <a:lnTo>
                    <a:pt x="1307" y="434"/>
                  </a:lnTo>
                  <a:lnTo>
                    <a:pt x="1304" y="460"/>
                  </a:lnTo>
                  <a:lnTo>
                    <a:pt x="1302" y="473"/>
                  </a:lnTo>
                  <a:lnTo>
                    <a:pt x="1299" y="485"/>
                  </a:lnTo>
                  <a:lnTo>
                    <a:pt x="1296" y="497"/>
                  </a:lnTo>
                  <a:lnTo>
                    <a:pt x="1292" y="509"/>
                  </a:lnTo>
                  <a:lnTo>
                    <a:pt x="1288" y="520"/>
                  </a:lnTo>
                  <a:lnTo>
                    <a:pt x="1283" y="530"/>
                  </a:lnTo>
                  <a:lnTo>
                    <a:pt x="1278" y="541"/>
                  </a:lnTo>
                  <a:lnTo>
                    <a:pt x="1272" y="551"/>
                  </a:lnTo>
                  <a:lnTo>
                    <a:pt x="1266" y="560"/>
                  </a:lnTo>
                  <a:lnTo>
                    <a:pt x="1260" y="569"/>
                  </a:lnTo>
                  <a:lnTo>
                    <a:pt x="1253" y="579"/>
                  </a:lnTo>
                  <a:lnTo>
                    <a:pt x="1245" y="587"/>
                  </a:lnTo>
                  <a:lnTo>
                    <a:pt x="1231" y="601"/>
                  </a:lnTo>
                  <a:lnTo>
                    <a:pt x="1215" y="614"/>
                  </a:lnTo>
                  <a:lnTo>
                    <a:pt x="1207" y="619"/>
                  </a:lnTo>
                  <a:lnTo>
                    <a:pt x="1198" y="624"/>
                  </a:lnTo>
                  <a:lnTo>
                    <a:pt x="1190" y="628"/>
                  </a:lnTo>
                  <a:lnTo>
                    <a:pt x="1181" y="632"/>
                  </a:lnTo>
                  <a:lnTo>
                    <a:pt x="1163" y="638"/>
                  </a:lnTo>
                  <a:lnTo>
                    <a:pt x="1144" y="643"/>
                  </a:lnTo>
                  <a:lnTo>
                    <a:pt x="1123" y="647"/>
                  </a:lnTo>
                  <a:lnTo>
                    <a:pt x="1103" y="648"/>
                  </a:lnTo>
                  <a:lnTo>
                    <a:pt x="1091" y="647"/>
                  </a:lnTo>
                  <a:lnTo>
                    <a:pt x="1079" y="646"/>
                  </a:lnTo>
                  <a:lnTo>
                    <a:pt x="1069" y="644"/>
                  </a:lnTo>
                  <a:lnTo>
                    <a:pt x="1058" y="642"/>
                  </a:lnTo>
                  <a:lnTo>
                    <a:pt x="1048" y="640"/>
                  </a:lnTo>
                  <a:lnTo>
                    <a:pt x="1038" y="637"/>
                  </a:lnTo>
                  <a:lnTo>
                    <a:pt x="1029" y="633"/>
                  </a:lnTo>
                  <a:lnTo>
                    <a:pt x="1019" y="629"/>
                  </a:lnTo>
                  <a:lnTo>
                    <a:pt x="1011" y="625"/>
                  </a:lnTo>
                  <a:lnTo>
                    <a:pt x="1003" y="620"/>
                  </a:lnTo>
                  <a:lnTo>
                    <a:pt x="996" y="614"/>
                  </a:lnTo>
                  <a:lnTo>
                    <a:pt x="989" y="607"/>
                  </a:lnTo>
                  <a:lnTo>
                    <a:pt x="981" y="600"/>
                  </a:lnTo>
                  <a:lnTo>
                    <a:pt x="975" y="593"/>
                  </a:lnTo>
                  <a:lnTo>
                    <a:pt x="969" y="585"/>
                  </a:lnTo>
                  <a:lnTo>
                    <a:pt x="964" y="577"/>
                  </a:lnTo>
                  <a:lnTo>
                    <a:pt x="964" y="820"/>
                  </a:lnTo>
                  <a:lnTo>
                    <a:pt x="883" y="820"/>
                  </a:lnTo>
                  <a:close/>
                  <a:moveTo>
                    <a:pt x="964" y="377"/>
                  </a:moveTo>
                  <a:lnTo>
                    <a:pt x="964" y="454"/>
                  </a:lnTo>
                  <a:lnTo>
                    <a:pt x="964" y="468"/>
                  </a:lnTo>
                  <a:lnTo>
                    <a:pt x="966" y="480"/>
                  </a:lnTo>
                  <a:lnTo>
                    <a:pt x="969" y="492"/>
                  </a:lnTo>
                  <a:lnTo>
                    <a:pt x="972" y="504"/>
                  </a:lnTo>
                  <a:lnTo>
                    <a:pt x="977" y="515"/>
                  </a:lnTo>
                  <a:lnTo>
                    <a:pt x="983" y="525"/>
                  </a:lnTo>
                  <a:lnTo>
                    <a:pt x="991" y="535"/>
                  </a:lnTo>
                  <a:lnTo>
                    <a:pt x="1000" y="546"/>
                  </a:lnTo>
                  <a:lnTo>
                    <a:pt x="1009" y="554"/>
                  </a:lnTo>
                  <a:lnTo>
                    <a:pt x="1018" y="562"/>
                  </a:lnTo>
                  <a:lnTo>
                    <a:pt x="1029" y="568"/>
                  </a:lnTo>
                  <a:lnTo>
                    <a:pt x="1040" y="573"/>
                  </a:lnTo>
                  <a:lnTo>
                    <a:pt x="1051" y="578"/>
                  </a:lnTo>
                  <a:lnTo>
                    <a:pt x="1064" y="581"/>
                  </a:lnTo>
                  <a:lnTo>
                    <a:pt x="1077" y="583"/>
                  </a:lnTo>
                  <a:lnTo>
                    <a:pt x="1090" y="583"/>
                  </a:lnTo>
                  <a:lnTo>
                    <a:pt x="1106" y="583"/>
                  </a:lnTo>
                  <a:lnTo>
                    <a:pt x="1120" y="580"/>
                  </a:lnTo>
                  <a:lnTo>
                    <a:pt x="1133" y="577"/>
                  </a:lnTo>
                  <a:lnTo>
                    <a:pt x="1147" y="571"/>
                  </a:lnTo>
                  <a:lnTo>
                    <a:pt x="1159" y="564"/>
                  </a:lnTo>
                  <a:lnTo>
                    <a:pt x="1170" y="556"/>
                  </a:lnTo>
                  <a:lnTo>
                    <a:pt x="1181" y="547"/>
                  </a:lnTo>
                  <a:lnTo>
                    <a:pt x="1190" y="535"/>
                  </a:lnTo>
                  <a:lnTo>
                    <a:pt x="1198" y="523"/>
                  </a:lnTo>
                  <a:lnTo>
                    <a:pt x="1205" y="510"/>
                  </a:lnTo>
                  <a:lnTo>
                    <a:pt x="1212" y="495"/>
                  </a:lnTo>
                  <a:lnTo>
                    <a:pt x="1217" y="480"/>
                  </a:lnTo>
                  <a:lnTo>
                    <a:pt x="1221" y="463"/>
                  </a:lnTo>
                  <a:lnTo>
                    <a:pt x="1224" y="447"/>
                  </a:lnTo>
                  <a:lnTo>
                    <a:pt x="1226" y="428"/>
                  </a:lnTo>
                  <a:lnTo>
                    <a:pt x="1226" y="410"/>
                  </a:lnTo>
                  <a:lnTo>
                    <a:pt x="1226" y="392"/>
                  </a:lnTo>
                  <a:lnTo>
                    <a:pt x="1224" y="376"/>
                  </a:lnTo>
                  <a:lnTo>
                    <a:pt x="1221" y="360"/>
                  </a:lnTo>
                  <a:lnTo>
                    <a:pt x="1218" y="345"/>
                  </a:lnTo>
                  <a:lnTo>
                    <a:pt x="1213" y="331"/>
                  </a:lnTo>
                  <a:lnTo>
                    <a:pt x="1206" y="317"/>
                  </a:lnTo>
                  <a:lnTo>
                    <a:pt x="1200" y="305"/>
                  </a:lnTo>
                  <a:lnTo>
                    <a:pt x="1192" y="293"/>
                  </a:lnTo>
                  <a:lnTo>
                    <a:pt x="1182" y="280"/>
                  </a:lnTo>
                  <a:lnTo>
                    <a:pt x="1172" y="271"/>
                  </a:lnTo>
                  <a:lnTo>
                    <a:pt x="1160" y="262"/>
                  </a:lnTo>
                  <a:lnTo>
                    <a:pt x="1149" y="255"/>
                  </a:lnTo>
                  <a:lnTo>
                    <a:pt x="1136" y="249"/>
                  </a:lnTo>
                  <a:lnTo>
                    <a:pt x="1122" y="245"/>
                  </a:lnTo>
                  <a:lnTo>
                    <a:pt x="1108" y="243"/>
                  </a:lnTo>
                  <a:lnTo>
                    <a:pt x="1092" y="242"/>
                  </a:lnTo>
                  <a:lnTo>
                    <a:pt x="1082" y="243"/>
                  </a:lnTo>
                  <a:lnTo>
                    <a:pt x="1072" y="244"/>
                  </a:lnTo>
                  <a:lnTo>
                    <a:pt x="1062" y="246"/>
                  </a:lnTo>
                  <a:lnTo>
                    <a:pt x="1052" y="249"/>
                  </a:lnTo>
                  <a:lnTo>
                    <a:pt x="1042" y="254"/>
                  </a:lnTo>
                  <a:lnTo>
                    <a:pt x="1033" y="258"/>
                  </a:lnTo>
                  <a:lnTo>
                    <a:pt x="1024" y="264"/>
                  </a:lnTo>
                  <a:lnTo>
                    <a:pt x="1015" y="270"/>
                  </a:lnTo>
                  <a:lnTo>
                    <a:pt x="1007" y="277"/>
                  </a:lnTo>
                  <a:lnTo>
                    <a:pt x="999" y="285"/>
                  </a:lnTo>
                  <a:lnTo>
                    <a:pt x="993" y="294"/>
                  </a:lnTo>
                  <a:lnTo>
                    <a:pt x="987" y="303"/>
                  </a:lnTo>
                  <a:lnTo>
                    <a:pt x="981" y="312"/>
                  </a:lnTo>
                  <a:lnTo>
                    <a:pt x="976" y="321"/>
                  </a:lnTo>
                  <a:lnTo>
                    <a:pt x="972" y="333"/>
                  </a:lnTo>
                  <a:lnTo>
                    <a:pt x="969" y="344"/>
                  </a:lnTo>
                  <a:lnTo>
                    <a:pt x="967" y="353"/>
                  </a:lnTo>
                  <a:lnTo>
                    <a:pt x="965" y="363"/>
                  </a:lnTo>
                  <a:lnTo>
                    <a:pt x="964" y="370"/>
                  </a:lnTo>
                  <a:lnTo>
                    <a:pt x="964" y="377"/>
                  </a:lnTo>
                  <a:close/>
                  <a:moveTo>
                    <a:pt x="1771" y="427"/>
                  </a:moveTo>
                  <a:lnTo>
                    <a:pt x="1457" y="426"/>
                  </a:lnTo>
                  <a:lnTo>
                    <a:pt x="1458" y="445"/>
                  </a:lnTo>
                  <a:lnTo>
                    <a:pt x="1460" y="463"/>
                  </a:lnTo>
                  <a:lnTo>
                    <a:pt x="1464" y="480"/>
                  </a:lnTo>
                  <a:lnTo>
                    <a:pt x="1469" y="495"/>
                  </a:lnTo>
                  <a:lnTo>
                    <a:pt x="1477" y="510"/>
                  </a:lnTo>
                  <a:lnTo>
                    <a:pt x="1484" y="523"/>
                  </a:lnTo>
                  <a:lnTo>
                    <a:pt x="1493" y="535"/>
                  </a:lnTo>
                  <a:lnTo>
                    <a:pt x="1504" y="546"/>
                  </a:lnTo>
                  <a:lnTo>
                    <a:pt x="1515" y="554"/>
                  </a:lnTo>
                  <a:lnTo>
                    <a:pt x="1526" y="562"/>
                  </a:lnTo>
                  <a:lnTo>
                    <a:pt x="1537" y="568"/>
                  </a:lnTo>
                  <a:lnTo>
                    <a:pt x="1551" y="573"/>
                  </a:lnTo>
                  <a:lnTo>
                    <a:pt x="1564" y="577"/>
                  </a:lnTo>
                  <a:lnTo>
                    <a:pt x="1578" y="580"/>
                  </a:lnTo>
                  <a:lnTo>
                    <a:pt x="1594" y="582"/>
                  </a:lnTo>
                  <a:lnTo>
                    <a:pt x="1610" y="582"/>
                  </a:lnTo>
                  <a:lnTo>
                    <a:pt x="1628" y="582"/>
                  </a:lnTo>
                  <a:lnTo>
                    <a:pt x="1644" y="581"/>
                  </a:lnTo>
                  <a:lnTo>
                    <a:pt x="1660" y="579"/>
                  </a:lnTo>
                  <a:lnTo>
                    <a:pt x="1676" y="577"/>
                  </a:lnTo>
                  <a:lnTo>
                    <a:pt x="1690" y="573"/>
                  </a:lnTo>
                  <a:lnTo>
                    <a:pt x="1706" y="569"/>
                  </a:lnTo>
                  <a:lnTo>
                    <a:pt x="1720" y="564"/>
                  </a:lnTo>
                  <a:lnTo>
                    <a:pt x="1735" y="559"/>
                  </a:lnTo>
                  <a:lnTo>
                    <a:pt x="1748" y="618"/>
                  </a:lnTo>
                  <a:lnTo>
                    <a:pt x="1733" y="624"/>
                  </a:lnTo>
                  <a:lnTo>
                    <a:pt x="1715" y="630"/>
                  </a:lnTo>
                  <a:lnTo>
                    <a:pt x="1698" y="635"/>
                  </a:lnTo>
                  <a:lnTo>
                    <a:pt x="1680" y="639"/>
                  </a:lnTo>
                  <a:lnTo>
                    <a:pt x="1661" y="642"/>
                  </a:lnTo>
                  <a:lnTo>
                    <a:pt x="1641" y="644"/>
                  </a:lnTo>
                  <a:lnTo>
                    <a:pt x="1621" y="646"/>
                  </a:lnTo>
                  <a:lnTo>
                    <a:pt x="1599" y="647"/>
                  </a:lnTo>
                  <a:lnTo>
                    <a:pt x="1574" y="646"/>
                  </a:lnTo>
                  <a:lnTo>
                    <a:pt x="1551" y="642"/>
                  </a:lnTo>
                  <a:lnTo>
                    <a:pt x="1539" y="640"/>
                  </a:lnTo>
                  <a:lnTo>
                    <a:pt x="1528" y="637"/>
                  </a:lnTo>
                  <a:lnTo>
                    <a:pt x="1518" y="634"/>
                  </a:lnTo>
                  <a:lnTo>
                    <a:pt x="1507" y="631"/>
                  </a:lnTo>
                  <a:lnTo>
                    <a:pt x="1497" y="627"/>
                  </a:lnTo>
                  <a:lnTo>
                    <a:pt x="1488" y="622"/>
                  </a:lnTo>
                  <a:lnTo>
                    <a:pt x="1479" y="617"/>
                  </a:lnTo>
                  <a:lnTo>
                    <a:pt x="1469" y="612"/>
                  </a:lnTo>
                  <a:lnTo>
                    <a:pt x="1461" y="605"/>
                  </a:lnTo>
                  <a:lnTo>
                    <a:pt x="1453" y="598"/>
                  </a:lnTo>
                  <a:lnTo>
                    <a:pt x="1445" y="592"/>
                  </a:lnTo>
                  <a:lnTo>
                    <a:pt x="1438" y="584"/>
                  </a:lnTo>
                  <a:lnTo>
                    <a:pt x="1430" y="576"/>
                  </a:lnTo>
                  <a:lnTo>
                    <a:pt x="1423" y="567"/>
                  </a:lnTo>
                  <a:lnTo>
                    <a:pt x="1417" y="559"/>
                  </a:lnTo>
                  <a:lnTo>
                    <a:pt x="1412" y="551"/>
                  </a:lnTo>
                  <a:lnTo>
                    <a:pt x="1406" y="542"/>
                  </a:lnTo>
                  <a:lnTo>
                    <a:pt x="1402" y="531"/>
                  </a:lnTo>
                  <a:lnTo>
                    <a:pt x="1397" y="522"/>
                  </a:lnTo>
                  <a:lnTo>
                    <a:pt x="1393" y="512"/>
                  </a:lnTo>
                  <a:lnTo>
                    <a:pt x="1389" y="501"/>
                  </a:lnTo>
                  <a:lnTo>
                    <a:pt x="1386" y="490"/>
                  </a:lnTo>
                  <a:lnTo>
                    <a:pt x="1384" y="480"/>
                  </a:lnTo>
                  <a:lnTo>
                    <a:pt x="1382" y="469"/>
                  </a:lnTo>
                  <a:lnTo>
                    <a:pt x="1379" y="445"/>
                  </a:lnTo>
                  <a:lnTo>
                    <a:pt x="1378" y="419"/>
                  </a:lnTo>
                  <a:lnTo>
                    <a:pt x="1379" y="394"/>
                  </a:lnTo>
                  <a:lnTo>
                    <a:pt x="1382" y="370"/>
                  </a:lnTo>
                  <a:lnTo>
                    <a:pt x="1386" y="346"/>
                  </a:lnTo>
                  <a:lnTo>
                    <a:pt x="1392" y="324"/>
                  </a:lnTo>
                  <a:lnTo>
                    <a:pt x="1397" y="313"/>
                  </a:lnTo>
                  <a:lnTo>
                    <a:pt x="1401" y="303"/>
                  </a:lnTo>
                  <a:lnTo>
                    <a:pt x="1406" y="293"/>
                  </a:lnTo>
                  <a:lnTo>
                    <a:pt x="1411" y="282"/>
                  </a:lnTo>
                  <a:lnTo>
                    <a:pt x="1416" y="273"/>
                  </a:lnTo>
                  <a:lnTo>
                    <a:pt x="1422" y="264"/>
                  </a:lnTo>
                  <a:lnTo>
                    <a:pt x="1428" y="255"/>
                  </a:lnTo>
                  <a:lnTo>
                    <a:pt x="1436" y="246"/>
                  </a:lnTo>
                  <a:lnTo>
                    <a:pt x="1443" y="238"/>
                  </a:lnTo>
                  <a:lnTo>
                    <a:pt x="1451" y="230"/>
                  </a:lnTo>
                  <a:lnTo>
                    <a:pt x="1458" y="223"/>
                  </a:lnTo>
                  <a:lnTo>
                    <a:pt x="1466" y="217"/>
                  </a:lnTo>
                  <a:lnTo>
                    <a:pt x="1476" y="210"/>
                  </a:lnTo>
                  <a:lnTo>
                    <a:pt x="1484" y="204"/>
                  </a:lnTo>
                  <a:lnTo>
                    <a:pt x="1493" y="199"/>
                  </a:lnTo>
                  <a:lnTo>
                    <a:pt x="1502" y="195"/>
                  </a:lnTo>
                  <a:lnTo>
                    <a:pt x="1513" y="191"/>
                  </a:lnTo>
                  <a:lnTo>
                    <a:pt x="1522" y="187"/>
                  </a:lnTo>
                  <a:lnTo>
                    <a:pt x="1532" y="185"/>
                  </a:lnTo>
                  <a:lnTo>
                    <a:pt x="1543" y="182"/>
                  </a:lnTo>
                  <a:lnTo>
                    <a:pt x="1554" y="179"/>
                  </a:lnTo>
                  <a:lnTo>
                    <a:pt x="1565" y="178"/>
                  </a:lnTo>
                  <a:lnTo>
                    <a:pt x="1576" y="177"/>
                  </a:lnTo>
                  <a:lnTo>
                    <a:pt x="1589" y="177"/>
                  </a:lnTo>
                  <a:lnTo>
                    <a:pt x="1601" y="177"/>
                  </a:lnTo>
                  <a:lnTo>
                    <a:pt x="1612" y="178"/>
                  </a:lnTo>
                  <a:lnTo>
                    <a:pt x="1624" y="181"/>
                  </a:lnTo>
                  <a:lnTo>
                    <a:pt x="1635" y="183"/>
                  </a:lnTo>
                  <a:lnTo>
                    <a:pt x="1645" y="185"/>
                  </a:lnTo>
                  <a:lnTo>
                    <a:pt x="1655" y="188"/>
                  </a:lnTo>
                  <a:lnTo>
                    <a:pt x="1665" y="192"/>
                  </a:lnTo>
                  <a:lnTo>
                    <a:pt x="1675" y="196"/>
                  </a:lnTo>
                  <a:lnTo>
                    <a:pt x="1683" y="201"/>
                  </a:lnTo>
                  <a:lnTo>
                    <a:pt x="1692" y="206"/>
                  </a:lnTo>
                  <a:lnTo>
                    <a:pt x="1701" y="212"/>
                  </a:lnTo>
                  <a:lnTo>
                    <a:pt x="1708" y="220"/>
                  </a:lnTo>
                  <a:lnTo>
                    <a:pt x="1716" y="227"/>
                  </a:lnTo>
                  <a:lnTo>
                    <a:pt x="1723" y="234"/>
                  </a:lnTo>
                  <a:lnTo>
                    <a:pt x="1729" y="242"/>
                  </a:lnTo>
                  <a:lnTo>
                    <a:pt x="1736" y="251"/>
                  </a:lnTo>
                  <a:lnTo>
                    <a:pt x="1745" y="266"/>
                  </a:lnTo>
                  <a:lnTo>
                    <a:pt x="1753" y="281"/>
                  </a:lnTo>
                  <a:lnTo>
                    <a:pt x="1759" y="298"/>
                  </a:lnTo>
                  <a:lnTo>
                    <a:pt x="1764" y="314"/>
                  </a:lnTo>
                  <a:lnTo>
                    <a:pt x="1768" y="332"/>
                  </a:lnTo>
                  <a:lnTo>
                    <a:pt x="1772" y="349"/>
                  </a:lnTo>
                  <a:lnTo>
                    <a:pt x="1774" y="369"/>
                  </a:lnTo>
                  <a:lnTo>
                    <a:pt x="1774" y="388"/>
                  </a:lnTo>
                  <a:lnTo>
                    <a:pt x="1774" y="400"/>
                  </a:lnTo>
                  <a:lnTo>
                    <a:pt x="1773" y="410"/>
                  </a:lnTo>
                  <a:lnTo>
                    <a:pt x="1772" y="419"/>
                  </a:lnTo>
                  <a:lnTo>
                    <a:pt x="1771" y="427"/>
                  </a:lnTo>
                  <a:close/>
                  <a:moveTo>
                    <a:pt x="1457" y="368"/>
                  </a:moveTo>
                  <a:lnTo>
                    <a:pt x="1696" y="368"/>
                  </a:lnTo>
                  <a:lnTo>
                    <a:pt x="1696" y="355"/>
                  </a:lnTo>
                  <a:lnTo>
                    <a:pt x="1694" y="344"/>
                  </a:lnTo>
                  <a:lnTo>
                    <a:pt x="1692" y="332"/>
                  </a:lnTo>
                  <a:lnTo>
                    <a:pt x="1690" y="321"/>
                  </a:lnTo>
                  <a:lnTo>
                    <a:pt x="1687" y="311"/>
                  </a:lnTo>
                  <a:lnTo>
                    <a:pt x="1683" y="301"/>
                  </a:lnTo>
                  <a:lnTo>
                    <a:pt x="1678" y="292"/>
                  </a:lnTo>
                  <a:lnTo>
                    <a:pt x="1673" y="282"/>
                  </a:lnTo>
                  <a:lnTo>
                    <a:pt x="1666" y="271"/>
                  </a:lnTo>
                  <a:lnTo>
                    <a:pt x="1656" y="262"/>
                  </a:lnTo>
                  <a:lnTo>
                    <a:pt x="1646" y="254"/>
                  </a:lnTo>
                  <a:lnTo>
                    <a:pt x="1636" y="247"/>
                  </a:lnTo>
                  <a:lnTo>
                    <a:pt x="1624" y="242"/>
                  </a:lnTo>
                  <a:lnTo>
                    <a:pt x="1611" y="239"/>
                  </a:lnTo>
                  <a:lnTo>
                    <a:pt x="1597" y="237"/>
                  </a:lnTo>
                  <a:lnTo>
                    <a:pt x="1583" y="236"/>
                  </a:lnTo>
                  <a:lnTo>
                    <a:pt x="1568" y="237"/>
                  </a:lnTo>
                  <a:lnTo>
                    <a:pt x="1555" y="239"/>
                  </a:lnTo>
                  <a:lnTo>
                    <a:pt x="1542" y="242"/>
                  </a:lnTo>
                  <a:lnTo>
                    <a:pt x="1531" y="247"/>
                  </a:lnTo>
                  <a:lnTo>
                    <a:pt x="1520" y="254"/>
                  </a:lnTo>
                  <a:lnTo>
                    <a:pt x="1510" y="261"/>
                  </a:lnTo>
                  <a:lnTo>
                    <a:pt x="1500" y="270"/>
                  </a:lnTo>
                  <a:lnTo>
                    <a:pt x="1491" y="280"/>
                  </a:lnTo>
                  <a:lnTo>
                    <a:pt x="1485" y="290"/>
                  </a:lnTo>
                  <a:lnTo>
                    <a:pt x="1479" y="300"/>
                  </a:lnTo>
                  <a:lnTo>
                    <a:pt x="1474" y="310"/>
                  </a:lnTo>
                  <a:lnTo>
                    <a:pt x="1468" y="320"/>
                  </a:lnTo>
                  <a:lnTo>
                    <a:pt x="1464" y="332"/>
                  </a:lnTo>
                  <a:lnTo>
                    <a:pt x="1461" y="343"/>
                  </a:lnTo>
                  <a:lnTo>
                    <a:pt x="1459" y="355"/>
                  </a:lnTo>
                  <a:lnTo>
                    <a:pt x="1457" y="368"/>
                  </a:lnTo>
                  <a:close/>
                  <a:moveTo>
                    <a:pt x="1875" y="637"/>
                  </a:moveTo>
                  <a:lnTo>
                    <a:pt x="1875" y="328"/>
                  </a:lnTo>
                  <a:lnTo>
                    <a:pt x="1875" y="291"/>
                  </a:lnTo>
                  <a:lnTo>
                    <a:pt x="1874" y="256"/>
                  </a:lnTo>
                  <a:lnTo>
                    <a:pt x="1873" y="221"/>
                  </a:lnTo>
                  <a:lnTo>
                    <a:pt x="1872" y="188"/>
                  </a:lnTo>
                  <a:lnTo>
                    <a:pt x="1944" y="188"/>
                  </a:lnTo>
                  <a:lnTo>
                    <a:pt x="1946" y="276"/>
                  </a:lnTo>
                  <a:lnTo>
                    <a:pt x="1950" y="276"/>
                  </a:lnTo>
                  <a:lnTo>
                    <a:pt x="1954" y="265"/>
                  </a:lnTo>
                  <a:lnTo>
                    <a:pt x="1959" y="255"/>
                  </a:lnTo>
                  <a:lnTo>
                    <a:pt x="1964" y="245"/>
                  </a:lnTo>
                  <a:lnTo>
                    <a:pt x="1970" y="236"/>
                  </a:lnTo>
                  <a:lnTo>
                    <a:pt x="1976" y="227"/>
                  </a:lnTo>
                  <a:lnTo>
                    <a:pt x="1983" y="219"/>
                  </a:lnTo>
                  <a:lnTo>
                    <a:pt x="1991" y="211"/>
                  </a:lnTo>
                  <a:lnTo>
                    <a:pt x="2000" y="204"/>
                  </a:lnTo>
                  <a:lnTo>
                    <a:pt x="2008" y="198"/>
                  </a:lnTo>
                  <a:lnTo>
                    <a:pt x="2017" y="193"/>
                  </a:lnTo>
                  <a:lnTo>
                    <a:pt x="2026" y="188"/>
                  </a:lnTo>
                  <a:lnTo>
                    <a:pt x="2036" y="185"/>
                  </a:lnTo>
                  <a:lnTo>
                    <a:pt x="2045" y="182"/>
                  </a:lnTo>
                  <a:lnTo>
                    <a:pt x="2054" y="179"/>
                  </a:lnTo>
                  <a:lnTo>
                    <a:pt x="2064" y="177"/>
                  </a:lnTo>
                  <a:lnTo>
                    <a:pt x="2075" y="177"/>
                  </a:lnTo>
                  <a:lnTo>
                    <a:pt x="2087" y="178"/>
                  </a:lnTo>
                  <a:lnTo>
                    <a:pt x="2097" y="181"/>
                  </a:lnTo>
                  <a:lnTo>
                    <a:pt x="2097" y="258"/>
                  </a:lnTo>
                  <a:lnTo>
                    <a:pt x="2084" y="256"/>
                  </a:lnTo>
                  <a:lnTo>
                    <a:pt x="2069" y="255"/>
                  </a:lnTo>
                  <a:lnTo>
                    <a:pt x="2055" y="256"/>
                  </a:lnTo>
                  <a:lnTo>
                    <a:pt x="2043" y="258"/>
                  </a:lnTo>
                  <a:lnTo>
                    <a:pt x="2032" y="261"/>
                  </a:lnTo>
                  <a:lnTo>
                    <a:pt x="2020" y="266"/>
                  </a:lnTo>
                  <a:lnTo>
                    <a:pt x="2010" y="272"/>
                  </a:lnTo>
                  <a:lnTo>
                    <a:pt x="2000" y="280"/>
                  </a:lnTo>
                  <a:lnTo>
                    <a:pt x="1990" y="290"/>
                  </a:lnTo>
                  <a:lnTo>
                    <a:pt x="1982" y="300"/>
                  </a:lnTo>
                  <a:lnTo>
                    <a:pt x="1976" y="310"/>
                  </a:lnTo>
                  <a:lnTo>
                    <a:pt x="1971" y="321"/>
                  </a:lnTo>
                  <a:lnTo>
                    <a:pt x="1966" y="333"/>
                  </a:lnTo>
                  <a:lnTo>
                    <a:pt x="1963" y="344"/>
                  </a:lnTo>
                  <a:lnTo>
                    <a:pt x="1960" y="356"/>
                  </a:lnTo>
                  <a:lnTo>
                    <a:pt x="1958" y="370"/>
                  </a:lnTo>
                  <a:lnTo>
                    <a:pt x="1957" y="383"/>
                  </a:lnTo>
                  <a:lnTo>
                    <a:pt x="1955" y="398"/>
                  </a:lnTo>
                  <a:lnTo>
                    <a:pt x="1955" y="637"/>
                  </a:lnTo>
                  <a:lnTo>
                    <a:pt x="1875" y="637"/>
                  </a:lnTo>
                  <a:close/>
                  <a:moveTo>
                    <a:pt x="2260" y="637"/>
                  </a:moveTo>
                  <a:lnTo>
                    <a:pt x="2178" y="637"/>
                  </a:lnTo>
                  <a:lnTo>
                    <a:pt x="2178" y="188"/>
                  </a:lnTo>
                  <a:lnTo>
                    <a:pt x="2260" y="188"/>
                  </a:lnTo>
                  <a:lnTo>
                    <a:pt x="2260" y="637"/>
                  </a:lnTo>
                  <a:close/>
                  <a:moveTo>
                    <a:pt x="2219" y="105"/>
                  </a:moveTo>
                  <a:lnTo>
                    <a:pt x="2217" y="105"/>
                  </a:lnTo>
                  <a:lnTo>
                    <a:pt x="2206" y="104"/>
                  </a:lnTo>
                  <a:lnTo>
                    <a:pt x="2197" y="101"/>
                  </a:lnTo>
                  <a:lnTo>
                    <a:pt x="2193" y="99"/>
                  </a:lnTo>
                  <a:lnTo>
                    <a:pt x="2189" y="96"/>
                  </a:lnTo>
                  <a:lnTo>
                    <a:pt x="2185" y="93"/>
                  </a:lnTo>
                  <a:lnTo>
                    <a:pt x="2181" y="90"/>
                  </a:lnTo>
                  <a:lnTo>
                    <a:pt x="2174" y="82"/>
                  </a:lnTo>
                  <a:lnTo>
                    <a:pt x="2170" y="72"/>
                  </a:lnTo>
                  <a:lnTo>
                    <a:pt x="2167" y="63"/>
                  </a:lnTo>
                  <a:lnTo>
                    <a:pt x="2166" y="52"/>
                  </a:lnTo>
                  <a:lnTo>
                    <a:pt x="2167" y="42"/>
                  </a:lnTo>
                  <a:lnTo>
                    <a:pt x="2170" y="32"/>
                  </a:lnTo>
                  <a:lnTo>
                    <a:pt x="2174" y="23"/>
                  </a:lnTo>
                  <a:lnTo>
                    <a:pt x="2182" y="16"/>
                  </a:lnTo>
                  <a:lnTo>
                    <a:pt x="2185" y="12"/>
                  </a:lnTo>
                  <a:lnTo>
                    <a:pt x="2189" y="9"/>
                  </a:lnTo>
                  <a:lnTo>
                    <a:pt x="2194" y="6"/>
                  </a:lnTo>
                  <a:lnTo>
                    <a:pt x="2198" y="4"/>
                  </a:lnTo>
                  <a:lnTo>
                    <a:pt x="2208" y="2"/>
                  </a:lnTo>
                  <a:lnTo>
                    <a:pt x="2220" y="0"/>
                  </a:lnTo>
                  <a:lnTo>
                    <a:pt x="2230" y="2"/>
                  </a:lnTo>
                  <a:lnTo>
                    <a:pt x="2240" y="4"/>
                  </a:lnTo>
                  <a:lnTo>
                    <a:pt x="2244" y="6"/>
                  </a:lnTo>
                  <a:lnTo>
                    <a:pt x="2249" y="9"/>
                  </a:lnTo>
                  <a:lnTo>
                    <a:pt x="2253" y="12"/>
                  </a:lnTo>
                  <a:lnTo>
                    <a:pt x="2257" y="15"/>
                  </a:lnTo>
                  <a:lnTo>
                    <a:pt x="2263" y="23"/>
                  </a:lnTo>
                  <a:lnTo>
                    <a:pt x="2268" y="31"/>
                  </a:lnTo>
                  <a:lnTo>
                    <a:pt x="2270" y="42"/>
                  </a:lnTo>
                  <a:lnTo>
                    <a:pt x="2271" y="52"/>
                  </a:lnTo>
                  <a:lnTo>
                    <a:pt x="2270" y="63"/>
                  </a:lnTo>
                  <a:lnTo>
                    <a:pt x="2268" y="72"/>
                  </a:lnTo>
                  <a:lnTo>
                    <a:pt x="2263" y="82"/>
                  </a:lnTo>
                  <a:lnTo>
                    <a:pt x="2257" y="90"/>
                  </a:lnTo>
                  <a:lnTo>
                    <a:pt x="2253" y="93"/>
                  </a:lnTo>
                  <a:lnTo>
                    <a:pt x="2249" y="96"/>
                  </a:lnTo>
                  <a:lnTo>
                    <a:pt x="2244" y="99"/>
                  </a:lnTo>
                  <a:lnTo>
                    <a:pt x="2240" y="101"/>
                  </a:lnTo>
                  <a:lnTo>
                    <a:pt x="2235" y="103"/>
                  </a:lnTo>
                  <a:lnTo>
                    <a:pt x="2230" y="104"/>
                  </a:lnTo>
                  <a:lnTo>
                    <a:pt x="2224" y="104"/>
                  </a:lnTo>
                  <a:lnTo>
                    <a:pt x="2219" y="105"/>
                  </a:lnTo>
                  <a:close/>
                  <a:moveTo>
                    <a:pt x="2755" y="427"/>
                  </a:moveTo>
                  <a:lnTo>
                    <a:pt x="2441" y="426"/>
                  </a:lnTo>
                  <a:lnTo>
                    <a:pt x="2443" y="445"/>
                  </a:lnTo>
                  <a:lnTo>
                    <a:pt x="2446" y="463"/>
                  </a:lnTo>
                  <a:lnTo>
                    <a:pt x="2449" y="480"/>
                  </a:lnTo>
                  <a:lnTo>
                    <a:pt x="2454" y="495"/>
                  </a:lnTo>
                  <a:lnTo>
                    <a:pt x="2461" y="510"/>
                  </a:lnTo>
                  <a:lnTo>
                    <a:pt x="2469" y="523"/>
                  </a:lnTo>
                  <a:lnTo>
                    <a:pt x="2478" y="535"/>
                  </a:lnTo>
                  <a:lnTo>
                    <a:pt x="2489" y="546"/>
                  </a:lnTo>
                  <a:lnTo>
                    <a:pt x="2499" y="554"/>
                  </a:lnTo>
                  <a:lnTo>
                    <a:pt x="2510" y="562"/>
                  </a:lnTo>
                  <a:lnTo>
                    <a:pt x="2523" y="568"/>
                  </a:lnTo>
                  <a:lnTo>
                    <a:pt x="2535" y="573"/>
                  </a:lnTo>
                  <a:lnTo>
                    <a:pt x="2548" y="577"/>
                  </a:lnTo>
                  <a:lnTo>
                    <a:pt x="2564" y="580"/>
                  </a:lnTo>
                  <a:lnTo>
                    <a:pt x="2579" y="582"/>
                  </a:lnTo>
                  <a:lnTo>
                    <a:pt x="2595" y="582"/>
                  </a:lnTo>
                  <a:lnTo>
                    <a:pt x="2612" y="582"/>
                  </a:lnTo>
                  <a:lnTo>
                    <a:pt x="2628" y="581"/>
                  </a:lnTo>
                  <a:lnTo>
                    <a:pt x="2644" y="579"/>
                  </a:lnTo>
                  <a:lnTo>
                    <a:pt x="2660" y="577"/>
                  </a:lnTo>
                  <a:lnTo>
                    <a:pt x="2676" y="573"/>
                  </a:lnTo>
                  <a:lnTo>
                    <a:pt x="2690" y="569"/>
                  </a:lnTo>
                  <a:lnTo>
                    <a:pt x="2705" y="564"/>
                  </a:lnTo>
                  <a:lnTo>
                    <a:pt x="2719" y="559"/>
                  </a:lnTo>
                  <a:lnTo>
                    <a:pt x="2732" y="618"/>
                  </a:lnTo>
                  <a:lnTo>
                    <a:pt x="2717" y="624"/>
                  </a:lnTo>
                  <a:lnTo>
                    <a:pt x="2700" y="630"/>
                  </a:lnTo>
                  <a:lnTo>
                    <a:pt x="2683" y="635"/>
                  </a:lnTo>
                  <a:lnTo>
                    <a:pt x="2664" y="639"/>
                  </a:lnTo>
                  <a:lnTo>
                    <a:pt x="2645" y="642"/>
                  </a:lnTo>
                  <a:lnTo>
                    <a:pt x="2625" y="644"/>
                  </a:lnTo>
                  <a:lnTo>
                    <a:pt x="2605" y="646"/>
                  </a:lnTo>
                  <a:lnTo>
                    <a:pt x="2583" y="647"/>
                  </a:lnTo>
                  <a:lnTo>
                    <a:pt x="2559" y="646"/>
                  </a:lnTo>
                  <a:lnTo>
                    <a:pt x="2535" y="642"/>
                  </a:lnTo>
                  <a:lnTo>
                    <a:pt x="2524" y="640"/>
                  </a:lnTo>
                  <a:lnTo>
                    <a:pt x="2512" y="637"/>
                  </a:lnTo>
                  <a:lnTo>
                    <a:pt x="2502" y="634"/>
                  </a:lnTo>
                  <a:lnTo>
                    <a:pt x="2492" y="631"/>
                  </a:lnTo>
                  <a:lnTo>
                    <a:pt x="2483" y="627"/>
                  </a:lnTo>
                  <a:lnTo>
                    <a:pt x="2472" y="622"/>
                  </a:lnTo>
                  <a:lnTo>
                    <a:pt x="2463" y="617"/>
                  </a:lnTo>
                  <a:lnTo>
                    <a:pt x="2455" y="612"/>
                  </a:lnTo>
                  <a:lnTo>
                    <a:pt x="2446" y="605"/>
                  </a:lnTo>
                  <a:lnTo>
                    <a:pt x="2437" y="598"/>
                  </a:lnTo>
                  <a:lnTo>
                    <a:pt x="2429" y="592"/>
                  </a:lnTo>
                  <a:lnTo>
                    <a:pt x="2422" y="584"/>
                  </a:lnTo>
                  <a:lnTo>
                    <a:pt x="2415" y="576"/>
                  </a:lnTo>
                  <a:lnTo>
                    <a:pt x="2409" y="567"/>
                  </a:lnTo>
                  <a:lnTo>
                    <a:pt x="2401" y="559"/>
                  </a:lnTo>
                  <a:lnTo>
                    <a:pt x="2396" y="551"/>
                  </a:lnTo>
                  <a:lnTo>
                    <a:pt x="2391" y="542"/>
                  </a:lnTo>
                  <a:lnTo>
                    <a:pt x="2386" y="531"/>
                  </a:lnTo>
                  <a:lnTo>
                    <a:pt x="2382" y="522"/>
                  </a:lnTo>
                  <a:lnTo>
                    <a:pt x="2378" y="512"/>
                  </a:lnTo>
                  <a:lnTo>
                    <a:pt x="2374" y="501"/>
                  </a:lnTo>
                  <a:lnTo>
                    <a:pt x="2371" y="490"/>
                  </a:lnTo>
                  <a:lnTo>
                    <a:pt x="2369" y="480"/>
                  </a:lnTo>
                  <a:lnTo>
                    <a:pt x="2366" y="469"/>
                  </a:lnTo>
                  <a:lnTo>
                    <a:pt x="2363" y="445"/>
                  </a:lnTo>
                  <a:lnTo>
                    <a:pt x="2362" y="419"/>
                  </a:lnTo>
                  <a:lnTo>
                    <a:pt x="2363" y="394"/>
                  </a:lnTo>
                  <a:lnTo>
                    <a:pt x="2366" y="370"/>
                  </a:lnTo>
                  <a:lnTo>
                    <a:pt x="2371" y="346"/>
                  </a:lnTo>
                  <a:lnTo>
                    <a:pt x="2377" y="324"/>
                  </a:lnTo>
                  <a:lnTo>
                    <a:pt x="2381" y="313"/>
                  </a:lnTo>
                  <a:lnTo>
                    <a:pt x="2385" y="303"/>
                  </a:lnTo>
                  <a:lnTo>
                    <a:pt x="2390" y="293"/>
                  </a:lnTo>
                  <a:lnTo>
                    <a:pt x="2395" y="282"/>
                  </a:lnTo>
                  <a:lnTo>
                    <a:pt x="2400" y="273"/>
                  </a:lnTo>
                  <a:lnTo>
                    <a:pt x="2407" y="264"/>
                  </a:lnTo>
                  <a:lnTo>
                    <a:pt x="2414" y="255"/>
                  </a:lnTo>
                  <a:lnTo>
                    <a:pt x="2420" y="246"/>
                  </a:lnTo>
                  <a:lnTo>
                    <a:pt x="2427" y="238"/>
                  </a:lnTo>
                  <a:lnTo>
                    <a:pt x="2435" y="230"/>
                  </a:lnTo>
                  <a:lnTo>
                    <a:pt x="2444" y="223"/>
                  </a:lnTo>
                  <a:lnTo>
                    <a:pt x="2452" y="217"/>
                  </a:lnTo>
                  <a:lnTo>
                    <a:pt x="2460" y="210"/>
                  </a:lnTo>
                  <a:lnTo>
                    <a:pt x="2468" y="204"/>
                  </a:lnTo>
                  <a:lnTo>
                    <a:pt x="2477" y="199"/>
                  </a:lnTo>
                  <a:lnTo>
                    <a:pt x="2487" y="195"/>
                  </a:lnTo>
                  <a:lnTo>
                    <a:pt x="2497" y="191"/>
                  </a:lnTo>
                  <a:lnTo>
                    <a:pt x="2507" y="187"/>
                  </a:lnTo>
                  <a:lnTo>
                    <a:pt x="2518" y="185"/>
                  </a:lnTo>
                  <a:lnTo>
                    <a:pt x="2528" y="182"/>
                  </a:lnTo>
                  <a:lnTo>
                    <a:pt x="2539" y="179"/>
                  </a:lnTo>
                  <a:lnTo>
                    <a:pt x="2549" y="178"/>
                  </a:lnTo>
                  <a:lnTo>
                    <a:pt x="2562" y="177"/>
                  </a:lnTo>
                  <a:lnTo>
                    <a:pt x="2573" y="177"/>
                  </a:lnTo>
                  <a:lnTo>
                    <a:pt x="2585" y="177"/>
                  </a:lnTo>
                  <a:lnTo>
                    <a:pt x="2597" y="178"/>
                  </a:lnTo>
                  <a:lnTo>
                    <a:pt x="2608" y="181"/>
                  </a:lnTo>
                  <a:lnTo>
                    <a:pt x="2619" y="183"/>
                  </a:lnTo>
                  <a:lnTo>
                    <a:pt x="2630" y="185"/>
                  </a:lnTo>
                  <a:lnTo>
                    <a:pt x="2640" y="188"/>
                  </a:lnTo>
                  <a:lnTo>
                    <a:pt x="2650" y="192"/>
                  </a:lnTo>
                  <a:lnTo>
                    <a:pt x="2659" y="196"/>
                  </a:lnTo>
                  <a:lnTo>
                    <a:pt x="2669" y="201"/>
                  </a:lnTo>
                  <a:lnTo>
                    <a:pt x="2677" y="206"/>
                  </a:lnTo>
                  <a:lnTo>
                    <a:pt x="2685" y="212"/>
                  </a:lnTo>
                  <a:lnTo>
                    <a:pt x="2693" y="220"/>
                  </a:lnTo>
                  <a:lnTo>
                    <a:pt x="2700" y="227"/>
                  </a:lnTo>
                  <a:lnTo>
                    <a:pt x="2708" y="234"/>
                  </a:lnTo>
                  <a:lnTo>
                    <a:pt x="2714" y="242"/>
                  </a:lnTo>
                  <a:lnTo>
                    <a:pt x="2721" y="251"/>
                  </a:lnTo>
                  <a:lnTo>
                    <a:pt x="2729" y="266"/>
                  </a:lnTo>
                  <a:lnTo>
                    <a:pt x="2737" y="281"/>
                  </a:lnTo>
                  <a:lnTo>
                    <a:pt x="2744" y="298"/>
                  </a:lnTo>
                  <a:lnTo>
                    <a:pt x="2749" y="314"/>
                  </a:lnTo>
                  <a:lnTo>
                    <a:pt x="2753" y="332"/>
                  </a:lnTo>
                  <a:lnTo>
                    <a:pt x="2756" y="349"/>
                  </a:lnTo>
                  <a:lnTo>
                    <a:pt x="2758" y="369"/>
                  </a:lnTo>
                  <a:lnTo>
                    <a:pt x="2759" y="388"/>
                  </a:lnTo>
                  <a:lnTo>
                    <a:pt x="2758" y="400"/>
                  </a:lnTo>
                  <a:lnTo>
                    <a:pt x="2758" y="410"/>
                  </a:lnTo>
                  <a:lnTo>
                    <a:pt x="2757" y="419"/>
                  </a:lnTo>
                  <a:lnTo>
                    <a:pt x="2755" y="427"/>
                  </a:lnTo>
                  <a:close/>
                  <a:moveTo>
                    <a:pt x="2441" y="368"/>
                  </a:moveTo>
                  <a:lnTo>
                    <a:pt x="2680" y="368"/>
                  </a:lnTo>
                  <a:lnTo>
                    <a:pt x="2680" y="355"/>
                  </a:lnTo>
                  <a:lnTo>
                    <a:pt x="2679" y="344"/>
                  </a:lnTo>
                  <a:lnTo>
                    <a:pt x="2677" y="332"/>
                  </a:lnTo>
                  <a:lnTo>
                    <a:pt x="2675" y="321"/>
                  </a:lnTo>
                  <a:lnTo>
                    <a:pt x="2672" y="311"/>
                  </a:lnTo>
                  <a:lnTo>
                    <a:pt x="2668" y="301"/>
                  </a:lnTo>
                  <a:lnTo>
                    <a:pt x="2663" y="292"/>
                  </a:lnTo>
                  <a:lnTo>
                    <a:pt x="2657" y="282"/>
                  </a:lnTo>
                  <a:lnTo>
                    <a:pt x="2650" y="271"/>
                  </a:lnTo>
                  <a:lnTo>
                    <a:pt x="2641" y="262"/>
                  </a:lnTo>
                  <a:lnTo>
                    <a:pt x="2632" y="254"/>
                  </a:lnTo>
                  <a:lnTo>
                    <a:pt x="2620" y="247"/>
                  </a:lnTo>
                  <a:lnTo>
                    <a:pt x="2609" y="242"/>
                  </a:lnTo>
                  <a:lnTo>
                    <a:pt x="2596" y="239"/>
                  </a:lnTo>
                  <a:lnTo>
                    <a:pt x="2581" y="237"/>
                  </a:lnTo>
                  <a:lnTo>
                    <a:pt x="2567" y="236"/>
                  </a:lnTo>
                  <a:lnTo>
                    <a:pt x="2552" y="237"/>
                  </a:lnTo>
                  <a:lnTo>
                    <a:pt x="2540" y="239"/>
                  </a:lnTo>
                  <a:lnTo>
                    <a:pt x="2528" y="242"/>
                  </a:lnTo>
                  <a:lnTo>
                    <a:pt x="2515" y="247"/>
                  </a:lnTo>
                  <a:lnTo>
                    <a:pt x="2504" y="254"/>
                  </a:lnTo>
                  <a:lnTo>
                    <a:pt x="2494" y="261"/>
                  </a:lnTo>
                  <a:lnTo>
                    <a:pt x="2485" y="270"/>
                  </a:lnTo>
                  <a:lnTo>
                    <a:pt x="2475" y="280"/>
                  </a:lnTo>
                  <a:lnTo>
                    <a:pt x="2469" y="290"/>
                  </a:lnTo>
                  <a:lnTo>
                    <a:pt x="2463" y="300"/>
                  </a:lnTo>
                  <a:lnTo>
                    <a:pt x="2458" y="310"/>
                  </a:lnTo>
                  <a:lnTo>
                    <a:pt x="2454" y="320"/>
                  </a:lnTo>
                  <a:lnTo>
                    <a:pt x="2450" y="332"/>
                  </a:lnTo>
                  <a:lnTo>
                    <a:pt x="2446" y="343"/>
                  </a:lnTo>
                  <a:lnTo>
                    <a:pt x="2444" y="355"/>
                  </a:lnTo>
                  <a:lnTo>
                    <a:pt x="2441" y="368"/>
                  </a:lnTo>
                  <a:close/>
                  <a:moveTo>
                    <a:pt x="2860" y="637"/>
                  </a:moveTo>
                  <a:lnTo>
                    <a:pt x="2860" y="309"/>
                  </a:lnTo>
                  <a:lnTo>
                    <a:pt x="2860" y="280"/>
                  </a:lnTo>
                  <a:lnTo>
                    <a:pt x="2859" y="250"/>
                  </a:lnTo>
                  <a:lnTo>
                    <a:pt x="2858" y="220"/>
                  </a:lnTo>
                  <a:lnTo>
                    <a:pt x="2856" y="188"/>
                  </a:lnTo>
                  <a:lnTo>
                    <a:pt x="2929" y="188"/>
                  </a:lnTo>
                  <a:lnTo>
                    <a:pt x="2933" y="262"/>
                  </a:lnTo>
                  <a:lnTo>
                    <a:pt x="2935" y="262"/>
                  </a:lnTo>
                  <a:lnTo>
                    <a:pt x="2940" y="254"/>
                  </a:lnTo>
                  <a:lnTo>
                    <a:pt x="2945" y="245"/>
                  </a:lnTo>
                  <a:lnTo>
                    <a:pt x="2951" y="237"/>
                  </a:lnTo>
                  <a:lnTo>
                    <a:pt x="2958" y="230"/>
                  </a:lnTo>
                  <a:lnTo>
                    <a:pt x="2964" y="223"/>
                  </a:lnTo>
                  <a:lnTo>
                    <a:pt x="2973" y="217"/>
                  </a:lnTo>
                  <a:lnTo>
                    <a:pt x="2981" y="210"/>
                  </a:lnTo>
                  <a:lnTo>
                    <a:pt x="2989" y="204"/>
                  </a:lnTo>
                  <a:lnTo>
                    <a:pt x="3000" y="198"/>
                  </a:lnTo>
                  <a:lnTo>
                    <a:pt x="3011" y="193"/>
                  </a:lnTo>
                  <a:lnTo>
                    <a:pt x="3022" y="188"/>
                  </a:lnTo>
                  <a:lnTo>
                    <a:pt x="3033" y="185"/>
                  </a:lnTo>
                  <a:lnTo>
                    <a:pt x="3046" y="182"/>
                  </a:lnTo>
                  <a:lnTo>
                    <a:pt x="3058" y="179"/>
                  </a:lnTo>
                  <a:lnTo>
                    <a:pt x="3070" y="177"/>
                  </a:lnTo>
                  <a:lnTo>
                    <a:pt x="3084" y="177"/>
                  </a:lnTo>
                  <a:lnTo>
                    <a:pt x="3098" y="178"/>
                  </a:lnTo>
                  <a:lnTo>
                    <a:pt x="3112" y="179"/>
                  </a:lnTo>
                  <a:lnTo>
                    <a:pt x="3126" y="183"/>
                  </a:lnTo>
                  <a:lnTo>
                    <a:pt x="3139" y="187"/>
                  </a:lnTo>
                  <a:lnTo>
                    <a:pt x="3151" y="192"/>
                  </a:lnTo>
                  <a:lnTo>
                    <a:pt x="3163" y="199"/>
                  </a:lnTo>
                  <a:lnTo>
                    <a:pt x="3174" y="206"/>
                  </a:lnTo>
                  <a:lnTo>
                    <a:pt x="3185" y="215"/>
                  </a:lnTo>
                  <a:lnTo>
                    <a:pt x="3192" y="222"/>
                  </a:lnTo>
                  <a:lnTo>
                    <a:pt x="3199" y="229"/>
                  </a:lnTo>
                  <a:lnTo>
                    <a:pt x="3205" y="236"/>
                  </a:lnTo>
                  <a:lnTo>
                    <a:pt x="3210" y="244"/>
                  </a:lnTo>
                  <a:lnTo>
                    <a:pt x="3215" y="251"/>
                  </a:lnTo>
                  <a:lnTo>
                    <a:pt x="3219" y="261"/>
                  </a:lnTo>
                  <a:lnTo>
                    <a:pt x="3223" y="269"/>
                  </a:lnTo>
                  <a:lnTo>
                    <a:pt x="3228" y="279"/>
                  </a:lnTo>
                  <a:lnTo>
                    <a:pt x="3231" y="289"/>
                  </a:lnTo>
                  <a:lnTo>
                    <a:pt x="3234" y="299"/>
                  </a:lnTo>
                  <a:lnTo>
                    <a:pt x="3236" y="309"/>
                  </a:lnTo>
                  <a:lnTo>
                    <a:pt x="3238" y="320"/>
                  </a:lnTo>
                  <a:lnTo>
                    <a:pt x="3241" y="344"/>
                  </a:lnTo>
                  <a:lnTo>
                    <a:pt x="3242" y="369"/>
                  </a:lnTo>
                  <a:lnTo>
                    <a:pt x="3242" y="637"/>
                  </a:lnTo>
                  <a:lnTo>
                    <a:pt x="3160" y="637"/>
                  </a:lnTo>
                  <a:lnTo>
                    <a:pt x="3160" y="378"/>
                  </a:lnTo>
                  <a:lnTo>
                    <a:pt x="3160" y="362"/>
                  </a:lnTo>
                  <a:lnTo>
                    <a:pt x="3159" y="346"/>
                  </a:lnTo>
                  <a:lnTo>
                    <a:pt x="3157" y="333"/>
                  </a:lnTo>
                  <a:lnTo>
                    <a:pt x="3154" y="319"/>
                  </a:lnTo>
                  <a:lnTo>
                    <a:pt x="3150" y="307"/>
                  </a:lnTo>
                  <a:lnTo>
                    <a:pt x="3145" y="297"/>
                  </a:lnTo>
                  <a:lnTo>
                    <a:pt x="3140" y="286"/>
                  </a:lnTo>
                  <a:lnTo>
                    <a:pt x="3134" y="277"/>
                  </a:lnTo>
                  <a:lnTo>
                    <a:pt x="3127" y="270"/>
                  </a:lnTo>
                  <a:lnTo>
                    <a:pt x="3120" y="263"/>
                  </a:lnTo>
                  <a:lnTo>
                    <a:pt x="3111" y="258"/>
                  </a:lnTo>
                  <a:lnTo>
                    <a:pt x="3102" y="253"/>
                  </a:lnTo>
                  <a:lnTo>
                    <a:pt x="3092" y="249"/>
                  </a:lnTo>
                  <a:lnTo>
                    <a:pt x="3081" y="246"/>
                  </a:lnTo>
                  <a:lnTo>
                    <a:pt x="3069" y="244"/>
                  </a:lnTo>
                  <a:lnTo>
                    <a:pt x="3056" y="244"/>
                  </a:lnTo>
                  <a:lnTo>
                    <a:pt x="3047" y="244"/>
                  </a:lnTo>
                  <a:lnTo>
                    <a:pt x="3037" y="245"/>
                  </a:lnTo>
                  <a:lnTo>
                    <a:pt x="3028" y="247"/>
                  </a:lnTo>
                  <a:lnTo>
                    <a:pt x="3020" y="250"/>
                  </a:lnTo>
                  <a:lnTo>
                    <a:pt x="3012" y="254"/>
                  </a:lnTo>
                  <a:lnTo>
                    <a:pt x="3004" y="258"/>
                  </a:lnTo>
                  <a:lnTo>
                    <a:pt x="2995" y="263"/>
                  </a:lnTo>
                  <a:lnTo>
                    <a:pt x="2988" y="268"/>
                  </a:lnTo>
                  <a:lnTo>
                    <a:pt x="2981" y="274"/>
                  </a:lnTo>
                  <a:lnTo>
                    <a:pt x="2974" y="281"/>
                  </a:lnTo>
                  <a:lnTo>
                    <a:pt x="2968" y="289"/>
                  </a:lnTo>
                  <a:lnTo>
                    <a:pt x="2962" y="296"/>
                  </a:lnTo>
                  <a:lnTo>
                    <a:pt x="2958" y="303"/>
                  </a:lnTo>
                  <a:lnTo>
                    <a:pt x="2953" y="311"/>
                  </a:lnTo>
                  <a:lnTo>
                    <a:pt x="2950" y="319"/>
                  </a:lnTo>
                  <a:lnTo>
                    <a:pt x="2947" y="329"/>
                  </a:lnTo>
                  <a:lnTo>
                    <a:pt x="2945" y="337"/>
                  </a:lnTo>
                  <a:lnTo>
                    <a:pt x="2943" y="346"/>
                  </a:lnTo>
                  <a:lnTo>
                    <a:pt x="2942" y="356"/>
                  </a:lnTo>
                  <a:lnTo>
                    <a:pt x="2942" y="367"/>
                  </a:lnTo>
                  <a:lnTo>
                    <a:pt x="2942" y="637"/>
                  </a:lnTo>
                  <a:lnTo>
                    <a:pt x="2860" y="637"/>
                  </a:lnTo>
                  <a:close/>
                  <a:moveTo>
                    <a:pt x="3680" y="559"/>
                  </a:moveTo>
                  <a:lnTo>
                    <a:pt x="3694" y="620"/>
                  </a:lnTo>
                  <a:lnTo>
                    <a:pt x="3681" y="627"/>
                  </a:lnTo>
                  <a:lnTo>
                    <a:pt x="3666" y="632"/>
                  </a:lnTo>
                  <a:lnTo>
                    <a:pt x="3651" y="636"/>
                  </a:lnTo>
                  <a:lnTo>
                    <a:pt x="3635" y="640"/>
                  </a:lnTo>
                  <a:lnTo>
                    <a:pt x="3619" y="643"/>
                  </a:lnTo>
                  <a:lnTo>
                    <a:pt x="3602" y="646"/>
                  </a:lnTo>
                  <a:lnTo>
                    <a:pt x="3584" y="647"/>
                  </a:lnTo>
                  <a:lnTo>
                    <a:pt x="3566" y="648"/>
                  </a:lnTo>
                  <a:lnTo>
                    <a:pt x="3541" y="647"/>
                  </a:lnTo>
                  <a:lnTo>
                    <a:pt x="3517" y="643"/>
                  </a:lnTo>
                  <a:lnTo>
                    <a:pt x="3506" y="641"/>
                  </a:lnTo>
                  <a:lnTo>
                    <a:pt x="3495" y="638"/>
                  </a:lnTo>
                  <a:lnTo>
                    <a:pt x="3484" y="635"/>
                  </a:lnTo>
                  <a:lnTo>
                    <a:pt x="3474" y="631"/>
                  </a:lnTo>
                  <a:lnTo>
                    <a:pt x="3464" y="627"/>
                  </a:lnTo>
                  <a:lnTo>
                    <a:pt x="3455" y="623"/>
                  </a:lnTo>
                  <a:lnTo>
                    <a:pt x="3445" y="618"/>
                  </a:lnTo>
                  <a:lnTo>
                    <a:pt x="3436" y="612"/>
                  </a:lnTo>
                  <a:lnTo>
                    <a:pt x="3427" y="605"/>
                  </a:lnTo>
                  <a:lnTo>
                    <a:pt x="3419" y="599"/>
                  </a:lnTo>
                  <a:lnTo>
                    <a:pt x="3410" y="592"/>
                  </a:lnTo>
                  <a:lnTo>
                    <a:pt x="3403" y="584"/>
                  </a:lnTo>
                  <a:lnTo>
                    <a:pt x="3395" y="576"/>
                  </a:lnTo>
                  <a:lnTo>
                    <a:pt x="3389" y="567"/>
                  </a:lnTo>
                  <a:lnTo>
                    <a:pt x="3382" y="559"/>
                  </a:lnTo>
                  <a:lnTo>
                    <a:pt x="3377" y="550"/>
                  </a:lnTo>
                  <a:lnTo>
                    <a:pt x="3370" y="541"/>
                  </a:lnTo>
                  <a:lnTo>
                    <a:pt x="3365" y="531"/>
                  </a:lnTo>
                  <a:lnTo>
                    <a:pt x="3361" y="521"/>
                  </a:lnTo>
                  <a:lnTo>
                    <a:pt x="3357" y="511"/>
                  </a:lnTo>
                  <a:lnTo>
                    <a:pt x="3354" y="500"/>
                  </a:lnTo>
                  <a:lnTo>
                    <a:pt x="3351" y="489"/>
                  </a:lnTo>
                  <a:lnTo>
                    <a:pt x="3348" y="478"/>
                  </a:lnTo>
                  <a:lnTo>
                    <a:pt x="3346" y="467"/>
                  </a:lnTo>
                  <a:lnTo>
                    <a:pt x="3343" y="442"/>
                  </a:lnTo>
                  <a:lnTo>
                    <a:pt x="3342" y="417"/>
                  </a:lnTo>
                  <a:lnTo>
                    <a:pt x="3342" y="404"/>
                  </a:lnTo>
                  <a:lnTo>
                    <a:pt x="3343" y="391"/>
                  </a:lnTo>
                  <a:lnTo>
                    <a:pt x="3344" y="379"/>
                  </a:lnTo>
                  <a:lnTo>
                    <a:pt x="3346" y="367"/>
                  </a:lnTo>
                  <a:lnTo>
                    <a:pt x="3348" y="355"/>
                  </a:lnTo>
                  <a:lnTo>
                    <a:pt x="3351" y="344"/>
                  </a:lnTo>
                  <a:lnTo>
                    <a:pt x="3354" y="333"/>
                  </a:lnTo>
                  <a:lnTo>
                    <a:pt x="3358" y="321"/>
                  </a:lnTo>
                  <a:lnTo>
                    <a:pt x="3363" y="311"/>
                  </a:lnTo>
                  <a:lnTo>
                    <a:pt x="3367" y="301"/>
                  </a:lnTo>
                  <a:lnTo>
                    <a:pt x="3373" y="291"/>
                  </a:lnTo>
                  <a:lnTo>
                    <a:pt x="3379" y="281"/>
                  </a:lnTo>
                  <a:lnTo>
                    <a:pt x="3386" y="272"/>
                  </a:lnTo>
                  <a:lnTo>
                    <a:pt x="3393" y="263"/>
                  </a:lnTo>
                  <a:lnTo>
                    <a:pt x="3400" y="254"/>
                  </a:lnTo>
                  <a:lnTo>
                    <a:pt x="3408" y="245"/>
                  </a:lnTo>
                  <a:lnTo>
                    <a:pt x="3417" y="237"/>
                  </a:lnTo>
                  <a:lnTo>
                    <a:pt x="3425" y="230"/>
                  </a:lnTo>
                  <a:lnTo>
                    <a:pt x="3434" y="223"/>
                  </a:lnTo>
                  <a:lnTo>
                    <a:pt x="3443" y="215"/>
                  </a:lnTo>
                  <a:lnTo>
                    <a:pt x="3454" y="210"/>
                  </a:lnTo>
                  <a:lnTo>
                    <a:pt x="3464" y="204"/>
                  </a:lnTo>
                  <a:lnTo>
                    <a:pt x="3474" y="199"/>
                  </a:lnTo>
                  <a:lnTo>
                    <a:pt x="3484" y="195"/>
                  </a:lnTo>
                  <a:lnTo>
                    <a:pt x="3496" y="191"/>
                  </a:lnTo>
                  <a:lnTo>
                    <a:pt x="3507" y="188"/>
                  </a:lnTo>
                  <a:lnTo>
                    <a:pt x="3519" y="185"/>
                  </a:lnTo>
                  <a:lnTo>
                    <a:pt x="3532" y="183"/>
                  </a:lnTo>
                  <a:lnTo>
                    <a:pt x="3544" y="181"/>
                  </a:lnTo>
                  <a:lnTo>
                    <a:pt x="3556" y="179"/>
                  </a:lnTo>
                  <a:lnTo>
                    <a:pt x="3570" y="178"/>
                  </a:lnTo>
                  <a:lnTo>
                    <a:pt x="3583" y="178"/>
                  </a:lnTo>
                  <a:lnTo>
                    <a:pt x="3599" y="178"/>
                  </a:lnTo>
                  <a:lnTo>
                    <a:pt x="3616" y="179"/>
                  </a:lnTo>
                  <a:lnTo>
                    <a:pt x="3631" y="182"/>
                  </a:lnTo>
                  <a:lnTo>
                    <a:pt x="3646" y="185"/>
                  </a:lnTo>
                  <a:lnTo>
                    <a:pt x="3659" y="188"/>
                  </a:lnTo>
                  <a:lnTo>
                    <a:pt x="3672" y="192"/>
                  </a:lnTo>
                  <a:lnTo>
                    <a:pt x="3685" y="196"/>
                  </a:lnTo>
                  <a:lnTo>
                    <a:pt x="3696" y="201"/>
                  </a:lnTo>
                  <a:lnTo>
                    <a:pt x="3678" y="265"/>
                  </a:lnTo>
                  <a:lnTo>
                    <a:pt x="3667" y="260"/>
                  </a:lnTo>
                  <a:lnTo>
                    <a:pt x="3656" y="256"/>
                  </a:lnTo>
                  <a:lnTo>
                    <a:pt x="3646" y="251"/>
                  </a:lnTo>
                  <a:lnTo>
                    <a:pt x="3633" y="248"/>
                  </a:lnTo>
                  <a:lnTo>
                    <a:pt x="3622" y="246"/>
                  </a:lnTo>
                  <a:lnTo>
                    <a:pt x="3609" y="244"/>
                  </a:lnTo>
                  <a:lnTo>
                    <a:pt x="3596" y="243"/>
                  </a:lnTo>
                  <a:lnTo>
                    <a:pt x="3583" y="243"/>
                  </a:lnTo>
                  <a:lnTo>
                    <a:pt x="3565" y="244"/>
                  </a:lnTo>
                  <a:lnTo>
                    <a:pt x="3548" y="246"/>
                  </a:lnTo>
                  <a:lnTo>
                    <a:pt x="3532" y="250"/>
                  </a:lnTo>
                  <a:lnTo>
                    <a:pt x="3516" y="256"/>
                  </a:lnTo>
                  <a:lnTo>
                    <a:pt x="3502" y="263"/>
                  </a:lnTo>
                  <a:lnTo>
                    <a:pt x="3489" y="271"/>
                  </a:lnTo>
                  <a:lnTo>
                    <a:pt x="3476" y="281"/>
                  </a:lnTo>
                  <a:lnTo>
                    <a:pt x="3465" y="294"/>
                  </a:lnTo>
                  <a:lnTo>
                    <a:pt x="3456" y="305"/>
                  </a:lnTo>
                  <a:lnTo>
                    <a:pt x="3447" y="318"/>
                  </a:lnTo>
                  <a:lnTo>
                    <a:pt x="3440" y="332"/>
                  </a:lnTo>
                  <a:lnTo>
                    <a:pt x="3434" y="346"/>
                  </a:lnTo>
                  <a:lnTo>
                    <a:pt x="3430" y="362"/>
                  </a:lnTo>
                  <a:lnTo>
                    <a:pt x="3427" y="378"/>
                  </a:lnTo>
                  <a:lnTo>
                    <a:pt x="3425" y="396"/>
                  </a:lnTo>
                  <a:lnTo>
                    <a:pt x="3424" y="413"/>
                  </a:lnTo>
                  <a:lnTo>
                    <a:pt x="3425" y="432"/>
                  </a:lnTo>
                  <a:lnTo>
                    <a:pt x="3427" y="449"/>
                  </a:lnTo>
                  <a:lnTo>
                    <a:pt x="3430" y="467"/>
                  </a:lnTo>
                  <a:lnTo>
                    <a:pt x="3435" y="482"/>
                  </a:lnTo>
                  <a:lnTo>
                    <a:pt x="3441" y="496"/>
                  </a:lnTo>
                  <a:lnTo>
                    <a:pt x="3449" y="511"/>
                  </a:lnTo>
                  <a:lnTo>
                    <a:pt x="3458" y="523"/>
                  </a:lnTo>
                  <a:lnTo>
                    <a:pt x="3468" y="535"/>
                  </a:lnTo>
                  <a:lnTo>
                    <a:pt x="3479" y="546"/>
                  </a:lnTo>
                  <a:lnTo>
                    <a:pt x="3492" y="555"/>
                  </a:lnTo>
                  <a:lnTo>
                    <a:pt x="3505" y="563"/>
                  </a:lnTo>
                  <a:lnTo>
                    <a:pt x="3518" y="569"/>
                  </a:lnTo>
                  <a:lnTo>
                    <a:pt x="3533" y="575"/>
                  </a:lnTo>
                  <a:lnTo>
                    <a:pt x="3548" y="579"/>
                  </a:lnTo>
                  <a:lnTo>
                    <a:pt x="3564" y="581"/>
                  </a:lnTo>
                  <a:lnTo>
                    <a:pt x="3580" y="581"/>
                  </a:lnTo>
                  <a:lnTo>
                    <a:pt x="3592" y="581"/>
                  </a:lnTo>
                  <a:lnTo>
                    <a:pt x="3605" y="580"/>
                  </a:lnTo>
                  <a:lnTo>
                    <a:pt x="3618" y="578"/>
                  </a:lnTo>
                  <a:lnTo>
                    <a:pt x="3630" y="576"/>
                  </a:lnTo>
                  <a:lnTo>
                    <a:pt x="3643" y="572"/>
                  </a:lnTo>
                  <a:lnTo>
                    <a:pt x="3655" y="568"/>
                  </a:lnTo>
                  <a:lnTo>
                    <a:pt x="3667" y="564"/>
                  </a:lnTo>
                  <a:lnTo>
                    <a:pt x="3680" y="559"/>
                  </a:lnTo>
                  <a:close/>
                  <a:moveTo>
                    <a:pt x="4149" y="427"/>
                  </a:moveTo>
                  <a:lnTo>
                    <a:pt x="3836" y="426"/>
                  </a:lnTo>
                  <a:lnTo>
                    <a:pt x="3837" y="445"/>
                  </a:lnTo>
                  <a:lnTo>
                    <a:pt x="3840" y="463"/>
                  </a:lnTo>
                  <a:lnTo>
                    <a:pt x="3843" y="480"/>
                  </a:lnTo>
                  <a:lnTo>
                    <a:pt x="3848" y="495"/>
                  </a:lnTo>
                  <a:lnTo>
                    <a:pt x="3855" y="510"/>
                  </a:lnTo>
                  <a:lnTo>
                    <a:pt x="3864" y="523"/>
                  </a:lnTo>
                  <a:lnTo>
                    <a:pt x="3873" y="535"/>
                  </a:lnTo>
                  <a:lnTo>
                    <a:pt x="3883" y="546"/>
                  </a:lnTo>
                  <a:lnTo>
                    <a:pt x="3893" y="554"/>
                  </a:lnTo>
                  <a:lnTo>
                    <a:pt x="3905" y="562"/>
                  </a:lnTo>
                  <a:lnTo>
                    <a:pt x="3917" y="568"/>
                  </a:lnTo>
                  <a:lnTo>
                    <a:pt x="3929" y="573"/>
                  </a:lnTo>
                  <a:lnTo>
                    <a:pt x="3943" y="577"/>
                  </a:lnTo>
                  <a:lnTo>
                    <a:pt x="3958" y="580"/>
                  </a:lnTo>
                  <a:lnTo>
                    <a:pt x="3973" y="582"/>
                  </a:lnTo>
                  <a:lnTo>
                    <a:pt x="3989" y="582"/>
                  </a:lnTo>
                  <a:lnTo>
                    <a:pt x="4006" y="582"/>
                  </a:lnTo>
                  <a:lnTo>
                    <a:pt x="4023" y="581"/>
                  </a:lnTo>
                  <a:lnTo>
                    <a:pt x="4038" y="579"/>
                  </a:lnTo>
                  <a:lnTo>
                    <a:pt x="4055" y="577"/>
                  </a:lnTo>
                  <a:lnTo>
                    <a:pt x="4070" y="573"/>
                  </a:lnTo>
                  <a:lnTo>
                    <a:pt x="4084" y="569"/>
                  </a:lnTo>
                  <a:lnTo>
                    <a:pt x="4099" y="564"/>
                  </a:lnTo>
                  <a:lnTo>
                    <a:pt x="4113" y="559"/>
                  </a:lnTo>
                  <a:lnTo>
                    <a:pt x="4127" y="618"/>
                  </a:lnTo>
                  <a:lnTo>
                    <a:pt x="4111" y="624"/>
                  </a:lnTo>
                  <a:lnTo>
                    <a:pt x="4095" y="630"/>
                  </a:lnTo>
                  <a:lnTo>
                    <a:pt x="4077" y="635"/>
                  </a:lnTo>
                  <a:lnTo>
                    <a:pt x="4059" y="639"/>
                  </a:lnTo>
                  <a:lnTo>
                    <a:pt x="4039" y="642"/>
                  </a:lnTo>
                  <a:lnTo>
                    <a:pt x="4020" y="644"/>
                  </a:lnTo>
                  <a:lnTo>
                    <a:pt x="3999" y="646"/>
                  </a:lnTo>
                  <a:lnTo>
                    <a:pt x="3978" y="647"/>
                  </a:lnTo>
                  <a:lnTo>
                    <a:pt x="3953" y="646"/>
                  </a:lnTo>
                  <a:lnTo>
                    <a:pt x="3929" y="642"/>
                  </a:lnTo>
                  <a:lnTo>
                    <a:pt x="3918" y="640"/>
                  </a:lnTo>
                  <a:lnTo>
                    <a:pt x="3907" y="637"/>
                  </a:lnTo>
                  <a:lnTo>
                    <a:pt x="3896" y="634"/>
                  </a:lnTo>
                  <a:lnTo>
                    <a:pt x="3886" y="631"/>
                  </a:lnTo>
                  <a:lnTo>
                    <a:pt x="3877" y="627"/>
                  </a:lnTo>
                  <a:lnTo>
                    <a:pt x="3867" y="622"/>
                  </a:lnTo>
                  <a:lnTo>
                    <a:pt x="3857" y="617"/>
                  </a:lnTo>
                  <a:lnTo>
                    <a:pt x="3849" y="612"/>
                  </a:lnTo>
                  <a:lnTo>
                    <a:pt x="3840" y="605"/>
                  </a:lnTo>
                  <a:lnTo>
                    <a:pt x="3832" y="598"/>
                  </a:lnTo>
                  <a:lnTo>
                    <a:pt x="3823" y="592"/>
                  </a:lnTo>
                  <a:lnTo>
                    <a:pt x="3816" y="584"/>
                  </a:lnTo>
                  <a:lnTo>
                    <a:pt x="3809" y="576"/>
                  </a:lnTo>
                  <a:lnTo>
                    <a:pt x="3803" y="567"/>
                  </a:lnTo>
                  <a:lnTo>
                    <a:pt x="3796" y="559"/>
                  </a:lnTo>
                  <a:lnTo>
                    <a:pt x="3791" y="551"/>
                  </a:lnTo>
                  <a:lnTo>
                    <a:pt x="3785" y="542"/>
                  </a:lnTo>
                  <a:lnTo>
                    <a:pt x="3780" y="531"/>
                  </a:lnTo>
                  <a:lnTo>
                    <a:pt x="3776" y="522"/>
                  </a:lnTo>
                  <a:lnTo>
                    <a:pt x="3772" y="512"/>
                  </a:lnTo>
                  <a:lnTo>
                    <a:pt x="3768" y="501"/>
                  </a:lnTo>
                  <a:lnTo>
                    <a:pt x="3765" y="490"/>
                  </a:lnTo>
                  <a:lnTo>
                    <a:pt x="3763" y="480"/>
                  </a:lnTo>
                  <a:lnTo>
                    <a:pt x="3761" y="469"/>
                  </a:lnTo>
                  <a:lnTo>
                    <a:pt x="3758" y="445"/>
                  </a:lnTo>
                  <a:lnTo>
                    <a:pt x="3757" y="419"/>
                  </a:lnTo>
                  <a:lnTo>
                    <a:pt x="3758" y="394"/>
                  </a:lnTo>
                  <a:lnTo>
                    <a:pt x="3761" y="370"/>
                  </a:lnTo>
                  <a:lnTo>
                    <a:pt x="3765" y="346"/>
                  </a:lnTo>
                  <a:lnTo>
                    <a:pt x="3771" y="324"/>
                  </a:lnTo>
                  <a:lnTo>
                    <a:pt x="3775" y="313"/>
                  </a:lnTo>
                  <a:lnTo>
                    <a:pt x="3779" y="303"/>
                  </a:lnTo>
                  <a:lnTo>
                    <a:pt x="3784" y="293"/>
                  </a:lnTo>
                  <a:lnTo>
                    <a:pt x="3790" y="282"/>
                  </a:lnTo>
                  <a:lnTo>
                    <a:pt x="3795" y="273"/>
                  </a:lnTo>
                  <a:lnTo>
                    <a:pt x="3801" y="264"/>
                  </a:lnTo>
                  <a:lnTo>
                    <a:pt x="3808" y="255"/>
                  </a:lnTo>
                  <a:lnTo>
                    <a:pt x="3814" y="246"/>
                  </a:lnTo>
                  <a:lnTo>
                    <a:pt x="3821" y="238"/>
                  </a:lnTo>
                  <a:lnTo>
                    <a:pt x="3830" y="230"/>
                  </a:lnTo>
                  <a:lnTo>
                    <a:pt x="3838" y="223"/>
                  </a:lnTo>
                  <a:lnTo>
                    <a:pt x="3846" y="217"/>
                  </a:lnTo>
                  <a:lnTo>
                    <a:pt x="3854" y="210"/>
                  </a:lnTo>
                  <a:lnTo>
                    <a:pt x="3863" y="204"/>
                  </a:lnTo>
                  <a:lnTo>
                    <a:pt x="3872" y="199"/>
                  </a:lnTo>
                  <a:lnTo>
                    <a:pt x="3881" y="195"/>
                  </a:lnTo>
                  <a:lnTo>
                    <a:pt x="3891" y="191"/>
                  </a:lnTo>
                  <a:lnTo>
                    <a:pt x="3902" y="187"/>
                  </a:lnTo>
                  <a:lnTo>
                    <a:pt x="3912" y="185"/>
                  </a:lnTo>
                  <a:lnTo>
                    <a:pt x="3922" y="182"/>
                  </a:lnTo>
                  <a:lnTo>
                    <a:pt x="3933" y="179"/>
                  </a:lnTo>
                  <a:lnTo>
                    <a:pt x="3944" y="178"/>
                  </a:lnTo>
                  <a:lnTo>
                    <a:pt x="3956" y="177"/>
                  </a:lnTo>
                  <a:lnTo>
                    <a:pt x="3967" y="177"/>
                  </a:lnTo>
                  <a:lnTo>
                    <a:pt x="3980" y="177"/>
                  </a:lnTo>
                  <a:lnTo>
                    <a:pt x="3991" y="178"/>
                  </a:lnTo>
                  <a:lnTo>
                    <a:pt x="4002" y="181"/>
                  </a:lnTo>
                  <a:lnTo>
                    <a:pt x="4014" y="183"/>
                  </a:lnTo>
                  <a:lnTo>
                    <a:pt x="4024" y="185"/>
                  </a:lnTo>
                  <a:lnTo>
                    <a:pt x="4034" y="188"/>
                  </a:lnTo>
                  <a:lnTo>
                    <a:pt x="4044" y="192"/>
                  </a:lnTo>
                  <a:lnTo>
                    <a:pt x="4054" y="196"/>
                  </a:lnTo>
                  <a:lnTo>
                    <a:pt x="4063" y="201"/>
                  </a:lnTo>
                  <a:lnTo>
                    <a:pt x="4071" y="206"/>
                  </a:lnTo>
                  <a:lnTo>
                    <a:pt x="4079" y="212"/>
                  </a:lnTo>
                  <a:lnTo>
                    <a:pt x="4088" y="220"/>
                  </a:lnTo>
                  <a:lnTo>
                    <a:pt x="4095" y="227"/>
                  </a:lnTo>
                  <a:lnTo>
                    <a:pt x="4102" y="234"/>
                  </a:lnTo>
                  <a:lnTo>
                    <a:pt x="4108" y="242"/>
                  </a:lnTo>
                  <a:lnTo>
                    <a:pt x="4115" y="251"/>
                  </a:lnTo>
                  <a:lnTo>
                    <a:pt x="4124" y="266"/>
                  </a:lnTo>
                  <a:lnTo>
                    <a:pt x="4132" y="281"/>
                  </a:lnTo>
                  <a:lnTo>
                    <a:pt x="4138" y="298"/>
                  </a:lnTo>
                  <a:lnTo>
                    <a:pt x="4143" y="314"/>
                  </a:lnTo>
                  <a:lnTo>
                    <a:pt x="4147" y="332"/>
                  </a:lnTo>
                  <a:lnTo>
                    <a:pt x="4150" y="349"/>
                  </a:lnTo>
                  <a:lnTo>
                    <a:pt x="4152" y="369"/>
                  </a:lnTo>
                  <a:lnTo>
                    <a:pt x="4153" y="388"/>
                  </a:lnTo>
                  <a:lnTo>
                    <a:pt x="4152" y="400"/>
                  </a:lnTo>
                  <a:lnTo>
                    <a:pt x="4152" y="410"/>
                  </a:lnTo>
                  <a:lnTo>
                    <a:pt x="4151" y="419"/>
                  </a:lnTo>
                  <a:lnTo>
                    <a:pt x="4149" y="427"/>
                  </a:lnTo>
                  <a:close/>
                  <a:moveTo>
                    <a:pt x="3836" y="368"/>
                  </a:moveTo>
                  <a:lnTo>
                    <a:pt x="4074" y="368"/>
                  </a:lnTo>
                  <a:lnTo>
                    <a:pt x="4074" y="355"/>
                  </a:lnTo>
                  <a:lnTo>
                    <a:pt x="4073" y="344"/>
                  </a:lnTo>
                  <a:lnTo>
                    <a:pt x="4071" y="332"/>
                  </a:lnTo>
                  <a:lnTo>
                    <a:pt x="4069" y="321"/>
                  </a:lnTo>
                  <a:lnTo>
                    <a:pt x="4066" y="311"/>
                  </a:lnTo>
                  <a:lnTo>
                    <a:pt x="4062" y="301"/>
                  </a:lnTo>
                  <a:lnTo>
                    <a:pt x="4058" y="292"/>
                  </a:lnTo>
                  <a:lnTo>
                    <a:pt x="4052" y="282"/>
                  </a:lnTo>
                  <a:lnTo>
                    <a:pt x="4044" y="271"/>
                  </a:lnTo>
                  <a:lnTo>
                    <a:pt x="4035" y="262"/>
                  </a:lnTo>
                  <a:lnTo>
                    <a:pt x="4026" y="254"/>
                  </a:lnTo>
                  <a:lnTo>
                    <a:pt x="4015" y="247"/>
                  </a:lnTo>
                  <a:lnTo>
                    <a:pt x="4003" y="242"/>
                  </a:lnTo>
                  <a:lnTo>
                    <a:pt x="3990" y="239"/>
                  </a:lnTo>
                  <a:lnTo>
                    <a:pt x="3976" y="237"/>
                  </a:lnTo>
                  <a:lnTo>
                    <a:pt x="3961" y="236"/>
                  </a:lnTo>
                  <a:lnTo>
                    <a:pt x="3947" y="237"/>
                  </a:lnTo>
                  <a:lnTo>
                    <a:pt x="3934" y="239"/>
                  </a:lnTo>
                  <a:lnTo>
                    <a:pt x="3922" y="242"/>
                  </a:lnTo>
                  <a:lnTo>
                    <a:pt x="3910" y="247"/>
                  </a:lnTo>
                  <a:lnTo>
                    <a:pt x="3900" y="254"/>
                  </a:lnTo>
                  <a:lnTo>
                    <a:pt x="3888" y="261"/>
                  </a:lnTo>
                  <a:lnTo>
                    <a:pt x="3879" y="270"/>
                  </a:lnTo>
                  <a:lnTo>
                    <a:pt x="3870" y="280"/>
                  </a:lnTo>
                  <a:lnTo>
                    <a:pt x="3864" y="290"/>
                  </a:lnTo>
                  <a:lnTo>
                    <a:pt x="3857" y="300"/>
                  </a:lnTo>
                  <a:lnTo>
                    <a:pt x="3852" y="310"/>
                  </a:lnTo>
                  <a:lnTo>
                    <a:pt x="3848" y="320"/>
                  </a:lnTo>
                  <a:lnTo>
                    <a:pt x="3844" y="332"/>
                  </a:lnTo>
                  <a:lnTo>
                    <a:pt x="3840" y="343"/>
                  </a:lnTo>
                  <a:lnTo>
                    <a:pt x="3838" y="355"/>
                  </a:lnTo>
                  <a:lnTo>
                    <a:pt x="3836" y="368"/>
                  </a:lnTo>
                  <a:close/>
                  <a:moveTo>
                    <a:pt x="4756" y="559"/>
                  </a:moveTo>
                  <a:lnTo>
                    <a:pt x="4771" y="620"/>
                  </a:lnTo>
                  <a:lnTo>
                    <a:pt x="4756" y="627"/>
                  </a:lnTo>
                  <a:lnTo>
                    <a:pt x="4742" y="632"/>
                  </a:lnTo>
                  <a:lnTo>
                    <a:pt x="4728" y="636"/>
                  </a:lnTo>
                  <a:lnTo>
                    <a:pt x="4711" y="640"/>
                  </a:lnTo>
                  <a:lnTo>
                    <a:pt x="4695" y="643"/>
                  </a:lnTo>
                  <a:lnTo>
                    <a:pt x="4678" y="646"/>
                  </a:lnTo>
                  <a:lnTo>
                    <a:pt x="4660" y="647"/>
                  </a:lnTo>
                  <a:lnTo>
                    <a:pt x="4641" y="648"/>
                  </a:lnTo>
                  <a:lnTo>
                    <a:pt x="4617" y="647"/>
                  </a:lnTo>
                  <a:lnTo>
                    <a:pt x="4593" y="643"/>
                  </a:lnTo>
                  <a:lnTo>
                    <a:pt x="4582" y="641"/>
                  </a:lnTo>
                  <a:lnTo>
                    <a:pt x="4571" y="638"/>
                  </a:lnTo>
                  <a:lnTo>
                    <a:pt x="4560" y="635"/>
                  </a:lnTo>
                  <a:lnTo>
                    <a:pt x="4550" y="631"/>
                  </a:lnTo>
                  <a:lnTo>
                    <a:pt x="4541" y="627"/>
                  </a:lnTo>
                  <a:lnTo>
                    <a:pt x="4530" y="623"/>
                  </a:lnTo>
                  <a:lnTo>
                    <a:pt x="4521" y="618"/>
                  </a:lnTo>
                  <a:lnTo>
                    <a:pt x="4512" y="612"/>
                  </a:lnTo>
                  <a:lnTo>
                    <a:pt x="4504" y="605"/>
                  </a:lnTo>
                  <a:lnTo>
                    <a:pt x="4495" y="599"/>
                  </a:lnTo>
                  <a:lnTo>
                    <a:pt x="4487" y="592"/>
                  </a:lnTo>
                  <a:lnTo>
                    <a:pt x="4479" y="584"/>
                  </a:lnTo>
                  <a:lnTo>
                    <a:pt x="4472" y="576"/>
                  </a:lnTo>
                  <a:lnTo>
                    <a:pt x="4465" y="567"/>
                  </a:lnTo>
                  <a:lnTo>
                    <a:pt x="4458" y="559"/>
                  </a:lnTo>
                  <a:lnTo>
                    <a:pt x="4452" y="550"/>
                  </a:lnTo>
                  <a:lnTo>
                    <a:pt x="4447" y="541"/>
                  </a:lnTo>
                  <a:lnTo>
                    <a:pt x="4442" y="531"/>
                  </a:lnTo>
                  <a:lnTo>
                    <a:pt x="4437" y="521"/>
                  </a:lnTo>
                  <a:lnTo>
                    <a:pt x="4434" y="511"/>
                  </a:lnTo>
                  <a:lnTo>
                    <a:pt x="4430" y="500"/>
                  </a:lnTo>
                  <a:lnTo>
                    <a:pt x="4427" y="489"/>
                  </a:lnTo>
                  <a:lnTo>
                    <a:pt x="4424" y="478"/>
                  </a:lnTo>
                  <a:lnTo>
                    <a:pt x="4421" y="467"/>
                  </a:lnTo>
                  <a:lnTo>
                    <a:pt x="4419" y="442"/>
                  </a:lnTo>
                  <a:lnTo>
                    <a:pt x="4418" y="417"/>
                  </a:lnTo>
                  <a:lnTo>
                    <a:pt x="4418" y="404"/>
                  </a:lnTo>
                  <a:lnTo>
                    <a:pt x="4419" y="391"/>
                  </a:lnTo>
                  <a:lnTo>
                    <a:pt x="4420" y="379"/>
                  </a:lnTo>
                  <a:lnTo>
                    <a:pt x="4423" y="367"/>
                  </a:lnTo>
                  <a:lnTo>
                    <a:pt x="4425" y="355"/>
                  </a:lnTo>
                  <a:lnTo>
                    <a:pt x="4428" y="344"/>
                  </a:lnTo>
                  <a:lnTo>
                    <a:pt x="4431" y="333"/>
                  </a:lnTo>
                  <a:lnTo>
                    <a:pt x="4435" y="321"/>
                  </a:lnTo>
                  <a:lnTo>
                    <a:pt x="4439" y="311"/>
                  </a:lnTo>
                  <a:lnTo>
                    <a:pt x="4444" y="301"/>
                  </a:lnTo>
                  <a:lnTo>
                    <a:pt x="4449" y="291"/>
                  </a:lnTo>
                  <a:lnTo>
                    <a:pt x="4455" y="281"/>
                  </a:lnTo>
                  <a:lnTo>
                    <a:pt x="4462" y="272"/>
                  </a:lnTo>
                  <a:lnTo>
                    <a:pt x="4469" y="263"/>
                  </a:lnTo>
                  <a:lnTo>
                    <a:pt x="4476" y="254"/>
                  </a:lnTo>
                  <a:lnTo>
                    <a:pt x="4484" y="245"/>
                  </a:lnTo>
                  <a:lnTo>
                    <a:pt x="4492" y="237"/>
                  </a:lnTo>
                  <a:lnTo>
                    <a:pt x="4502" y="230"/>
                  </a:lnTo>
                  <a:lnTo>
                    <a:pt x="4511" y="223"/>
                  </a:lnTo>
                  <a:lnTo>
                    <a:pt x="4520" y="215"/>
                  </a:lnTo>
                  <a:lnTo>
                    <a:pt x="4529" y="210"/>
                  </a:lnTo>
                  <a:lnTo>
                    <a:pt x="4540" y="204"/>
                  </a:lnTo>
                  <a:lnTo>
                    <a:pt x="4550" y="199"/>
                  </a:lnTo>
                  <a:lnTo>
                    <a:pt x="4561" y="195"/>
                  </a:lnTo>
                  <a:lnTo>
                    <a:pt x="4573" y="191"/>
                  </a:lnTo>
                  <a:lnTo>
                    <a:pt x="4584" y="188"/>
                  </a:lnTo>
                  <a:lnTo>
                    <a:pt x="4595" y="185"/>
                  </a:lnTo>
                  <a:lnTo>
                    <a:pt x="4607" y="183"/>
                  </a:lnTo>
                  <a:lnTo>
                    <a:pt x="4620" y="181"/>
                  </a:lnTo>
                  <a:lnTo>
                    <a:pt x="4632" y="179"/>
                  </a:lnTo>
                  <a:lnTo>
                    <a:pt x="4645" y="178"/>
                  </a:lnTo>
                  <a:lnTo>
                    <a:pt x="4659" y="178"/>
                  </a:lnTo>
                  <a:lnTo>
                    <a:pt x="4676" y="178"/>
                  </a:lnTo>
                  <a:lnTo>
                    <a:pt x="4692" y="179"/>
                  </a:lnTo>
                  <a:lnTo>
                    <a:pt x="4707" y="182"/>
                  </a:lnTo>
                  <a:lnTo>
                    <a:pt x="4722" y="185"/>
                  </a:lnTo>
                  <a:lnTo>
                    <a:pt x="4736" y="188"/>
                  </a:lnTo>
                  <a:lnTo>
                    <a:pt x="4748" y="192"/>
                  </a:lnTo>
                  <a:lnTo>
                    <a:pt x="4761" y="196"/>
                  </a:lnTo>
                  <a:lnTo>
                    <a:pt x="4772" y="201"/>
                  </a:lnTo>
                  <a:lnTo>
                    <a:pt x="4753" y="265"/>
                  </a:lnTo>
                  <a:lnTo>
                    <a:pt x="4743" y="260"/>
                  </a:lnTo>
                  <a:lnTo>
                    <a:pt x="4733" y="256"/>
                  </a:lnTo>
                  <a:lnTo>
                    <a:pt x="4722" y="251"/>
                  </a:lnTo>
                  <a:lnTo>
                    <a:pt x="4710" y="248"/>
                  </a:lnTo>
                  <a:lnTo>
                    <a:pt x="4698" y="246"/>
                  </a:lnTo>
                  <a:lnTo>
                    <a:pt x="4686" y="244"/>
                  </a:lnTo>
                  <a:lnTo>
                    <a:pt x="4672" y="243"/>
                  </a:lnTo>
                  <a:lnTo>
                    <a:pt x="4659" y="243"/>
                  </a:lnTo>
                  <a:lnTo>
                    <a:pt x="4641" y="244"/>
                  </a:lnTo>
                  <a:lnTo>
                    <a:pt x="4624" y="246"/>
                  </a:lnTo>
                  <a:lnTo>
                    <a:pt x="4607" y="250"/>
                  </a:lnTo>
                  <a:lnTo>
                    <a:pt x="4593" y="256"/>
                  </a:lnTo>
                  <a:lnTo>
                    <a:pt x="4579" y="263"/>
                  </a:lnTo>
                  <a:lnTo>
                    <a:pt x="4565" y="271"/>
                  </a:lnTo>
                  <a:lnTo>
                    <a:pt x="4553" y="281"/>
                  </a:lnTo>
                  <a:lnTo>
                    <a:pt x="4542" y="294"/>
                  </a:lnTo>
                  <a:lnTo>
                    <a:pt x="4531" y="305"/>
                  </a:lnTo>
                  <a:lnTo>
                    <a:pt x="4523" y="318"/>
                  </a:lnTo>
                  <a:lnTo>
                    <a:pt x="4516" y="332"/>
                  </a:lnTo>
                  <a:lnTo>
                    <a:pt x="4511" y="346"/>
                  </a:lnTo>
                  <a:lnTo>
                    <a:pt x="4507" y="362"/>
                  </a:lnTo>
                  <a:lnTo>
                    <a:pt x="4503" y="378"/>
                  </a:lnTo>
                  <a:lnTo>
                    <a:pt x="4502" y="396"/>
                  </a:lnTo>
                  <a:lnTo>
                    <a:pt x="4501" y="413"/>
                  </a:lnTo>
                  <a:lnTo>
                    <a:pt x="4502" y="432"/>
                  </a:lnTo>
                  <a:lnTo>
                    <a:pt x="4504" y="449"/>
                  </a:lnTo>
                  <a:lnTo>
                    <a:pt x="4507" y="467"/>
                  </a:lnTo>
                  <a:lnTo>
                    <a:pt x="4512" y="482"/>
                  </a:lnTo>
                  <a:lnTo>
                    <a:pt x="4518" y="496"/>
                  </a:lnTo>
                  <a:lnTo>
                    <a:pt x="4525" y="511"/>
                  </a:lnTo>
                  <a:lnTo>
                    <a:pt x="4535" y="523"/>
                  </a:lnTo>
                  <a:lnTo>
                    <a:pt x="4545" y="535"/>
                  </a:lnTo>
                  <a:lnTo>
                    <a:pt x="4556" y="546"/>
                  </a:lnTo>
                  <a:lnTo>
                    <a:pt x="4568" y="555"/>
                  </a:lnTo>
                  <a:lnTo>
                    <a:pt x="4581" y="563"/>
                  </a:lnTo>
                  <a:lnTo>
                    <a:pt x="4594" y="569"/>
                  </a:lnTo>
                  <a:lnTo>
                    <a:pt x="4608" y="575"/>
                  </a:lnTo>
                  <a:lnTo>
                    <a:pt x="4624" y="579"/>
                  </a:lnTo>
                  <a:lnTo>
                    <a:pt x="4639" y="581"/>
                  </a:lnTo>
                  <a:lnTo>
                    <a:pt x="4657" y="581"/>
                  </a:lnTo>
                  <a:lnTo>
                    <a:pt x="4669" y="581"/>
                  </a:lnTo>
                  <a:lnTo>
                    <a:pt x="4681" y="580"/>
                  </a:lnTo>
                  <a:lnTo>
                    <a:pt x="4694" y="578"/>
                  </a:lnTo>
                  <a:lnTo>
                    <a:pt x="4706" y="576"/>
                  </a:lnTo>
                  <a:lnTo>
                    <a:pt x="4718" y="572"/>
                  </a:lnTo>
                  <a:lnTo>
                    <a:pt x="4732" y="568"/>
                  </a:lnTo>
                  <a:lnTo>
                    <a:pt x="4744" y="564"/>
                  </a:lnTo>
                  <a:lnTo>
                    <a:pt x="4756" y="559"/>
                  </a:lnTo>
                  <a:close/>
                  <a:moveTo>
                    <a:pt x="5225" y="427"/>
                  </a:moveTo>
                  <a:lnTo>
                    <a:pt x="4913" y="426"/>
                  </a:lnTo>
                  <a:lnTo>
                    <a:pt x="4914" y="445"/>
                  </a:lnTo>
                  <a:lnTo>
                    <a:pt x="4916" y="463"/>
                  </a:lnTo>
                  <a:lnTo>
                    <a:pt x="4920" y="480"/>
                  </a:lnTo>
                  <a:lnTo>
                    <a:pt x="4925" y="495"/>
                  </a:lnTo>
                  <a:lnTo>
                    <a:pt x="4931" y="510"/>
                  </a:lnTo>
                  <a:lnTo>
                    <a:pt x="4939" y="523"/>
                  </a:lnTo>
                  <a:lnTo>
                    <a:pt x="4949" y="535"/>
                  </a:lnTo>
                  <a:lnTo>
                    <a:pt x="4959" y="546"/>
                  </a:lnTo>
                  <a:lnTo>
                    <a:pt x="4969" y="554"/>
                  </a:lnTo>
                  <a:lnTo>
                    <a:pt x="4980" y="562"/>
                  </a:lnTo>
                  <a:lnTo>
                    <a:pt x="4993" y="568"/>
                  </a:lnTo>
                  <a:lnTo>
                    <a:pt x="5006" y="573"/>
                  </a:lnTo>
                  <a:lnTo>
                    <a:pt x="5019" y="577"/>
                  </a:lnTo>
                  <a:lnTo>
                    <a:pt x="5034" y="580"/>
                  </a:lnTo>
                  <a:lnTo>
                    <a:pt x="5049" y="582"/>
                  </a:lnTo>
                  <a:lnTo>
                    <a:pt x="5066" y="582"/>
                  </a:lnTo>
                  <a:lnTo>
                    <a:pt x="5082" y="582"/>
                  </a:lnTo>
                  <a:lnTo>
                    <a:pt x="5099" y="581"/>
                  </a:lnTo>
                  <a:lnTo>
                    <a:pt x="5115" y="579"/>
                  </a:lnTo>
                  <a:lnTo>
                    <a:pt x="5130" y="577"/>
                  </a:lnTo>
                  <a:lnTo>
                    <a:pt x="5146" y="573"/>
                  </a:lnTo>
                  <a:lnTo>
                    <a:pt x="5161" y="569"/>
                  </a:lnTo>
                  <a:lnTo>
                    <a:pt x="5176" y="564"/>
                  </a:lnTo>
                  <a:lnTo>
                    <a:pt x="5189" y="559"/>
                  </a:lnTo>
                  <a:lnTo>
                    <a:pt x="5203" y="618"/>
                  </a:lnTo>
                  <a:lnTo>
                    <a:pt x="5187" y="624"/>
                  </a:lnTo>
                  <a:lnTo>
                    <a:pt x="5171" y="630"/>
                  </a:lnTo>
                  <a:lnTo>
                    <a:pt x="5153" y="635"/>
                  </a:lnTo>
                  <a:lnTo>
                    <a:pt x="5135" y="639"/>
                  </a:lnTo>
                  <a:lnTo>
                    <a:pt x="5116" y="642"/>
                  </a:lnTo>
                  <a:lnTo>
                    <a:pt x="5096" y="644"/>
                  </a:lnTo>
                  <a:lnTo>
                    <a:pt x="5075" y="646"/>
                  </a:lnTo>
                  <a:lnTo>
                    <a:pt x="5054" y="647"/>
                  </a:lnTo>
                  <a:lnTo>
                    <a:pt x="5029" y="646"/>
                  </a:lnTo>
                  <a:lnTo>
                    <a:pt x="5006" y="642"/>
                  </a:lnTo>
                  <a:lnTo>
                    <a:pt x="4995" y="640"/>
                  </a:lnTo>
                  <a:lnTo>
                    <a:pt x="4984" y="637"/>
                  </a:lnTo>
                  <a:lnTo>
                    <a:pt x="4973" y="634"/>
                  </a:lnTo>
                  <a:lnTo>
                    <a:pt x="4963" y="631"/>
                  </a:lnTo>
                  <a:lnTo>
                    <a:pt x="4953" y="627"/>
                  </a:lnTo>
                  <a:lnTo>
                    <a:pt x="4943" y="622"/>
                  </a:lnTo>
                  <a:lnTo>
                    <a:pt x="4934" y="617"/>
                  </a:lnTo>
                  <a:lnTo>
                    <a:pt x="4925" y="612"/>
                  </a:lnTo>
                  <a:lnTo>
                    <a:pt x="4917" y="605"/>
                  </a:lnTo>
                  <a:lnTo>
                    <a:pt x="4909" y="598"/>
                  </a:lnTo>
                  <a:lnTo>
                    <a:pt x="4900" y="592"/>
                  </a:lnTo>
                  <a:lnTo>
                    <a:pt x="4893" y="584"/>
                  </a:lnTo>
                  <a:lnTo>
                    <a:pt x="4886" y="576"/>
                  </a:lnTo>
                  <a:lnTo>
                    <a:pt x="4879" y="567"/>
                  </a:lnTo>
                  <a:lnTo>
                    <a:pt x="4873" y="559"/>
                  </a:lnTo>
                  <a:lnTo>
                    <a:pt x="4866" y="551"/>
                  </a:lnTo>
                  <a:lnTo>
                    <a:pt x="4861" y="542"/>
                  </a:lnTo>
                  <a:lnTo>
                    <a:pt x="4856" y="531"/>
                  </a:lnTo>
                  <a:lnTo>
                    <a:pt x="4852" y="522"/>
                  </a:lnTo>
                  <a:lnTo>
                    <a:pt x="4848" y="512"/>
                  </a:lnTo>
                  <a:lnTo>
                    <a:pt x="4845" y="501"/>
                  </a:lnTo>
                  <a:lnTo>
                    <a:pt x="4842" y="490"/>
                  </a:lnTo>
                  <a:lnTo>
                    <a:pt x="4840" y="480"/>
                  </a:lnTo>
                  <a:lnTo>
                    <a:pt x="4837" y="469"/>
                  </a:lnTo>
                  <a:lnTo>
                    <a:pt x="4835" y="445"/>
                  </a:lnTo>
                  <a:lnTo>
                    <a:pt x="4834" y="419"/>
                  </a:lnTo>
                  <a:lnTo>
                    <a:pt x="4835" y="394"/>
                  </a:lnTo>
                  <a:lnTo>
                    <a:pt x="4837" y="370"/>
                  </a:lnTo>
                  <a:lnTo>
                    <a:pt x="4842" y="346"/>
                  </a:lnTo>
                  <a:lnTo>
                    <a:pt x="4848" y="324"/>
                  </a:lnTo>
                  <a:lnTo>
                    <a:pt x="4852" y="313"/>
                  </a:lnTo>
                  <a:lnTo>
                    <a:pt x="4856" y="303"/>
                  </a:lnTo>
                  <a:lnTo>
                    <a:pt x="4860" y="293"/>
                  </a:lnTo>
                  <a:lnTo>
                    <a:pt x="4865" y="282"/>
                  </a:lnTo>
                  <a:lnTo>
                    <a:pt x="4872" y="273"/>
                  </a:lnTo>
                  <a:lnTo>
                    <a:pt x="4878" y="264"/>
                  </a:lnTo>
                  <a:lnTo>
                    <a:pt x="4884" y="255"/>
                  </a:lnTo>
                  <a:lnTo>
                    <a:pt x="4891" y="246"/>
                  </a:lnTo>
                  <a:lnTo>
                    <a:pt x="4898" y="238"/>
                  </a:lnTo>
                  <a:lnTo>
                    <a:pt x="4905" y="230"/>
                  </a:lnTo>
                  <a:lnTo>
                    <a:pt x="4914" y="223"/>
                  </a:lnTo>
                  <a:lnTo>
                    <a:pt x="4922" y="217"/>
                  </a:lnTo>
                  <a:lnTo>
                    <a:pt x="4930" y="210"/>
                  </a:lnTo>
                  <a:lnTo>
                    <a:pt x="4939" y="204"/>
                  </a:lnTo>
                  <a:lnTo>
                    <a:pt x="4949" y="199"/>
                  </a:lnTo>
                  <a:lnTo>
                    <a:pt x="4958" y="195"/>
                  </a:lnTo>
                  <a:lnTo>
                    <a:pt x="4967" y="191"/>
                  </a:lnTo>
                  <a:lnTo>
                    <a:pt x="4977" y="187"/>
                  </a:lnTo>
                  <a:lnTo>
                    <a:pt x="4988" y="185"/>
                  </a:lnTo>
                  <a:lnTo>
                    <a:pt x="4999" y="182"/>
                  </a:lnTo>
                  <a:lnTo>
                    <a:pt x="5009" y="179"/>
                  </a:lnTo>
                  <a:lnTo>
                    <a:pt x="5021" y="178"/>
                  </a:lnTo>
                  <a:lnTo>
                    <a:pt x="5032" y="177"/>
                  </a:lnTo>
                  <a:lnTo>
                    <a:pt x="5044" y="177"/>
                  </a:lnTo>
                  <a:lnTo>
                    <a:pt x="5055" y="177"/>
                  </a:lnTo>
                  <a:lnTo>
                    <a:pt x="5068" y="178"/>
                  </a:lnTo>
                  <a:lnTo>
                    <a:pt x="5079" y="181"/>
                  </a:lnTo>
                  <a:lnTo>
                    <a:pt x="5090" y="183"/>
                  </a:lnTo>
                  <a:lnTo>
                    <a:pt x="5101" y="185"/>
                  </a:lnTo>
                  <a:lnTo>
                    <a:pt x="5111" y="188"/>
                  </a:lnTo>
                  <a:lnTo>
                    <a:pt x="5120" y="192"/>
                  </a:lnTo>
                  <a:lnTo>
                    <a:pt x="5129" y="196"/>
                  </a:lnTo>
                  <a:lnTo>
                    <a:pt x="5139" y="201"/>
                  </a:lnTo>
                  <a:lnTo>
                    <a:pt x="5148" y="206"/>
                  </a:lnTo>
                  <a:lnTo>
                    <a:pt x="5156" y="212"/>
                  </a:lnTo>
                  <a:lnTo>
                    <a:pt x="5163" y="220"/>
                  </a:lnTo>
                  <a:lnTo>
                    <a:pt x="5172" y="227"/>
                  </a:lnTo>
                  <a:lnTo>
                    <a:pt x="5178" y="234"/>
                  </a:lnTo>
                  <a:lnTo>
                    <a:pt x="5185" y="242"/>
                  </a:lnTo>
                  <a:lnTo>
                    <a:pt x="5191" y="251"/>
                  </a:lnTo>
                  <a:lnTo>
                    <a:pt x="5200" y="266"/>
                  </a:lnTo>
                  <a:lnTo>
                    <a:pt x="5208" y="281"/>
                  </a:lnTo>
                  <a:lnTo>
                    <a:pt x="5215" y="298"/>
                  </a:lnTo>
                  <a:lnTo>
                    <a:pt x="5220" y="314"/>
                  </a:lnTo>
                  <a:lnTo>
                    <a:pt x="5224" y="332"/>
                  </a:lnTo>
                  <a:lnTo>
                    <a:pt x="5227" y="349"/>
                  </a:lnTo>
                  <a:lnTo>
                    <a:pt x="5229" y="369"/>
                  </a:lnTo>
                  <a:lnTo>
                    <a:pt x="5229" y="388"/>
                  </a:lnTo>
                  <a:lnTo>
                    <a:pt x="5229" y="400"/>
                  </a:lnTo>
                  <a:lnTo>
                    <a:pt x="5228" y="410"/>
                  </a:lnTo>
                  <a:lnTo>
                    <a:pt x="5227" y="419"/>
                  </a:lnTo>
                  <a:lnTo>
                    <a:pt x="5225" y="427"/>
                  </a:lnTo>
                  <a:close/>
                  <a:moveTo>
                    <a:pt x="4913" y="368"/>
                  </a:moveTo>
                  <a:lnTo>
                    <a:pt x="5150" y="368"/>
                  </a:lnTo>
                  <a:lnTo>
                    <a:pt x="5150" y="355"/>
                  </a:lnTo>
                  <a:lnTo>
                    <a:pt x="5149" y="344"/>
                  </a:lnTo>
                  <a:lnTo>
                    <a:pt x="5148" y="332"/>
                  </a:lnTo>
                  <a:lnTo>
                    <a:pt x="5145" y="321"/>
                  </a:lnTo>
                  <a:lnTo>
                    <a:pt x="5142" y="311"/>
                  </a:lnTo>
                  <a:lnTo>
                    <a:pt x="5139" y="301"/>
                  </a:lnTo>
                  <a:lnTo>
                    <a:pt x="5134" y="292"/>
                  </a:lnTo>
                  <a:lnTo>
                    <a:pt x="5128" y="282"/>
                  </a:lnTo>
                  <a:lnTo>
                    <a:pt x="5120" y="271"/>
                  </a:lnTo>
                  <a:lnTo>
                    <a:pt x="5112" y="262"/>
                  </a:lnTo>
                  <a:lnTo>
                    <a:pt x="5102" y="254"/>
                  </a:lnTo>
                  <a:lnTo>
                    <a:pt x="5091" y="247"/>
                  </a:lnTo>
                  <a:lnTo>
                    <a:pt x="5079" y="242"/>
                  </a:lnTo>
                  <a:lnTo>
                    <a:pt x="5067" y="239"/>
                  </a:lnTo>
                  <a:lnTo>
                    <a:pt x="5052" y="237"/>
                  </a:lnTo>
                  <a:lnTo>
                    <a:pt x="5037" y="236"/>
                  </a:lnTo>
                  <a:lnTo>
                    <a:pt x="5024" y="237"/>
                  </a:lnTo>
                  <a:lnTo>
                    <a:pt x="5010" y="239"/>
                  </a:lnTo>
                  <a:lnTo>
                    <a:pt x="4998" y="242"/>
                  </a:lnTo>
                  <a:lnTo>
                    <a:pt x="4987" y="247"/>
                  </a:lnTo>
                  <a:lnTo>
                    <a:pt x="4975" y="254"/>
                  </a:lnTo>
                  <a:lnTo>
                    <a:pt x="4965" y="261"/>
                  </a:lnTo>
                  <a:lnTo>
                    <a:pt x="4956" y="270"/>
                  </a:lnTo>
                  <a:lnTo>
                    <a:pt x="4947" y="280"/>
                  </a:lnTo>
                  <a:lnTo>
                    <a:pt x="4940" y="290"/>
                  </a:lnTo>
                  <a:lnTo>
                    <a:pt x="4934" y="300"/>
                  </a:lnTo>
                  <a:lnTo>
                    <a:pt x="4929" y="310"/>
                  </a:lnTo>
                  <a:lnTo>
                    <a:pt x="4924" y="320"/>
                  </a:lnTo>
                  <a:lnTo>
                    <a:pt x="4920" y="332"/>
                  </a:lnTo>
                  <a:lnTo>
                    <a:pt x="4917" y="343"/>
                  </a:lnTo>
                  <a:lnTo>
                    <a:pt x="4914" y="355"/>
                  </a:lnTo>
                  <a:lnTo>
                    <a:pt x="4913" y="368"/>
                  </a:lnTo>
                  <a:close/>
                  <a:moveTo>
                    <a:pt x="5330" y="637"/>
                  </a:moveTo>
                  <a:lnTo>
                    <a:pt x="5330" y="328"/>
                  </a:lnTo>
                  <a:lnTo>
                    <a:pt x="5330" y="291"/>
                  </a:lnTo>
                  <a:lnTo>
                    <a:pt x="5330" y="256"/>
                  </a:lnTo>
                  <a:lnTo>
                    <a:pt x="5329" y="221"/>
                  </a:lnTo>
                  <a:lnTo>
                    <a:pt x="5328" y="188"/>
                  </a:lnTo>
                  <a:lnTo>
                    <a:pt x="5399" y="188"/>
                  </a:lnTo>
                  <a:lnTo>
                    <a:pt x="5402" y="276"/>
                  </a:lnTo>
                  <a:lnTo>
                    <a:pt x="5406" y="276"/>
                  </a:lnTo>
                  <a:lnTo>
                    <a:pt x="5409" y="265"/>
                  </a:lnTo>
                  <a:lnTo>
                    <a:pt x="5414" y="255"/>
                  </a:lnTo>
                  <a:lnTo>
                    <a:pt x="5419" y="245"/>
                  </a:lnTo>
                  <a:lnTo>
                    <a:pt x="5425" y="236"/>
                  </a:lnTo>
                  <a:lnTo>
                    <a:pt x="5432" y="227"/>
                  </a:lnTo>
                  <a:lnTo>
                    <a:pt x="5439" y="219"/>
                  </a:lnTo>
                  <a:lnTo>
                    <a:pt x="5446" y="211"/>
                  </a:lnTo>
                  <a:lnTo>
                    <a:pt x="5454" y="204"/>
                  </a:lnTo>
                  <a:lnTo>
                    <a:pt x="5463" y="198"/>
                  </a:lnTo>
                  <a:lnTo>
                    <a:pt x="5472" y="193"/>
                  </a:lnTo>
                  <a:lnTo>
                    <a:pt x="5481" y="188"/>
                  </a:lnTo>
                  <a:lnTo>
                    <a:pt x="5490" y="185"/>
                  </a:lnTo>
                  <a:lnTo>
                    <a:pt x="5500" y="182"/>
                  </a:lnTo>
                  <a:lnTo>
                    <a:pt x="5510" y="179"/>
                  </a:lnTo>
                  <a:lnTo>
                    <a:pt x="5520" y="177"/>
                  </a:lnTo>
                  <a:lnTo>
                    <a:pt x="5529" y="177"/>
                  </a:lnTo>
                  <a:lnTo>
                    <a:pt x="5541" y="178"/>
                  </a:lnTo>
                  <a:lnTo>
                    <a:pt x="5553" y="181"/>
                  </a:lnTo>
                  <a:lnTo>
                    <a:pt x="5553" y="258"/>
                  </a:lnTo>
                  <a:lnTo>
                    <a:pt x="5539" y="256"/>
                  </a:lnTo>
                  <a:lnTo>
                    <a:pt x="5524" y="255"/>
                  </a:lnTo>
                  <a:lnTo>
                    <a:pt x="5511" y="256"/>
                  </a:lnTo>
                  <a:lnTo>
                    <a:pt x="5498" y="258"/>
                  </a:lnTo>
                  <a:lnTo>
                    <a:pt x="5486" y="261"/>
                  </a:lnTo>
                  <a:lnTo>
                    <a:pt x="5475" y="266"/>
                  </a:lnTo>
                  <a:lnTo>
                    <a:pt x="5464" y="272"/>
                  </a:lnTo>
                  <a:lnTo>
                    <a:pt x="5455" y="280"/>
                  </a:lnTo>
                  <a:lnTo>
                    <a:pt x="5446" y="290"/>
                  </a:lnTo>
                  <a:lnTo>
                    <a:pt x="5438" y="300"/>
                  </a:lnTo>
                  <a:lnTo>
                    <a:pt x="5432" y="310"/>
                  </a:lnTo>
                  <a:lnTo>
                    <a:pt x="5426" y="321"/>
                  </a:lnTo>
                  <a:lnTo>
                    <a:pt x="5421" y="333"/>
                  </a:lnTo>
                  <a:lnTo>
                    <a:pt x="5418" y="344"/>
                  </a:lnTo>
                  <a:lnTo>
                    <a:pt x="5415" y="356"/>
                  </a:lnTo>
                  <a:lnTo>
                    <a:pt x="5413" y="370"/>
                  </a:lnTo>
                  <a:lnTo>
                    <a:pt x="5411" y="383"/>
                  </a:lnTo>
                  <a:lnTo>
                    <a:pt x="5411" y="398"/>
                  </a:lnTo>
                  <a:lnTo>
                    <a:pt x="5411" y="637"/>
                  </a:lnTo>
                  <a:lnTo>
                    <a:pt x="5330" y="637"/>
                  </a:lnTo>
                  <a:close/>
                  <a:moveTo>
                    <a:pt x="5652" y="105"/>
                  </a:moveTo>
                  <a:lnTo>
                    <a:pt x="5732" y="80"/>
                  </a:lnTo>
                  <a:lnTo>
                    <a:pt x="5732" y="188"/>
                  </a:lnTo>
                  <a:lnTo>
                    <a:pt x="5849" y="188"/>
                  </a:lnTo>
                  <a:lnTo>
                    <a:pt x="5849" y="249"/>
                  </a:lnTo>
                  <a:lnTo>
                    <a:pt x="5732" y="249"/>
                  </a:lnTo>
                  <a:lnTo>
                    <a:pt x="5732" y="492"/>
                  </a:lnTo>
                  <a:lnTo>
                    <a:pt x="5733" y="503"/>
                  </a:lnTo>
                  <a:lnTo>
                    <a:pt x="5733" y="513"/>
                  </a:lnTo>
                  <a:lnTo>
                    <a:pt x="5734" y="522"/>
                  </a:lnTo>
                  <a:lnTo>
                    <a:pt x="5736" y="530"/>
                  </a:lnTo>
                  <a:lnTo>
                    <a:pt x="5738" y="539"/>
                  </a:lnTo>
                  <a:lnTo>
                    <a:pt x="5741" y="546"/>
                  </a:lnTo>
                  <a:lnTo>
                    <a:pt x="5744" y="552"/>
                  </a:lnTo>
                  <a:lnTo>
                    <a:pt x="5747" y="557"/>
                  </a:lnTo>
                  <a:lnTo>
                    <a:pt x="5751" y="562"/>
                  </a:lnTo>
                  <a:lnTo>
                    <a:pt x="5756" y="567"/>
                  </a:lnTo>
                  <a:lnTo>
                    <a:pt x="5760" y="570"/>
                  </a:lnTo>
                  <a:lnTo>
                    <a:pt x="5766" y="573"/>
                  </a:lnTo>
                  <a:lnTo>
                    <a:pt x="5773" y="577"/>
                  </a:lnTo>
                  <a:lnTo>
                    <a:pt x="5779" y="578"/>
                  </a:lnTo>
                  <a:lnTo>
                    <a:pt x="5786" y="579"/>
                  </a:lnTo>
                  <a:lnTo>
                    <a:pt x="5793" y="580"/>
                  </a:lnTo>
                  <a:lnTo>
                    <a:pt x="5807" y="579"/>
                  </a:lnTo>
                  <a:lnTo>
                    <a:pt x="5819" y="578"/>
                  </a:lnTo>
                  <a:lnTo>
                    <a:pt x="5830" y="577"/>
                  </a:lnTo>
                  <a:lnTo>
                    <a:pt x="5840" y="573"/>
                  </a:lnTo>
                  <a:lnTo>
                    <a:pt x="5844" y="635"/>
                  </a:lnTo>
                  <a:lnTo>
                    <a:pt x="5829" y="640"/>
                  </a:lnTo>
                  <a:lnTo>
                    <a:pt x="5812" y="644"/>
                  </a:lnTo>
                  <a:lnTo>
                    <a:pt x="5792" y="647"/>
                  </a:lnTo>
                  <a:lnTo>
                    <a:pt x="5772" y="648"/>
                  </a:lnTo>
                  <a:lnTo>
                    <a:pt x="5758" y="647"/>
                  </a:lnTo>
                  <a:lnTo>
                    <a:pt x="5745" y="644"/>
                  </a:lnTo>
                  <a:lnTo>
                    <a:pt x="5733" y="642"/>
                  </a:lnTo>
                  <a:lnTo>
                    <a:pt x="5721" y="638"/>
                  </a:lnTo>
                  <a:lnTo>
                    <a:pt x="5710" y="633"/>
                  </a:lnTo>
                  <a:lnTo>
                    <a:pt x="5701" y="627"/>
                  </a:lnTo>
                  <a:lnTo>
                    <a:pt x="5691" y="620"/>
                  </a:lnTo>
                  <a:lnTo>
                    <a:pt x="5683" y="612"/>
                  </a:lnTo>
                  <a:lnTo>
                    <a:pt x="5676" y="602"/>
                  </a:lnTo>
                  <a:lnTo>
                    <a:pt x="5670" y="591"/>
                  </a:lnTo>
                  <a:lnTo>
                    <a:pt x="5665" y="579"/>
                  </a:lnTo>
                  <a:lnTo>
                    <a:pt x="5660" y="565"/>
                  </a:lnTo>
                  <a:lnTo>
                    <a:pt x="5657" y="550"/>
                  </a:lnTo>
                  <a:lnTo>
                    <a:pt x="5654" y="532"/>
                  </a:lnTo>
                  <a:lnTo>
                    <a:pt x="5652" y="515"/>
                  </a:lnTo>
                  <a:lnTo>
                    <a:pt x="5652" y="495"/>
                  </a:lnTo>
                  <a:lnTo>
                    <a:pt x="5652" y="249"/>
                  </a:lnTo>
                  <a:lnTo>
                    <a:pt x="5583" y="249"/>
                  </a:lnTo>
                  <a:lnTo>
                    <a:pt x="5583" y="188"/>
                  </a:lnTo>
                  <a:lnTo>
                    <a:pt x="5652" y="188"/>
                  </a:lnTo>
                  <a:lnTo>
                    <a:pt x="5652" y="105"/>
                  </a:lnTo>
                  <a:close/>
                  <a:moveTo>
                    <a:pt x="6256" y="362"/>
                  </a:moveTo>
                  <a:lnTo>
                    <a:pt x="6256" y="529"/>
                  </a:lnTo>
                  <a:lnTo>
                    <a:pt x="6257" y="561"/>
                  </a:lnTo>
                  <a:lnTo>
                    <a:pt x="6258" y="589"/>
                  </a:lnTo>
                  <a:lnTo>
                    <a:pt x="6260" y="615"/>
                  </a:lnTo>
                  <a:lnTo>
                    <a:pt x="6263" y="637"/>
                  </a:lnTo>
                  <a:lnTo>
                    <a:pt x="6189" y="637"/>
                  </a:lnTo>
                  <a:lnTo>
                    <a:pt x="6183" y="581"/>
                  </a:lnTo>
                  <a:lnTo>
                    <a:pt x="6180" y="581"/>
                  </a:lnTo>
                  <a:lnTo>
                    <a:pt x="6173" y="588"/>
                  </a:lnTo>
                  <a:lnTo>
                    <a:pt x="6167" y="596"/>
                  </a:lnTo>
                  <a:lnTo>
                    <a:pt x="6160" y="603"/>
                  </a:lnTo>
                  <a:lnTo>
                    <a:pt x="6154" y="610"/>
                  </a:lnTo>
                  <a:lnTo>
                    <a:pt x="6146" y="616"/>
                  </a:lnTo>
                  <a:lnTo>
                    <a:pt x="6138" y="621"/>
                  </a:lnTo>
                  <a:lnTo>
                    <a:pt x="6130" y="626"/>
                  </a:lnTo>
                  <a:lnTo>
                    <a:pt x="6122" y="630"/>
                  </a:lnTo>
                  <a:lnTo>
                    <a:pt x="6113" y="634"/>
                  </a:lnTo>
                  <a:lnTo>
                    <a:pt x="6104" y="637"/>
                  </a:lnTo>
                  <a:lnTo>
                    <a:pt x="6094" y="640"/>
                  </a:lnTo>
                  <a:lnTo>
                    <a:pt x="6085" y="642"/>
                  </a:lnTo>
                  <a:lnTo>
                    <a:pt x="6075" y="644"/>
                  </a:lnTo>
                  <a:lnTo>
                    <a:pt x="6064" y="647"/>
                  </a:lnTo>
                  <a:lnTo>
                    <a:pt x="6053" y="647"/>
                  </a:lnTo>
                  <a:lnTo>
                    <a:pt x="6043" y="648"/>
                  </a:lnTo>
                  <a:lnTo>
                    <a:pt x="6026" y="647"/>
                  </a:lnTo>
                  <a:lnTo>
                    <a:pt x="6012" y="644"/>
                  </a:lnTo>
                  <a:lnTo>
                    <a:pt x="5998" y="641"/>
                  </a:lnTo>
                  <a:lnTo>
                    <a:pt x="5984" y="637"/>
                  </a:lnTo>
                  <a:lnTo>
                    <a:pt x="5972" y="631"/>
                  </a:lnTo>
                  <a:lnTo>
                    <a:pt x="5961" y="625"/>
                  </a:lnTo>
                  <a:lnTo>
                    <a:pt x="5949" y="617"/>
                  </a:lnTo>
                  <a:lnTo>
                    <a:pt x="5939" y="607"/>
                  </a:lnTo>
                  <a:lnTo>
                    <a:pt x="5932" y="598"/>
                  </a:lnTo>
                  <a:lnTo>
                    <a:pt x="5925" y="588"/>
                  </a:lnTo>
                  <a:lnTo>
                    <a:pt x="5919" y="578"/>
                  </a:lnTo>
                  <a:lnTo>
                    <a:pt x="5913" y="566"/>
                  </a:lnTo>
                  <a:lnTo>
                    <a:pt x="5910" y="555"/>
                  </a:lnTo>
                  <a:lnTo>
                    <a:pt x="5907" y="543"/>
                  </a:lnTo>
                  <a:lnTo>
                    <a:pt x="5906" y="531"/>
                  </a:lnTo>
                  <a:lnTo>
                    <a:pt x="5905" y="518"/>
                  </a:lnTo>
                  <a:lnTo>
                    <a:pt x="5905" y="508"/>
                  </a:lnTo>
                  <a:lnTo>
                    <a:pt x="5906" y="498"/>
                  </a:lnTo>
                  <a:lnTo>
                    <a:pt x="5907" y="489"/>
                  </a:lnTo>
                  <a:lnTo>
                    <a:pt x="5909" y="480"/>
                  </a:lnTo>
                  <a:lnTo>
                    <a:pt x="5912" y="471"/>
                  </a:lnTo>
                  <a:lnTo>
                    <a:pt x="5915" y="462"/>
                  </a:lnTo>
                  <a:lnTo>
                    <a:pt x="5919" y="454"/>
                  </a:lnTo>
                  <a:lnTo>
                    <a:pt x="5923" y="446"/>
                  </a:lnTo>
                  <a:lnTo>
                    <a:pt x="5928" y="439"/>
                  </a:lnTo>
                  <a:lnTo>
                    <a:pt x="5933" y="432"/>
                  </a:lnTo>
                  <a:lnTo>
                    <a:pt x="5938" y="424"/>
                  </a:lnTo>
                  <a:lnTo>
                    <a:pt x="5944" y="417"/>
                  </a:lnTo>
                  <a:lnTo>
                    <a:pt x="5951" y="411"/>
                  </a:lnTo>
                  <a:lnTo>
                    <a:pt x="5959" y="405"/>
                  </a:lnTo>
                  <a:lnTo>
                    <a:pt x="5967" y="399"/>
                  </a:lnTo>
                  <a:lnTo>
                    <a:pt x="5975" y="393"/>
                  </a:lnTo>
                  <a:lnTo>
                    <a:pt x="5994" y="383"/>
                  </a:lnTo>
                  <a:lnTo>
                    <a:pt x="6014" y="374"/>
                  </a:lnTo>
                  <a:lnTo>
                    <a:pt x="6036" y="367"/>
                  </a:lnTo>
                  <a:lnTo>
                    <a:pt x="6060" y="362"/>
                  </a:lnTo>
                  <a:lnTo>
                    <a:pt x="6086" y="356"/>
                  </a:lnTo>
                  <a:lnTo>
                    <a:pt x="6114" y="353"/>
                  </a:lnTo>
                  <a:lnTo>
                    <a:pt x="6144" y="351"/>
                  </a:lnTo>
                  <a:lnTo>
                    <a:pt x="6175" y="351"/>
                  </a:lnTo>
                  <a:lnTo>
                    <a:pt x="6175" y="342"/>
                  </a:lnTo>
                  <a:lnTo>
                    <a:pt x="6174" y="329"/>
                  </a:lnTo>
                  <a:lnTo>
                    <a:pt x="6173" y="317"/>
                  </a:lnTo>
                  <a:lnTo>
                    <a:pt x="6171" y="306"/>
                  </a:lnTo>
                  <a:lnTo>
                    <a:pt x="6168" y="296"/>
                  </a:lnTo>
                  <a:lnTo>
                    <a:pt x="6165" y="286"/>
                  </a:lnTo>
                  <a:lnTo>
                    <a:pt x="6161" y="278"/>
                  </a:lnTo>
                  <a:lnTo>
                    <a:pt x="6156" y="271"/>
                  </a:lnTo>
                  <a:lnTo>
                    <a:pt x="6150" y="264"/>
                  </a:lnTo>
                  <a:lnTo>
                    <a:pt x="6143" y="258"/>
                  </a:lnTo>
                  <a:lnTo>
                    <a:pt x="6135" y="253"/>
                  </a:lnTo>
                  <a:lnTo>
                    <a:pt x="6127" y="248"/>
                  </a:lnTo>
                  <a:lnTo>
                    <a:pt x="6118" y="244"/>
                  </a:lnTo>
                  <a:lnTo>
                    <a:pt x="6108" y="241"/>
                  </a:lnTo>
                  <a:lnTo>
                    <a:pt x="6097" y="239"/>
                  </a:lnTo>
                  <a:lnTo>
                    <a:pt x="6085" y="238"/>
                  </a:lnTo>
                  <a:lnTo>
                    <a:pt x="6073" y="238"/>
                  </a:lnTo>
                  <a:lnTo>
                    <a:pt x="6056" y="238"/>
                  </a:lnTo>
                  <a:lnTo>
                    <a:pt x="6041" y="240"/>
                  </a:lnTo>
                  <a:lnTo>
                    <a:pt x="6025" y="242"/>
                  </a:lnTo>
                  <a:lnTo>
                    <a:pt x="6010" y="246"/>
                  </a:lnTo>
                  <a:lnTo>
                    <a:pt x="5996" y="250"/>
                  </a:lnTo>
                  <a:lnTo>
                    <a:pt x="5982" y="257"/>
                  </a:lnTo>
                  <a:lnTo>
                    <a:pt x="5969" y="264"/>
                  </a:lnTo>
                  <a:lnTo>
                    <a:pt x="5957" y="271"/>
                  </a:lnTo>
                  <a:lnTo>
                    <a:pt x="5938" y="218"/>
                  </a:lnTo>
                  <a:lnTo>
                    <a:pt x="5953" y="208"/>
                  </a:lnTo>
                  <a:lnTo>
                    <a:pt x="5970" y="200"/>
                  </a:lnTo>
                  <a:lnTo>
                    <a:pt x="5987" y="193"/>
                  </a:lnTo>
                  <a:lnTo>
                    <a:pt x="6005" y="188"/>
                  </a:lnTo>
                  <a:lnTo>
                    <a:pt x="6024" y="183"/>
                  </a:lnTo>
                  <a:lnTo>
                    <a:pt x="6044" y="179"/>
                  </a:lnTo>
                  <a:lnTo>
                    <a:pt x="6063" y="178"/>
                  </a:lnTo>
                  <a:lnTo>
                    <a:pt x="6085" y="177"/>
                  </a:lnTo>
                  <a:lnTo>
                    <a:pt x="6106" y="178"/>
                  </a:lnTo>
                  <a:lnTo>
                    <a:pt x="6125" y="181"/>
                  </a:lnTo>
                  <a:lnTo>
                    <a:pt x="6143" y="184"/>
                  </a:lnTo>
                  <a:lnTo>
                    <a:pt x="6160" y="189"/>
                  </a:lnTo>
                  <a:lnTo>
                    <a:pt x="6175" y="195"/>
                  </a:lnTo>
                  <a:lnTo>
                    <a:pt x="6189" y="203"/>
                  </a:lnTo>
                  <a:lnTo>
                    <a:pt x="6202" y="212"/>
                  </a:lnTo>
                  <a:lnTo>
                    <a:pt x="6213" y="224"/>
                  </a:lnTo>
                  <a:lnTo>
                    <a:pt x="6223" y="236"/>
                  </a:lnTo>
                  <a:lnTo>
                    <a:pt x="6232" y="249"/>
                  </a:lnTo>
                  <a:lnTo>
                    <a:pt x="6239" y="264"/>
                  </a:lnTo>
                  <a:lnTo>
                    <a:pt x="6245" y="280"/>
                  </a:lnTo>
                  <a:lnTo>
                    <a:pt x="6249" y="299"/>
                  </a:lnTo>
                  <a:lnTo>
                    <a:pt x="6254" y="318"/>
                  </a:lnTo>
                  <a:lnTo>
                    <a:pt x="6255" y="339"/>
                  </a:lnTo>
                  <a:lnTo>
                    <a:pt x="6256" y="362"/>
                  </a:lnTo>
                  <a:close/>
                  <a:moveTo>
                    <a:pt x="6175" y="486"/>
                  </a:moveTo>
                  <a:lnTo>
                    <a:pt x="6175" y="408"/>
                  </a:lnTo>
                  <a:lnTo>
                    <a:pt x="6152" y="408"/>
                  </a:lnTo>
                  <a:lnTo>
                    <a:pt x="6131" y="409"/>
                  </a:lnTo>
                  <a:lnTo>
                    <a:pt x="6111" y="410"/>
                  </a:lnTo>
                  <a:lnTo>
                    <a:pt x="6092" y="413"/>
                  </a:lnTo>
                  <a:lnTo>
                    <a:pt x="6076" y="416"/>
                  </a:lnTo>
                  <a:lnTo>
                    <a:pt x="6060" y="420"/>
                  </a:lnTo>
                  <a:lnTo>
                    <a:pt x="6046" y="425"/>
                  </a:lnTo>
                  <a:lnTo>
                    <a:pt x="6034" y="432"/>
                  </a:lnTo>
                  <a:lnTo>
                    <a:pt x="6022" y="438"/>
                  </a:lnTo>
                  <a:lnTo>
                    <a:pt x="6013" y="445"/>
                  </a:lnTo>
                  <a:lnTo>
                    <a:pt x="6005" y="454"/>
                  </a:lnTo>
                  <a:lnTo>
                    <a:pt x="5999" y="463"/>
                  </a:lnTo>
                  <a:lnTo>
                    <a:pt x="5994" y="474"/>
                  </a:lnTo>
                  <a:lnTo>
                    <a:pt x="5989" y="484"/>
                  </a:lnTo>
                  <a:lnTo>
                    <a:pt x="5987" y="496"/>
                  </a:lnTo>
                  <a:lnTo>
                    <a:pt x="5986" y="509"/>
                  </a:lnTo>
                  <a:lnTo>
                    <a:pt x="5987" y="518"/>
                  </a:lnTo>
                  <a:lnTo>
                    <a:pt x="5988" y="527"/>
                  </a:lnTo>
                  <a:lnTo>
                    <a:pt x="5990" y="534"/>
                  </a:lnTo>
                  <a:lnTo>
                    <a:pt x="5993" y="543"/>
                  </a:lnTo>
                  <a:lnTo>
                    <a:pt x="5996" y="550"/>
                  </a:lnTo>
                  <a:lnTo>
                    <a:pt x="6000" y="556"/>
                  </a:lnTo>
                  <a:lnTo>
                    <a:pt x="6005" y="562"/>
                  </a:lnTo>
                  <a:lnTo>
                    <a:pt x="6010" y="567"/>
                  </a:lnTo>
                  <a:lnTo>
                    <a:pt x="6015" y="571"/>
                  </a:lnTo>
                  <a:lnTo>
                    <a:pt x="6020" y="576"/>
                  </a:lnTo>
                  <a:lnTo>
                    <a:pt x="6026" y="579"/>
                  </a:lnTo>
                  <a:lnTo>
                    <a:pt x="6034" y="582"/>
                  </a:lnTo>
                  <a:lnTo>
                    <a:pt x="6040" y="584"/>
                  </a:lnTo>
                  <a:lnTo>
                    <a:pt x="6047" y="586"/>
                  </a:lnTo>
                  <a:lnTo>
                    <a:pt x="6055" y="587"/>
                  </a:lnTo>
                  <a:lnTo>
                    <a:pt x="6063" y="587"/>
                  </a:lnTo>
                  <a:lnTo>
                    <a:pt x="6073" y="587"/>
                  </a:lnTo>
                  <a:lnTo>
                    <a:pt x="6083" y="585"/>
                  </a:lnTo>
                  <a:lnTo>
                    <a:pt x="6092" y="584"/>
                  </a:lnTo>
                  <a:lnTo>
                    <a:pt x="6100" y="581"/>
                  </a:lnTo>
                  <a:lnTo>
                    <a:pt x="6110" y="578"/>
                  </a:lnTo>
                  <a:lnTo>
                    <a:pt x="6118" y="573"/>
                  </a:lnTo>
                  <a:lnTo>
                    <a:pt x="6126" y="569"/>
                  </a:lnTo>
                  <a:lnTo>
                    <a:pt x="6133" y="563"/>
                  </a:lnTo>
                  <a:lnTo>
                    <a:pt x="6140" y="558"/>
                  </a:lnTo>
                  <a:lnTo>
                    <a:pt x="6146" y="553"/>
                  </a:lnTo>
                  <a:lnTo>
                    <a:pt x="6152" y="547"/>
                  </a:lnTo>
                  <a:lnTo>
                    <a:pt x="6156" y="541"/>
                  </a:lnTo>
                  <a:lnTo>
                    <a:pt x="6161" y="533"/>
                  </a:lnTo>
                  <a:lnTo>
                    <a:pt x="6164" y="526"/>
                  </a:lnTo>
                  <a:lnTo>
                    <a:pt x="6167" y="519"/>
                  </a:lnTo>
                  <a:lnTo>
                    <a:pt x="6170" y="512"/>
                  </a:lnTo>
                  <a:lnTo>
                    <a:pt x="6172" y="506"/>
                  </a:lnTo>
                  <a:lnTo>
                    <a:pt x="6173" y="499"/>
                  </a:lnTo>
                  <a:lnTo>
                    <a:pt x="6174" y="493"/>
                  </a:lnTo>
                  <a:lnTo>
                    <a:pt x="6175" y="486"/>
                  </a:lnTo>
                  <a:close/>
                  <a:moveTo>
                    <a:pt x="6469" y="637"/>
                  </a:moveTo>
                  <a:lnTo>
                    <a:pt x="6387" y="637"/>
                  </a:lnTo>
                  <a:lnTo>
                    <a:pt x="6387" y="188"/>
                  </a:lnTo>
                  <a:lnTo>
                    <a:pt x="6469" y="188"/>
                  </a:lnTo>
                  <a:lnTo>
                    <a:pt x="6469" y="637"/>
                  </a:lnTo>
                  <a:close/>
                  <a:moveTo>
                    <a:pt x="6427" y="105"/>
                  </a:moveTo>
                  <a:lnTo>
                    <a:pt x="6426" y="105"/>
                  </a:lnTo>
                  <a:lnTo>
                    <a:pt x="6416" y="104"/>
                  </a:lnTo>
                  <a:lnTo>
                    <a:pt x="6406" y="101"/>
                  </a:lnTo>
                  <a:lnTo>
                    <a:pt x="6401" y="99"/>
                  </a:lnTo>
                  <a:lnTo>
                    <a:pt x="6397" y="96"/>
                  </a:lnTo>
                  <a:lnTo>
                    <a:pt x="6393" y="93"/>
                  </a:lnTo>
                  <a:lnTo>
                    <a:pt x="6389" y="90"/>
                  </a:lnTo>
                  <a:lnTo>
                    <a:pt x="6383" y="82"/>
                  </a:lnTo>
                  <a:lnTo>
                    <a:pt x="6379" y="72"/>
                  </a:lnTo>
                  <a:lnTo>
                    <a:pt x="6376" y="63"/>
                  </a:lnTo>
                  <a:lnTo>
                    <a:pt x="6375" y="52"/>
                  </a:lnTo>
                  <a:lnTo>
                    <a:pt x="6376" y="42"/>
                  </a:lnTo>
                  <a:lnTo>
                    <a:pt x="6379" y="32"/>
                  </a:lnTo>
                  <a:lnTo>
                    <a:pt x="6384" y="23"/>
                  </a:lnTo>
                  <a:lnTo>
                    <a:pt x="6390" y="16"/>
                  </a:lnTo>
                  <a:lnTo>
                    <a:pt x="6394" y="12"/>
                  </a:lnTo>
                  <a:lnTo>
                    <a:pt x="6398" y="9"/>
                  </a:lnTo>
                  <a:lnTo>
                    <a:pt x="6403" y="6"/>
                  </a:lnTo>
                  <a:lnTo>
                    <a:pt x="6407" y="4"/>
                  </a:lnTo>
                  <a:lnTo>
                    <a:pt x="6417" y="2"/>
                  </a:lnTo>
                  <a:lnTo>
                    <a:pt x="6428" y="0"/>
                  </a:lnTo>
                  <a:lnTo>
                    <a:pt x="6439" y="2"/>
                  </a:lnTo>
                  <a:lnTo>
                    <a:pt x="6449" y="4"/>
                  </a:lnTo>
                  <a:lnTo>
                    <a:pt x="6454" y="6"/>
                  </a:lnTo>
                  <a:lnTo>
                    <a:pt x="6458" y="9"/>
                  </a:lnTo>
                  <a:lnTo>
                    <a:pt x="6462" y="12"/>
                  </a:lnTo>
                  <a:lnTo>
                    <a:pt x="6465" y="15"/>
                  </a:lnTo>
                  <a:lnTo>
                    <a:pt x="6472" y="23"/>
                  </a:lnTo>
                  <a:lnTo>
                    <a:pt x="6476" y="31"/>
                  </a:lnTo>
                  <a:lnTo>
                    <a:pt x="6480" y="42"/>
                  </a:lnTo>
                  <a:lnTo>
                    <a:pt x="6480" y="52"/>
                  </a:lnTo>
                  <a:lnTo>
                    <a:pt x="6480" y="63"/>
                  </a:lnTo>
                  <a:lnTo>
                    <a:pt x="6476" y="72"/>
                  </a:lnTo>
                  <a:lnTo>
                    <a:pt x="6472" y="82"/>
                  </a:lnTo>
                  <a:lnTo>
                    <a:pt x="6465" y="90"/>
                  </a:lnTo>
                  <a:lnTo>
                    <a:pt x="6462" y="93"/>
                  </a:lnTo>
                  <a:lnTo>
                    <a:pt x="6458" y="96"/>
                  </a:lnTo>
                  <a:lnTo>
                    <a:pt x="6454" y="99"/>
                  </a:lnTo>
                  <a:lnTo>
                    <a:pt x="6449" y="101"/>
                  </a:lnTo>
                  <a:lnTo>
                    <a:pt x="6444" y="103"/>
                  </a:lnTo>
                  <a:lnTo>
                    <a:pt x="6438" y="104"/>
                  </a:lnTo>
                  <a:lnTo>
                    <a:pt x="6433" y="104"/>
                  </a:lnTo>
                  <a:lnTo>
                    <a:pt x="6427" y="105"/>
                  </a:lnTo>
                  <a:close/>
                  <a:moveTo>
                    <a:pt x="6604" y="637"/>
                  </a:moveTo>
                  <a:lnTo>
                    <a:pt x="6604" y="309"/>
                  </a:lnTo>
                  <a:lnTo>
                    <a:pt x="6604" y="280"/>
                  </a:lnTo>
                  <a:lnTo>
                    <a:pt x="6603" y="250"/>
                  </a:lnTo>
                  <a:lnTo>
                    <a:pt x="6602" y="220"/>
                  </a:lnTo>
                  <a:lnTo>
                    <a:pt x="6601" y="188"/>
                  </a:lnTo>
                  <a:lnTo>
                    <a:pt x="6673" y="188"/>
                  </a:lnTo>
                  <a:lnTo>
                    <a:pt x="6678" y="262"/>
                  </a:lnTo>
                  <a:lnTo>
                    <a:pt x="6679" y="262"/>
                  </a:lnTo>
                  <a:lnTo>
                    <a:pt x="6684" y="254"/>
                  </a:lnTo>
                  <a:lnTo>
                    <a:pt x="6690" y="245"/>
                  </a:lnTo>
                  <a:lnTo>
                    <a:pt x="6695" y="237"/>
                  </a:lnTo>
                  <a:lnTo>
                    <a:pt x="6703" y="230"/>
                  </a:lnTo>
                  <a:lnTo>
                    <a:pt x="6710" y="223"/>
                  </a:lnTo>
                  <a:lnTo>
                    <a:pt x="6717" y="217"/>
                  </a:lnTo>
                  <a:lnTo>
                    <a:pt x="6725" y="210"/>
                  </a:lnTo>
                  <a:lnTo>
                    <a:pt x="6734" y="204"/>
                  </a:lnTo>
                  <a:lnTo>
                    <a:pt x="6745" y="198"/>
                  </a:lnTo>
                  <a:lnTo>
                    <a:pt x="6756" y="193"/>
                  </a:lnTo>
                  <a:lnTo>
                    <a:pt x="6767" y="188"/>
                  </a:lnTo>
                  <a:lnTo>
                    <a:pt x="6779" y="185"/>
                  </a:lnTo>
                  <a:lnTo>
                    <a:pt x="6790" y="182"/>
                  </a:lnTo>
                  <a:lnTo>
                    <a:pt x="6802" y="179"/>
                  </a:lnTo>
                  <a:lnTo>
                    <a:pt x="6815" y="177"/>
                  </a:lnTo>
                  <a:lnTo>
                    <a:pt x="6828" y="177"/>
                  </a:lnTo>
                  <a:lnTo>
                    <a:pt x="6842" y="178"/>
                  </a:lnTo>
                  <a:lnTo>
                    <a:pt x="6857" y="179"/>
                  </a:lnTo>
                  <a:lnTo>
                    <a:pt x="6870" y="183"/>
                  </a:lnTo>
                  <a:lnTo>
                    <a:pt x="6883" y="187"/>
                  </a:lnTo>
                  <a:lnTo>
                    <a:pt x="6896" y="192"/>
                  </a:lnTo>
                  <a:lnTo>
                    <a:pt x="6908" y="199"/>
                  </a:lnTo>
                  <a:lnTo>
                    <a:pt x="6919" y="206"/>
                  </a:lnTo>
                  <a:lnTo>
                    <a:pt x="6930" y="215"/>
                  </a:lnTo>
                  <a:lnTo>
                    <a:pt x="6937" y="222"/>
                  </a:lnTo>
                  <a:lnTo>
                    <a:pt x="6943" y="229"/>
                  </a:lnTo>
                  <a:lnTo>
                    <a:pt x="6949" y="236"/>
                  </a:lnTo>
                  <a:lnTo>
                    <a:pt x="6954" y="244"/>
                  </a:lnTo>
                  <a:lnTo>
                    <a:pt x="6959" y="251"/>
                  </a:lnTo>
                  <a:lnTo>
                    <a:pt x="6965" y="261"/>
                  </a:lnTo>
                  <a:lnTo>
                    <a:pt x="6969" y="269"/>
                  </a:lnTo>
                  <a:lnTo>
                    <a:pt x="6972" y="279"/>
                  </a:lnTo>
                  <a:lnTo>
                    <a:pt x="6976" y="289"/>
                  </a:lnTo>
                  <a:lnTo>
                    <a:pt x="6978" y="299"/>
                  </a:lnTo>
                  <a:lnTo>
                    <a:pt x="6981" y="309"/>
                  </a:lnTo>
                  <a:lnTo>
                    <a:pt x="6983" y="320"/>
                  </a:lnTo>
                  <a:lnTo>
                    <a:pt x="6985" y="344"/>
                  </a:lnTo>
                  <a:lnTo>
                    <a:pt x="6986" y="369"/>
                  </a:lnTo>
                  <a:lnTo>
                    <a:pt x="6986" y="637"/>
                  </a:lnTo>
                  <a:lnTo>
                    <a:pt x="6905" y="637"/>
                  </a:lnTo>
                  <a:lnTo>
                    <a:pt x="6905" y="378"/>
                  </a:lnTo>
                  <a:lnTo>
                    <a:pt x="6904" y="362"/>
                  </a:lnTo>
                  <a:lnTo>
                    <a:pt x="6903" y="346"/>
                  </a:lnTo>
                  <a:lnTo>
                    <a:pt x="6901" y="333"/>
                  </a:lnTo>
                  <a:lnTo>
                    <a:pt x="6898" y="319"/>
                  </a:lnTo>
                  <a:lnTo>
                    <a:pt x="6895" y="307"/>
                  </a:lnTo>
                  <a:lnTo>
                    <a:pt x="6890" y="297"/>
                  </a:lnTo>
                  <a:lnTo>
                    <a:pt x="6884" y="286"/>
                  </a:lnTo>
                  <a:lnTo>
                    <a:pt x="6878" y="277"/>
                  </a:lnTo>
                  <a:lnTo>
                    <a:pt x="6872" y="270"/>
                  </a:lnTo>
                  <a:lnTo>
                    <a:pt x="6864" y="263"/>
                  </a:lnTo>
                  <a:lnTo>
                    <a:pt x="6856" y="258"/>
                  </a:lnTo>
                  <a:lnTo>
                    <a:pt x="6846" y="253"/>
                  </a:lnTo>
                  <a:lnTo>
                    <a:pt x="6836" y="249"/>
                  </a:lnTo>
                  <a:lnTo>
                    <a:pt x="6825" y="246"/>
                  </a:lnTo>
                  <a:lnTo>
                    <a:pt x="6814" y="244"/>
                  </a:lnTo>
                  <a:lnTo>
                    <a:pt x="6801" y="244"/>
                  </a:lnTo>
                  <a:lnTo>
                    <a:pt x="6791" y="244"/>
                  </a:lnTo>
                  <a:lnTo>
                    <a:pt x="6782" y="245"/>
                  </a:lnTo>
                  <a:lnTo>
                    <a:pt x="6772" y="247"/>
                  </a:lnTo>
                  <a:lnTo>
                    <a:pt x="6764" y="250"/>
                  </a:lnTo>
                  <a:lnTo>
                    <a:pt x="6756" y="254"/>
                  </a:lnTo>
                  <a:lnTo>
                    <a:pt x="6748" y="258"/>
                  </a:lnTo>
                  <a:lnTo>
                    <a:pt x="6740" y="263"/>
                  </a:lnTo>
                  <a:lnTo>
                    <a:pt x="6732" y="268"/>
                  </a:lnTo>
                  <a:lnTo>
                    <a:pt x="6725" y="274"/>
                  </a:lnTo>
                  <a:lnTo>
                    <a:pt x="6719" y="281"/>
                  </a:lnTo>
                  <a:lnTo>
                    <a:pt x="6713" y="289"/>
                  </a:lnTo>
                  <a:lnTo>
                    <a:pt x="6707" y="296"/>
                  </a:lnTo>
                  <a:lnTo>
                    <a:pt x="6703" y="303"/>
                  </a:lnTo>
                  <a:lnTo>
                    <a:pt x="6698" y="311"/>
                  </a:lnTo>
                  <a:lnTo>
                    <a:pt x="6694" y="319"/>
                  </a:lnTo>
                  <a:lnTo>
                    <a:pt x="6691" y="329"/>
                  </a:lnTo>
                  <a:lnTo>
                    <a:pt x="6689" y="337"/>
                  </a:lnTo>
                  <a:lnTo>
                    <a:pt x="6687" y="346"/>
                  </a:lnTo>
                  <a:lnTo>
                    <a:pt x="6686" y="356"/>
                  </a:lnTo>
                  <a:lnTo>
                    <a:pt x="6686" y="367"/>
                  </a:lnTo>
                  <a:lnTo>
                    <a:pt x="6686" y="637"/>
                  </a:lnTo>
                  <a:lnTo>
                    <a:pt x="6604" y="637"/>
                  </a:lnTo>
                  <a:close/>
                  <a:moveTo>
                    <a:pt x="7137" y="105"/>
                  </a:moveTo>
                  <a:lnTo>
                    <a:pt x="7217" y="80"/>
                  </a:lnTo>
                  <a:lnTo>
                    <a:pt x="7217" y="188"/>
                  </a:lnTo>
                  <a:lnTo>
                    <a:pt x="7333" y="188"/>
                  </a:lnTo>
                  <a:lnTo>
                    <a:pt x="7333" y="249"/>
                  </a:lnTo>
                  <a:lnTo>
                    <a:pt x="7217" y="249"/>
                  </a:lnTo>
                  <a:lnTo>
                    <a:pt x="7217" y="492"/>
                  </a:lnTo>
                  <a:lnTo>
                    <a:pt x="7217" y="503"/>
                  </a:lnTo>
                  <a:lnTo>
                    <a:pt x="7218" y="513"/>
                  </a:lnTo>
                  <a:lnTo>
                    <a:pt x="7219" y="522"/>
                  </a:lnTo>
                  <a:lnTo>
                    <a:pt x="7220" y="530"/>
                  </a:lnTo>
                  <a:lnTo>
                    <a:pt x="7223" y="539"/>
                  </a:lnTo>
                  <a:lnTo>
                    <a:pt x="7226" y="546"/>
                  </a:lnTo>
                  <a:lnTo>
                    <a:pt x="7229" y="552"/>
                  </a:lnTo>
                  <a:lnTo>
                    <a:pt x="7233" y="557"/>
                  </a:lnTo>
                  <a:lnTo>
                    <a:pt x="7237" y="562"/>
                  </a:lnTo>
                  <a:lnTo>
                    <a:pt x="7241" y="567"/>
                  </a:lnTo>
                  <a:lnTo>
                    <a:pt x="7246" y="570"/>
                  </a:lnTo>
                  <a:lnTo>
                    <a:pt x="7251" y="573"/>
                  </a:lnTo>
                  <a:lnTo>
                    <a:pt x="7257" y="577"/>
                  </a:lnTo>
                  <a:lnTo>
                    <a:pt x="7264" y="578"/>
                  </a:lnTo>
                  <a:lnTo>
                    <a:pt x="7271" y="579"/>
                  </a:lnTo>
                  <a:lnTo>
                    <a:pt x="7278" y="580"/>
                  </a:lnTo>
                  <a:lnTo>
                    <a:pt x="7291" y="579"/>
                  </a:lnTo>
                  <a:lnTo>
                    <a:pt x="7304" y="578"/>
                  </a:lnTo>
                  <a:lnTo>
                    <a:pt x="7315" y="577"/>
                  </a:lnTo>
                  <a:lnTo>
                    <a:pt x="7325" y="573"/>
                  </a:lnTo>
                  <a:lnTo>
                    <a:pt x="7329" y="635"/>
                  </a:lnTo>
                  <a:lnTo>
                    <a:pt x="7314" y="640"/>
                  </a:lnTo>
                  <a:lnTo>
                    <a:pt x="7296" y="644"/>
                  </a:lnTo>
                  <a:lnTo>
                    <a:pt x="7278" y="647"/>
                  </a:lnTo>
                  <a:lnTo>
                    <a:pt x="7257" y="648"/>
                  </a:lnTo>
                  <a:lnTo>
                    <a:pt x="7243" y="647"/>
                  </a:lnTo>
                  <a:lnTo>
                    <a:pt x="7230" y="644"/>
                  </a:lnTo>
                  <a:lnTo>
                    <a:pt x="7217" y="642"/>
                  </a:lnTo>
                  <a:lnTo>
                    <a:pt x="7206" y="638"/>
                  </a:lnTo>
                  <a:lnTo>
                    <a:pt x="7196" y="633"/>
                  </a:lnTo>
                  <a:lnTo>
                    <a:pt x="7185" y="627"/>
                  </a:lnTo>
                  <a:lnTo>
                    <a:pt x="7176" y="620"/>
                  </a:lnTo>
                  <a:lnTo>
                    <a:pt x="7168" y="612"/>
                  </a:lnTo>
                  <a:lnTo>
                    <a:pt x="7161" y="602"/>
                  </a:lnTo>
                  <a:lnTo>
                    <a:pt x="7155" y="591"/>
                  </a:lnTo>
                  <a:lnTo>
                    <a:pt x="7149" y="579"/>
                  </a:lnTo>
                  <a:lnTo>
                    <a:pt x="7145" y="565"/>
                  </a:lnTo>
                  <a:lnTo>
                    <a:pt x="7141" y="550"/>
                  </a:lnTo>
                  <a:lnTo>
                    <a:pt x="7139" y="532"/>
                  </a:lnTo>
                  <a:lnTo>
                    <a:pt x="7138" y="515"/>
                  </a:lnTo>
                  <a:lnTo>
                    <a:pt x="7137" y="495"/>
                  </a:lnTo>
                  <a:lnTo>
                    <a:pt x="7137" y="249"/>
                  </a:lnTo>
                  <a:lnTo>
                    <a:pt x="7068" y="249"/>
                  </a:lnTo>
                  <a:lnTo>
                    <a:pt x="7068" y="188"/>
                  </a:lnTo>
                  <a:lnTo>
                    <a:pt x="7137" y="188"/>
                  </a:lnTo>
                  <a:lnTo>
                    <a:pt x="7137" y="105"/>
                  </a:lnTo>
                  <a:close/>
                  <a:moveTo>
                    <a:pt x="7366" y="188"/>
                  </a:moveTo>
                  <a:lnTo>
                    <a:pt x="7455" y="188"/>
                  </a:lnTo>
                  <a:lnTo>
                    <a:pt x="7553" y="453"/>
                  </a:lnTo>
                  <a:lnTo>
                    <a:pt x="7560" y="474"/>
                  </a:lnTo>
                  <a:lnTo>
                    <a:pt x="7568" y="495"/>
                  </a:lnTo>
                  <a:lnTo>
                    <a:pt x="7575" y="519"/>
                  </a:lnTo>
                  <a:lnTo>
                    <a:pt x="7582" y="545"/>
                  </a:lnTo>
                  <a:lnTo>
                    <a:pt x="7584" y="545"/>
                  </a:lnTo>
                  <a:lnTo>
                    <a:pt x="7589" y="527"/>
                  </a:lnTo>
                  <a:lnTo>
                    <a:pt x="7595" y="507"/>
                  </a:lnTo>
                  <a:lnTo>
                    <a:pt x="7604" y="481"/>
                  </a:lnTo>
                  <a:lnTo>
                    <a:pt x="7613" y="451"/>
                  </a:lnTo>
                  <a:lnTo>
                    <a:pt x="7701" y="188"/>
                  </a:lnTo>
                  <a:lnTo>
                    <a:pt x="7788" y="188"/>
                  </a:lnTo>
                  <a:lnTo>
                    <a:pt x="7665" y="508"/>
                  </a:lnTo>
                  <a:lnTo>
                    <a:pt x="7654" y="537"/>
                  </a:lnTo>
                  <a:lnTo>
                    <a:pt x="7644" y="564"/>
                  </a:lnTo>
                  <a:lnTo>
                    <a:pt x="7632" y="590"/>
                  </a:lnTo>
                  <a:lnTo>
                    <a:pt x="7623" y="614"/>
                  </a:lnTo>
                  <a:lnTo>
                    <a:pt x="7613" y="635"/>
                  </a:lnTo>
                  <a:lnTo>
                    <a:pt x="7604" y="655"/>
                  </a:lnTo>
                  <a:lnTo>
                    <a:pt x="7595" y="672"/>
                  </a:lnTo>
                  <a:lnTo>
                    <a:pt x="7587" y="688"/>
                  </a:lnTo>
                  <a:lnTo>
                    <a:pt x="7578" y="704"/>
                  </a:lnTo>
                  <a:lnTo>
                    <a:pt x="7569" y="719"/>
                  </a:lnTo>
                  <a:lnTo>
                    <a:pt x="7559" y="733"/>
                  </a:lnTo>
                  <a:lnTo>
                    <a:pt x="7550" y="746"/>
                  </a:lnTo>
                  <a:lnTo>
                    <a:pt x="7541" y="759"/>
                  </a:lnTo>
                  <a:lnTo>
                    <a:pt x="7532" y="770"/>
                  </a:lnTo>
                  <a:lnTo>
                    <a:pt x="7521" y="780"/>
                  </a:lnTo>
                  <a:lnTo>
                    <a:pt x="7512" y="790"/>
                  </a:lnTo>
                  <a:lnTo>
                    <a:pt x="7500" y="800"/>
                  </a:lnTo>
                  <a:lnTo>
                    <a:pt x="7487" y="809"/>
                  </a:lnTo>
                  <a:lnTo>
                    <a:pt x="7474" y="817"/>
                  </a:lnTo>
                  <a:lnTo>
                    <a:pt x="7462" y="825"/>
                  </a:lnTo>
                  <a:lnTo>
                    <a:pt x="7450" y="831"/>
                  </a:lnTo>
                  <a:lnTo>
                    <a:pt x="7437" y="835"/>
                  </a:lnTo>
                  <a:lnTo>
                    <a:pt x="7424" y="839"/>
                  </a:lnTo>
                  <a:lnTo>
                    <a:pt x="7412" y="842"/>
                  </a:lnTo>
                  <a:lnTo>
                    <a:pt x="7391" y="773"/>
                  </a:lnTo>
                  <a:lnTo>
                    <a:pt x="7409" y="766"/>
                  </a:lnTo>
                  <a:lnTo>
                    <a:pt x="7428" y="758"/>
                  </a:lnTo>
                  <a:lnTo>
                    <a:pt x="7445" y="746"/>
                  </a:lnTo>
                  <a:lnTo>
                    <a:pt x="7463" y="733"/>
                  </a:lnTo>
                  <a:lnTo>
                    <a:pt x="7473" y="725"/>
                  </a:lnTo>
                  <a:lnTo>
                    <a:pt x="7482" y="714"/>
                  </a:lnTo>
                  <a:lnTo>
                    <a:pt x="7493" y="704"/>
                  </a:lnTo>
                  <a:lnTo>
                    <a:pt x="7501" y="693"/>
                  </a:lnTo>
                  <a:lnTo>
                    <a:pt x="7509" y="682"/>
                  </a:lnTo>
                  <a:lnTo>
                    <a:pt x="7517" y="669"/>
                  </a:lnTo>
                  <a:lnTo>
                    <a:pt x="7525" y="656"/>
                  </a:lnTo>
                  <a:lnTo>
                    <a:pt x="7531" y="642"/>
                  </a:lnTo>
                  <a:lnTo>
                    <a:pt x="7536" y="631"/>
                  </a:lnTo>
                  <a:lnTo>
                    <a:pt x="7538" y="623"/>
                  </a:lnTo>
                  <a:lnTo>
                    <a:pt x="7536" y="615"/>
                  </a:lnTo>
                  <a:lnTo>
                    <a:pt x="7532" y="601"/>
                  </a:lnTo>
                  <a:lnTo>
                    <a:pt x="7366" y="188"/>
                  </a:lnTo>
                  <a:close/>
                  <a:moveTo>
                    <a:pt x="7898" y="648"/>
                  </a:moveTo>
                  <a:lnTo>
                    <a:pt x="7896" y="648"/>
                  </a:lnTo>
                  <a:lnTo>
                    <a:pt x="7890" y="647"/>
                  </a:lnTo>
                  <a:lnTo>
                    <a:pt x="7885" y="647"/>
                  </a:lnTo>
                  <a:lnTo>
                    <a:pt x="7880" y="644"/>
                  </a:lnTo>
                  <a:lnTo>
                    <a:pt x="7875" y="642"/>
                  </a:lnTo>
                  <a:lnTo>
                    <a:pt x="7871" y="640"/>
                  </a:lnTo>
                  <a:lnTo>
                    <a:pt x="7866" y="637"/>
                  </a:lnTo>
                  <a:lnTo>
                    <a:pt x="7862" y="634"/>
                  </a:lnTo>
                  <a:lnTo>
                    <a:pt x="7857" y="630"/>
                  </a:lnTo>
                  <a:lnTo>
                    <a:pt x="7854" y="626"/>
                  </a:lnTo>
                  <a:lnTo>
                    <a:pt x="7851" y="622"/>
                  </a:lnTo>
                  <a:lnTo>
                    <a:pt x="7848" y="617"/>
                  </a:lnTo>
                  <a:lnTo>
                    <a:pt x="7846" y="612"/>
                  </a:lnTo>
                  <a:lnTo>
                    <a:pt x="7844" y="600"/>
                  </a:lnTo>
                  <a:lnTo>
                    <a:pt x="7843" y="589"/>
                  </a:lnTo>
                  <a:lnTo>
                    <a:pt x="7843" y="583"/>
                  </a:lnTo>
                  <a:lnTo>
                    <a:pt x="7844" y="577"/>
                  </a:lnTo>
                  <a:lnTo>
                    <a:pt x="7845" y="571"/>
                  </a:lnTo>
                  <a:lnTo>
                    <a:pt x="7846" y="565"/>
                  </a:lnTo>
                  <a:lnTo>
                    <a:pt x="7849" y="560"/>
                  </a:lnTo>
                  <a:lnTo>
                    <a:pt x="7851" y="556"/>
                  </a:lnTo>
                  <a:lnTo>
                    <a:pt x="7854" y="551"/>
                  </a:lnTo>
                  <a:lnTo>
                    <a:pt x="7858" y="547"/>
                  </a:lnTo>
                  <a:lnTo>
                    <a:pt x="7863" y="543"/>
                  </a:lnTo>
                  <a:lnTo>
                    <a:pt x="7867" y="540"/>
                  </a:lnTo>
                  <a:lnTo>
                    <a:pt x="7872" y="536"/>
                  </a:lnTo>
                  <a:lnTo>
                    <a:pt x="7876" y="534"/>
                  </a:lnTo>
                  <a:lnTo>
                    <a:pt x="7881" y="532"/>
                  </a:lnTo>
                  <a:lnTo>
                    <a:pt x="7887" y="531"/>
                  </a:lnTo>
                  <a:lnTo>
                    <a:pt x="7892" y="530"/>
                  </a:lnTo>
                  <a:lnTo>
                    <a:pt x="7899" y="530"/>
                  </a:lnTo>
                  <a:lnTo>
                    <a:pt x="7905" y="530"/>
                  </a:lnTo>
                  <a:lnTo>
                    <a:pt x="7910" y="531"/>
                  </a:lnTo>
                  <a:lnTo>
                    <a:pt x="7915" y="532"/>
                  </a:lnTo>
                  <a:lnTo>
                    <a:pt x="7920" y="534"/>
                  </a:lnTo>
                  <a:lnTo>
                    <a:pt x="7925" y="536"/>
                  </a:lnTo>
                  <a:lnTo>
                    <a:pt x="7929" y="540"/>
                  </a:lnTo>
                  <a:lnTo>
                    <a:pt x="7933" y="543"/>
                  </a:lnTo>
                  <a:lnTo>
                    <a:pt x="7938" y="547"/>
                  </a:lnTo>
                  <a:lnTo>
                    <a:pt x="7942" y="551"/>
                  </a:lnTo>
                  <a:lnTo>
                    <a:pt x="7945" y="555"/>
                  </a:lnTo>
                  <a:lnTo>
                    <a:pt x="7947" y="560"/>
                  </a:lnTo>
                  <a:lnTo>
                    <a:pt x="7949" y="565"/>
                  </a:lnTo>
                  <a:lnTo>
                    <a:pt x="7951" y="570"/>
                  </a:lnTo>
                  <a:lnTo>
                    <a:pt x="7952" y="577"/>
                  </a:lnTo>
                  <a:lnTo>
                    <a:pt x="7953" y="583"/>
                  </a:lnTo>
                  <a:lnTo>
                    <a:pt x="7953" y="589"/>
                  </a:lnTo>
                  <a:lnTo>
                    <a:pt x="7952" y="600"/>
                  </a:lnTo>
                  <a:lnTo>
                    <a:pt x="7949" y="612"/>
                  </a:lnTo>
                  <a:lnTo>
                    <a:pt x="7947" y="617"/>
                  </a:lnTo>
                  <a:lnTo>
                    <a:pt x="7945" y="622"/>
                  </a:lnTo>
                  <a:lnTo>
                    <a:pt x="7942" y="626"/>
                  </a:lnTo>
                  <a:lnTo>
                    <a:pt x="7938" y="630"/>
                  </a:lnTo>
                  <a:lnTo>
                    <a:pt x="7933" y="634"/>
                  </a:lnTo>
                  <a:lnTo>
                    <a:pt x="7929" y="637"/>
                  </a:lnTo>
                  <a:lnTo>
                    <a:pt x="7925" y="640"/>
                  </a:lnTo>
                  <a:lnTo>
                    <a:pt x="7920" y="642"/>
                  </a:lnTo>
                  <a:lnTo>
                    <a:pt x="7915" y="644"/>
                  </a:lnTo>
                  <a:lnTo>
                    <a:pt x="7909" y="647"/>
                  </a:lnTo>
                  <a:lnTo>
                    <a:pt x="7904" y="647"/>
                  </a:lnTo>
                  <a:lnTo>
                    <a:pt x="7898" y="64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972973" y="4885741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studioppt I </a:t>
            </a:r>
            <a:r>
              <a:rPr lang="nn-N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01 </a:t>
            </a:r>
            <a:r>
              <a:rPr lang="nn-N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 </a:t>
            </a:r>
            <a:r>
              <a:rPr lang="nn-N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2017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2300" kern="1200">
          <a:solidFill>
            <a:schemeClr val="bg1"/>
          </a:solidFill>
          <a:latin typeface="Myriad Pro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9646" y="3427564"/>
            <a:ext cx="7157083" cy="342900"/>
          </a:xfrm>
        </p:spPr>
        <p:txBody>
          <a:bodyPr/>
          <a:lstStyle/>
          <a:p>
            <a:r>
              <a:rPr lang="en-US" dirty="0" err="1"/>
              <a:t>Seema</a:t>
            </a:r>
            <a:r>
              <a:rPr lang="en-US" dirty="0"/>
              <a:t> Nair &amp; </a:t>
            </a:r>
            <a:r>
              <a:rPr lang="en-US" dirty="0" err="1"/>
              <a:t>Sneh</a:t>
            </a:r>
            <a:r>
              <a:rPr lang="en-US" dirty="0"/>
              <a:t> </a:t>
            </a:r>
            <a:r>
              <a:rPr lang="en-US" dirty="0" err="1"/>
              <a:t>Lata</a:t>
            </a:r>
            <a:r>
              <a:rPr lang="en-US" dirty="0"/>
              <a:t> Sharma</a:t>
            </a:r>
          </a:p>
          <a:p>
            <a:r>
              <a:rPr lang="en-US" dirty="0"/>
              <a:t>Tata Consultancy Services, India  </a:t>
            </a:r>
          </a:p>
          <a:p>
            <a:r>
              <a:rPr lang="en-US" dirty="0" err="1" smtClean="0"/>
              <a:t>ICoASL</a:t>
            </a:r>
            <a:r>
              <a:rPr lang="en-US" dirty="0" smtClean="0"/>
              <a:t>, </a:t>
            </a:r>
            <a:r>
              <a:rPr lang="en-US" dirty="0"/>
              <a:t>Yogyakarta, Indonesia </a:t>
            </a:r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10-11 May 2017</a:t>
            </a:r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0873" y="2012525"/>
            <a:ext cx="7157083" cy="397764"/>
          </a:xfrm>
        </p:spPr>
        <p:txBody>
          <a:bodyPr/>
          <a:lstStyle/>
          <a:p>
            <a:pPr algn="ctr"/>
            <a:r>
              <a:rPr lang="en-US" sz="3200" b="1" dirty="0"/>
              <a:t>Digital Transformation of Library </a:t>
            </a:r>
            <a:br>
              <a:rPr lang="en-US" sz="3200" b="1" dirty="0"/>
            </a:br>
            <a:r>
              <a:rPr lang="en-US" sz="3200" b="1" dirty="0"/>
              <a:t>to Achieve </a:t>
            </a:r>
            <a:br>
              <a:rPr lang="en-US" sz="3200" b="1" dirty="0"/>
            </a:br>
            <a:r>
              <a:rPr lang="en-US" sz="3200" b="1" dirty="0"/>
              <a:t>Customer Delight</a:t>
            </a:r>
            <a:r>
              <a:rPr lang="en-US" sz="3200" dirty="0"/>
              <a:t> </a:t>
            </a:r>
            <a:endParaRPr lang="en-IN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 smtClean="0"/>
              <a:t>TCS Public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42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3839" y="657547"/>
            <a:ext cx="8794678" cy="2961340"/>
            <a:chOff x="521641" y="961543"/>
            <a:chExt cx="8252484" cy="3562305"/>
          </a:xfrm>
        </p:grpSpPr>
        <p:sp>
          <p:nvSpPr>
            <p:cNvPr id="5" name="Rectangular Callout 4"/>
            <p:cNvSpPr/>
            <p:nvPr/>
          </p:nvSpPr>
          <p:spPr>
            <a:xfrm>
              <a:off x="3348550" y="963839"/>
              <a:ext cx="2636430" cy="1346984"/>
            </a:xfrm>
            <a:prstGeom prst="wedgeRectCallout">
              <a:avLst>
                <a:gd name="adj1" fmla="val -14103"/>
                <a:gd name="adj2" fmla="val 10259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It is no longer enough to satisfy your customers. You must delight them</a:t>
              </a:r>
            </a:p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~ Peter Kotler  </a:t>
              </a:r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521641" y="961543"/>
              <a:ext cx="2826909" cy="1349281"/>
            </a:xfrm>
            <a:prstGeom prst="wedgeRectCallout">
              <a:avLst>
                <a:gd name="adj1" fmla="val 51647"/>
                <a:gd name="adj2" fmla="val 77759"/>
              </a:avLst>
            </a:prstGeom>
            <a:solidFill>
              <a:srgbClr val="FFBE7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“A satisfied customer is the best business strategy of all”</a:t>
              </a:r>
            </a:p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~ Michael </a:t>
              </a:r>
              <a:r>
                <a:rPr lang="en-US" sz="1125" b="1" spc="38" dirty="0" err="1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LeBoeuf</a:t>
              </a:r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 </a:t>
              </a:r>
            </a:p>
            <a:p>
              <a:endParaRPr lang="en-US" sz="112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"/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5984980" y="961543"/>
              <a:ext cx="2789145" cy="1349281"/>
            </a:xfrm>
            <a:prstGeom prst="wedgeRectCallout">
              <a:avLst>
                <a:gd name="adj1" fmla="val -59303"/>
                <a:gd name="adj2" fmla="val 7365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“Drive customer delight with your content.”</a:t>
              </a:r>
            </a:p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~ Aaron </a:t>
              </a:r>
              <a:r>
                <a:rPr lang="en-US" sz="1125" b="1" spc="38" dirty="0" err="1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Agius</a:t>
              </a:r>
              <a:endParaRPr lang="en-US" sz="112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"/>
              </a:endParaRPr>
            </a:p>
            <a:p>
              <a:pPr marL="214313" indent="-214313">
                <a:buFontTx/>
                <a:buChar char="-"/>
              </a:pPr>
              <a:endParaRPr lang="en-US" sz="112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42167" y="2263329"/>
              <a:ext cx="3649196" cy="2260519"/>
            </a:xfrm>
            <a:prstGeom prst="ellips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rgbClr val="0070C0"/>
                  </a:solidFill>
                </a:rPr>
                <a:t>Customer Delight 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5879023" y="2776973"/>
              <a:ext cx="2895102" cy="1562218"/>
            </a:xfrm>
            <a:prstGeom prst="wedgeRectCallout">
              <a:avLst>
                <a:gd name="adj1" fmla="val -64896"/>
                <a:gd name="adj2" fmla="val 15037"/>
              </a:avLst>
            </a:prstGeom>
            <a:solidFill>
              <a:srgbClr val="97D3F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"The first step in exceeding your customer's expectations is to know those expectations." </a:t>
              </a:r>
            </a:p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~ Roy H. Williams </a:t>
              </a:r>
            </a:p>
            <a:p>
              <a:endParaRPr lang="en-US" sz="1125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"/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535088" y="2848965"/>
              <a:ext cx="2893144" cy="1562219"/>
            </a:xfrm>
            <a:prstGeom prst="wedgeRectCallout">
              <a:avLst>
                <a:gd name="adj1" fmla="val 62937"/>
                <a:gd name="adj2" fmla="val 4645"/>
              </a:avLst>
            </a:prstGeom>
            <a:solidFill>
              <a:srgbClr val="D5A38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“Know what your customers want most and what your company does best. Focus on where those two meet.” </a:t>
              </a:r>
            </a:p>
            <a:p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~ Keven </a:t>
              </a:r>
              <a:r>
                <a:rPr lang="en-US" sz="1125" b="1" spc="38" dirty="0" err="1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Stirtz</a:t>
              </a:r>
              <a:r>
                <a:rPr lang="en-US" sz="1125" b="1" spc="38" dirty="0">
                  <a:ln w="0"/>
                  <a:solidFill>
                    <a:srgbClr val="00206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Helv"/>
                </a:rPr>
                <a:t> 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3114"/>
            <a:ext cx="8511639" cy="481985"/>
          </a:xfrm>
        </p:spPr>
        <p:txBody>
          <a:bodyPr>
            <a:noAutofit/>
          </a:bodyPr>
          <a:lstStyle/>
          <a:p>
            <a:r>
              <a:rPr lang="en-US" sz="3200" b="1" dirty="0"/>
              <a:t>Customer Satisfaction </a:t>
            </a:r>
            <a:r>
              <a:rPr lang="en-US" sz="3200" b="1" dirty="0">
                <a:sym typeface="Wingdings" panose="05000000000000000000" pitchFamily="2" charset="2"/>
              </a:rPr>
              <a:t> Customer Delight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1408835" y="3695549"/>
            <a:ext cx="6304929" cy="741387"/>
          </a:xfrm>
          <a:prstGeom prst="rect">
            <a:avLst/>
          </a:prstGeom>
          <a:solidFill>
            <a:srgbClr val="CCE5B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Mission of TCS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"/>
              </a:rPr>
              <a:t>To help customers achieve their business objectives by providing innovative, best-in-class consulting, IT solutions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Helv"/>
              </a:rPr>
              <a:t>services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Helv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 smtClean="0"/>
              <a:t>TCS Public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75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23"/>
            <a:ext cx="6515100" cy="365522"/>
          </a:xfrm>
        </p:spPr>
        <p:txBody>
          <a:bodyPr/>
          <a:lstStyle/>
          <a:p>
            <a:r>
              <a:rPr lang="en-US" sz="3200" b="1" dirty="0"/>
              <a:t>Digital  Transformation of Library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9014391"/>
              </p:ext>
            </p:extLst>
          </p:nvPr>
        </p:nvGraphicFramePr>
        <p:xfrm>
          <a:off x="0" y="626081"/>
          <a:ext cx="6919003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36" y="1469204"/>
            <a:ext cx="2098664" cy="1171255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4730214" y="4889065"/>
            <a:ext cx="2813586" cy="19208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TCS Public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81420932"/>
              </p:ext>
            </p:extLst>
          </p:nvPr>
        </p:nvGraphicFramePr>
        <p:xfrm>
          <a:off x="133564" y="3389039"/>
          <a:ext cx="8373437" cy="140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051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6057900" cy="365522"/>
          </a:xfrm>
        </p:spPr>
        <p:txBody>
          <a:bodyPr/>
          <a:lstStyle/>
          <a:p>
            <a:r>
              <a:rPr lang="en-US" sz="3200" b="1" dirty="0"/>
              <a:t>Challenges During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743" y="4344984"/>
            <a:ext cx="70358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Road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Ahead </a:t>
            </a:r>
            <a:r>
              <a:rPr lang="en-US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Transformation </a:t>
            </a:r>
            <a:r>
              <a:rPr lang="en-US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 </a:t>
            </a:r>
            <a:r>
              <a:rPr lang="en-US" sz="21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Easy Pathway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4730214" y="4889065"/>
            <a:ext cx="2813586" cy="19208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TCS Public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7909598"/>
              </p:ext>
            </p:extLst>
          </p:nvPr>
        </p:nvGraphicFramePr>
        <p:xfrm>
          <a:off x="0" y="628000"/>
          <a:ext cx="9058939" cy="366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6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95399627"/>
              </p:ext>
            </p:extLst>
          </p:nvPr>
        </p:nvGraphicFramePr>
        <p:xfrm>
          <a:off x="1428750" y="3796584"/>
          <a:ext cx="6470785" cy="1355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own Arrow 12"/>
          <p:cNvSpPr/>
          <p:nvPr/>
        </p:nvSpPr>
        <p:spPr>
          <a:xfrm>
            <a:off x="2958956" y="1849656"/>
            <a:ext cx="2774023" cy="1922244"/>
          </a:xfrm>
          <a:prstGeom prst="downArrow">
            <a:avLst>
              <a:gd name="adj1" fmla="val 50000"/>
              <a:gd name="adj2" fmla="val 61148"/>
            </a:avLst>
          </a:prstGeom>
          <a:solidFill>
            <a:srgbClr val="00B050"/>
          </a:solidFill>
          <a:ln w="9525"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3314700" y="1849656"/>
            <a:ext cx="2057400" cy="1922244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</a:rPr>
              <a:t>TECHNOLOGY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Acts 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</a:rPr>
              <a:t>as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</a:rPr>
              <a:t>Catalyst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2195"/>
            <a:ext cx="7143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Components of Digital Transformation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546053"/>
              </p:ext>
            </p:extLst>
          </p:nvPr>
        </p:nvGraphicFramePr>
        <p:xfrm>
          <a:off x="477367" y="658077"/>
          <a:ext cx="7577572" cy="119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 Placeholder 8"/>
          <p:cNvSpPr txBox="1">
            <a:spLocks/>
          </p:cNvSpPr>
          <p:nvPr/>
        </p:nvSpPr>
        <p:spPr>
          <a:xfrm>
            <a:off x="4730214" y="4889065"/>
            <a:ext cx="2813586" cy="19208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TCS Public </a:t>
            </a:r>
          </a:p>
        </p:txBody>
      </p:sp>
    </p:spTree>
    <p:extLst>
      <p:ext uri="{BB962C8B-B14F-4D97-AF65-F5344CB8AC3E}">
        <p14:creationId xmlns:p14="http://schemas.microsoft.com/office/powerpoint/2010/main" val="16194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5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0521"/>
            <a:ext cx="8794679" cy="436484"/>
          </a:xfrm>
        </p:spPr>
        <p:txBody>
          <a:bodyPr/>
          <a:lstStyle/>
          <a:p>
            <a:r>
              <a:rPr lang="en-US" sz="3200" b="1" dirty="0"/>
              <a:t>Strategic Approach to Digital  Transformation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883958"/>
              </p:ext>
            </p:extLst>
          </p:nvPr>
        </p:nvGraphicFramePr>
        <p:xfrm>
          <a:off x="897704" y="1178150"/>
          <a:ext cx="645795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57299" y="628650"/>
            <a:ext cx="7434637" cy="4364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TCS Case Study : Value Add Through Digital  Transformation</a:t>
            </a: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730214" y="4889065"/>
            <a:ext cx="2813586" cy="19208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TCS Public </a:t>
            </a:r>
          </a:p>
        </p:txBody>
      </p:sp>
    </p:spTree>
    <p:extLst>
      <p:ext uri="{BB962C8B-B14F-4D97-AF65-F5344CB8AC3E}">
        <p14:creationId xmlns:p14="http://schemas.microsoft.com/office/powerpoint/2010/main" val="39721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" y="117479"/>
            <a:ext cx="5657850" cy="365522"/>
          </a:xfrm>
        </p:spPr>
        <p:txBody>
          <a:bodyPr/>
          <a:lstStyle/>
          <a:p>
            <a:r>
              <a:rPr lang="en-US" sz="3200" b="1" dirty="0"/>
              <a:t>Conclusion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13734" y="600376"/>
            <a:ext cx="6709025" cy="3217316"/>
            <a:chOff x="1826582" y="654697"/>
            <a:chExt cx="7012618" cy="4289755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894912"/>
              <a:ext cx="3314700" cy="1288742"/>
              <a:chOff x="452519" y="44169"/>
              <a:chExt cx="3130761" cy="12097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Rectangle 5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842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Social Media 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Domain knowledge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Two-way communication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27743" y="3655710"/>
              <a:ext cx="3314700" cy="1288742"/>
              <a:chOff x="452519" y="44169"/>
              <a:chExt cx="3130761" cy="120977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842" tIns="45720" rIns="45720" bIns="45720" numCol="1" spcCol="1270" anchor="ctr" anchorCtr="0">
                <a:noAutofit/>
              </a:bodyPr>
              <a:lstStyle/>
              <a:p>
                <a:pPr lvl="0"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Internet of Things (</a:t>
                </a:r>
                <a:r>
                  <a:rPr lang="en-US" sz="12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IoT</a:t>
                </a: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0"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Smart phones can turn on the application to track the wish list of every patron visiting the library. </a:t>
                </a:r>
                <a:endParaRPr lang="en-US" sz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24500" y="2275311"/>
              <a:ext cx="3314700" cy="1288742"/>
              <a:chOff x="452519" y="44169"/>
              <a:chExt cx="3130761" cy="120977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842" tIns="45720" rIns="45720" bIns="45720" numCol="1" spcCol="1270" anchor="ctr" anchorCtr="0">
                <a:noAutofit/>
              </a:bodyPr>
              <a:lstStyle/>
              <a:p>
                <a:pPr lvl="0"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Cloud </a:t>
                </a:r>
              </a:p>
              <a:p>
                <a:pPr lvl="0"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Databases such as 24*7, Safari Books Online, OCLC etc. are well supported by cloud system with readily accessible data for the end users.</a:t>
                </a:r>
                <a:endParaRPr lang="en-US" sz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524500" y="901636"/>
              <a:ext cx="3314700" cy="1288742"/>
              <a:chOff x="452519" y="44169"/>
              <a:chExt cx="3130761" cy="1209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842" tIns="45720" rIns="45720" bIns="45720" numCol="1" spcCol="1270" anchor="ctr" anchorCtr="0">
                <a:noAutofit/>
              </a:bodyPr>
              <a:lstStyle/>
              <a:p>
                <a:pPr lvl="0"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Mobile Application</a:t>
                </a:r>
              </a:p>
              <a:p>
                <a:pPr lvl="0"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Creating a mobile app for library services 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133600" y="2275311"/>
              <a:ext cx="3314700" cy="1288742"/>
              <a:chOff x="452519" y="44169"/>
              <a:chExt cx="3130761" cy="1209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452519" y="44169"/>
                <a:ext cx="3130761" cy="12097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842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Analytics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Big Data  + Predictive Analytics will help to improvise the customer reach and understand the forthcoming challenges + solution  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826582" y="1125653"/>
              <a:ext cx="614035" cy="642552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3000" r="-6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600700" y="654697"/>
              <a:ext cx="456419" cy="111350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1000" r="-4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896664" y="2414395"/>
              <a:ext cx="543953" cy="877182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524500" y="2460909"/>
              <a:ext cx="495194" cy="722142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530363" y="3868853"/>
              <a:ext cx="794760" cy="589608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Rectangle 23"/>
          <p:cNvSpPr/>
          <p:nvPr/>
        </p:nvSpPr>
        <p:spPr>
          <a:xfrm>
            <a:off x="0" y="1010741"/>
            <a:ext cx="2061047" cy="2971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5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Networking </a:t>
            </a:r>
            <a:r>
              <a:rPr lang="en-US" sz="105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5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handheld devices, </a:t>
            </a:r>
            <a:r>
              <a:rPr lang="en-US" sz="15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customized services </a:t>
            </a:r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act as main </a:t>
            </a:r>
            <a:r>
              <a:rPr lang="en-US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differentiator</a:t>
            </a:r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Libraries to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recreate their value</a:t>
            </a:r>
          </a:p>
          <a:p>
            <a:pPr algn="ctr"/>
            <a:endParaRPr lang="en-US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4935" y="4046292"/>
            <a:ext cx="8671389" cy="899877"/>
          </a:xfrm>
          <a:prstGeom prst="rect">
            <a:avLst/>
          </a:prstGeom>
          <a:solidFill>
            <a:srgbClr val="ABD38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</a:t>
            </a:r>
            <a:r>
              <a:rPr lang="en-US" sz="3600" b="1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customer delight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developing vision, new </a:t>
            </a:r>
            <a:r>
              <a:rPr lang="en-US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models and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 ideas for futuristic library!</a:t>
            </a:r>
          </a:p>
          <a:p>
            <a:pPr algn="ctr"/>
            <a:endParaRPr lang="en-US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 Placeholder 8"/>
          <p:cNvSpPr txBox="1">
            <a:spLocks/>
          </p:cNvSpPr>
          <p:nvPr/>
        </p:nvSpPr>
        <p:spPr>
          <a:xfrm>
            <a:off x="4730214" y="4889065"/>
            <a:ext cx="2813586" cy="192082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Myriad Pro" pitchFamily="34" charset="0"/>
              <a:buChar char="–"/>
              <a:defRPr sz="15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4E84C4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TCS Public </a:t>
            </a:r>
          </a:p>
        </p:txBody>
      </p:sp>
    </p:spTree>
    <p:extLst>
      <p:ext uri="{BB962C8B-B14F-4D97-AF65-F5344CB8AC3E}">
        <p14:creationId xmlns:p14="http://schemas.microsoft.com/office/powerpoint/2010/main" val="14056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1371600" y="3486150"/>
            <a:ext cx="5829300" cy="457200"/>
          </a:xfrm>
        </p:spPr>
        <p:txBody>
          <a:bodyPr/>
          <a:lstStyle/>
          <a:p>
            <a:pPr algn="ctr"/>
            <a:r>
              <a:rPr lang="en-US" altLang="en-US" dirty="0" smtClean="0"/>
              <a:t>Thank You ! </a:t>
            </a:r>
          </a:p>
        </p:txBody>
      </p:sp>
      <p:pic>
        <p:nvPicPr>
          <p:cNvPr id="21508" name="Picture 2" descr="Image result for Q and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244484"/>
            <a:ext cx="251460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36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 PPT Template 2017_16x9">
  <a:themeElements>
    <a:clrScheme name="TCS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Corp PPT Template 2014_16x9" id="{578D6915-CFB3-4FF3-9465-826AF60188D0}" vid="{B405F5B9-4CF2-4952-9031-4020D4C2ED2F}"/>
    </a:ext>
  </a:extLst>
</a:theme>
</file>

<file path=ppt/theme/theme2.xml><?xml version="1.0" encoding="utf-8"?>
<a:theme xmlns:a="http://schemas.openxmlformats.org/drawingml/2006/main" name="Separator Slide 1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3.xml><?xml version="1.0" encoding="utf-8"?>
<a:theme xmlns:a="http://schemas.openxmlformats.org/drawingml/2006/main" name="Separator Slide 2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4.xml><?xml version="1.0" encoding="utf-8"?>
<a:theme xmlns:a="http://schemas.openxmlformats.org/drawingml/2006/main" name="Separator Slide 3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5.xml><?xml version="1.0" encoding="utf-8"?>
<a:theme xmlns:a="http://schemas.openxmlformats.org/drawingml/2006/main" name="Separator Slide 4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6.xml><?xml version="1.0" encoding="utf-8"?>
<a:theme xmlns:a="http://schemas.openxmlformats.org/drawingml/2006/main" name="Separator Slide 5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F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</a:theme>
</file>

<file path=ppt/theme/theme7.xml><?xml version="1.0" encoding="utf-8"?>
<a:theme xmlns:a="http://schemas.openxmlformats.org/drawingml/2006/main" name="Separator Slide 6">
  <a:themeElements>
    <a:clrScheme name="TCS Color">
      <a:dk1>
        <a:sysClr val="windowText" lastClr="000000"/>
      </a:dk1>
      <a:lt1>
        <a:sysClr val="window" lastClr="FFFFFF"/>
      </a:lt1>
      <a:dk2>
        <a:srgbClr val="4B84C4"/>
      </a:dk2>
      <a:lt2>
        <a:srgbClr val="EEECE1"/>
      </a:lt2>
      <a:accent1>
        <a:srgbClr val="D6492A"/>
      </a:accent1>
      <a:accent2>
        <a:srgbClr val="B9AFA4"/>
      </a:accent2>
      <a:accent3>
        <a:srgbClr val="9BBB59"/>
      </a:accent3>
      <a:accent4>
        <a:srgbClr val="CDCA2F"/>
      </a:accent4>
      <a:accent5>
        <a:srgbClr val="FFDD3E"/>
      </a:accent5>
      <a:accent6>
        <a:srgbClr val="F1A334"/>
      </a:accent6>
      <a:hlink>
        <a:srgbClr val="000000"/>
      </a:hlink>
      <a:folHlink>
        <a:srgbClr val="A5A5A5"/>
      </a:folHlink>
    </a:clrScheme>
    <a:fontScheme name="T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DCFF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8.xml><?xml version="1.0" encoding="utf-8"?>
<a:theme xmlns:a="http://schemas.openxmlformats.org/drawingml/2006/main" name="Thank You">
  <a:themeElements>
    <a:clrScheme name="Custom 2">
      <a:dk1>
        <a:srgbClr val="000000"/>
      </a:dk1>
      <a:lt1>
        <a:sysClr val="window" lastClr="FFFFFF"/>
      </a:lt1>
      <a:dk2>
        <a:srgbClr val="4E84C4"/>
      </a:dk2>
      <a:lt2>
        <a:srgbClr val="000000"/>
      </a:lt2>
      <a:accent1>
        <a:srgbClr val="0063BE"/>
      </a:accent1>
      <a:accent2>
        <a:srgbClr val="83389B"/>
      </a:accent2>
      <a:accent3>
        <a:srgbClr val="55A51C"/>
      </a:accent3>
      <a:accent4>
        <a:srgbClr val="D6492A"/>
      </a:accent4>
      <a:accent5>
        <a:srgbClr val="B9AFA4"/>
      </a:accent5>
      <a:accent6>
        <a:srgbClr val="974B07"/>
      </a:accent6>
      <a:hlink>
        <a:srgbClr val="0000FF"/>
      </a:hlink>
      <a:folHlink>
        <a:srgbClr val="80008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TCS Blue 100%">
      <a:srgbClr val="6DCFF6"/>
    </a:custClr>
    <a:custClr name="TCS Blue 100%">
      <a:srgbClr val="6DCFF6"/>
    </a:custClr>
    <a:custClr name="TCS Blue 70%">
      <a:srgbClr val="8ED2ED"/>
    </a:custClr>
    <a:custClr name="TCS Blue 50%">
      <a:srgbClr val="B0DFF3"/>
    </a:custClr>
    <a:custClr name="TCS Blue 30%">
      <a:srgbClr val="D1ECF9"/>
    </a:custClr>
    <a:custClr name="TCS Dark Blue 100%">
      <a:srgbClr val="0063BE"/>
    </a:custClr>
    <a:custClr name="TCS Dark Blue 70%">
      <a:srgbClr val="6D97D8"/>
    </a:custClr>
    <a:custClr name="TCS Dark Blue 50%">
      <a:srgbClr val="98B4E6"/>
    </a:custClr>
    <a:custClr name="TCS Dark Blue 30%">
      <a:srgbClr val="C1D2F1"/>
    </a:custClr>
    <a:custClr name="TCS Light Violet 100%">
      <a:srgbClr val="83389B"/>
    </a:custClr>
    <a:custClr name="TCS Light Violet 70%">
      <a:srgbClr val="B17AC6"/>
    </a:custClr>
    <a:custClr name="TCS Light Violet 50%">
      <a:srgbClr val="C69FD8"/>
    </a:custClr>
    <a:custClr name="TCS Light Violet 30%">
      <a:srgbClr val="DCC5E8"/>
    </a:custClr>
    <a:custClr name="TCS Green 100%">
      <a:srgbClr val="55A51C"/>
    </a:custClr>
    <a:custClr name="TCS Green 70%">
      <a:srgbClr val="89C35F"/>
    </a:custClr>
    <a:custClr name="TCS Green 50%">
      <a:srgbClr val="ABD38C"/>
    </a:custClr>
    <a:custClr name="TCS Green 30%">
      <a:srgbClr val="CCE5BA"/>
    </a:custClr>
    <a:custClr name="TCS Orange 100%">
      <a:srgbClr val="D6492A"/>
    </a:custClr>
    <a:custClr name="TCS Orange 70%">
      <a:srgbClr val="F1896C"/>
    </a:custClr>
    <a:custClr name="TCS Orange 50%">
      <a:srgbClr val="F7AC94"/>
    </a:custClr>
    <a:custClr name="TCS Orange 30%">
      <a:srgbClr val="FACDBF"/>
    </a:custClr>
    <a:custClr name="TCS Warm Grey 100%">
      <a:srgbClr val="B9AFA4"/>
    </a:custClr>
    <a:custClr name="TCS Warm Grey 70%">
      <a:srgbClr val="C9C3BC"/>
    </a:custClr>
    <a:custClr name="TCS Warm Grey 50%">
      <a:srgbClr val="D7D4CF"/>
    </a:custClr>
    <a:custClr name="TCS Warm Grey 30%">
      <a:srgbClr val="E4E6E3"/>
    </a:custClr>
    <a:custClr name="TCS Saffron 100%">
      <a:srgbClr val="FBB141"/>
    </a:custClr>
    <a:custClr name="TCS Saffron 70%">
      <a:srgbClr val="FCB853"/>
    </a:custClr>
    <a:custClr name="TCS Saffron 50%">
      <a:srgbClr val="FDB566"/>
    </a:custClr>
    <a:custClr name="TCS Saffron 30%">
      <a:srgbClr val="FDC577"/>
    </a:custClr>
    <a:custClr name="TCS Light Green 100%">
      <a:srgbClr val="CDCA2F"/>
    </a:custClr>
    <a:custClr name="TCS Light Green 70%">
      <a:srgbClr val="E4DD7B"/>
    </a:custClr>
    <a:custClr name="TCS Light Green 50%">
      <a:srgbClr val="EDE6A0"/>
    </a:custClr>
    <a:custClr name="TCS Light Green 30%">
      <a:srgbClr val="F5F0C8"/>
    </a:custClr>
    <a:custClr name="TCS Yellow 100%">
      <a:srgbClr val="FFDD3E"/>
    </a:custClr>
    <a:custClr name="TCS Yellow 70%">
      <a:srgbClr val="FDE97F"/>
    </a:custClr>
    <a:custClr name="TCS Yellow 50%">
      <a:srgbClr val="FCEFA4"/>
    </a:custClr>
    <a:custClr name="TCS Yellow 30%">
      <a:srgbClr val="FEF5CA"/>
    </a:custClr>
    <a:custClr name="TATA Blue 100%">
      <a:srgbClr val="4E84C4"/>
    </a:custClr>
    <a:custClr name="TATA Blue 70%">
      <a:srgbClr val="8BACE4"/>
    </a:custClr>
    <a:custClr name="TATA Blue 50%">
      <a:srgbClr val="ACC3EC"/>
    </a:custClr>
    <a:custClr name="TATA Blue 30%">
      <a:srgbClr val="CEDBF0"/>
    </a:custClr>
  </a:custClrLst>
  <a:extLst>
    <a:ext uri="{05A4C25C-085E-4340-85A3-A5531E510DB2}">
      <thm15:themeFamily xmlns:thm15="http://schemas.microsoft.com/office/thememl/2012/main" name="TCS Template 2014." id="{4DECABEB-9C5E-4D9D-A1A2-3CBA322E0007}" vid="{2F5473AA-0A36-4030-A975-2CEE7607762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1D58A44272E40AE2FBCEDA96F816B" ma:contentTypeVersion="0" ma:contentTypeDescription="Create a new document." ma:contentTypeScope="" ma:versionID="56a22c8fe266abf85656ceee1ca0e7d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C0D2386-5721-49B0-A6BC-59B5C93F2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67757E-0DC1-4E3D-9BA3-5529A3B63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D2B7D-ACE9-4E01-9BE6-F05C822EDE4A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 PPT Template 2015_16x9</Template>
  <TotalTime>94</TotalTime>
  <Words>474</Words>
  <Application>Microsoft Office PowerPoint</Application>
  <PresentationFormat>On-screen Show (16:9)</PresentationFormat>
  <Paragraphs>103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Courier New</vt:lpstr>
      <vt:lpstr>Helv</vt:lpstr>
      <vt:lpstr>Myriad Pro</vt:lpstr>
      <vt:lpstr>Times New Roman</vt:lpstr>
      <vt:lpstr>Wingdings</vt:lpstr>
      <vt:lpstr>Corp PPT Template 2017_16x9</vt:lpstr>
      <vt:lpstr>Separator Slide 1</vt:lpstr>
      <vt:lpstr>Separator Slide 2</vt:lpstr>
      <vt:lpstr>Separator Slide 3</vt:lpstr>
      <vt:lpstr>Separator Slide 4</vt:lpstr>
      <vt:lpstr>Separator Slide 5</vt:lpstr>
      <vt:lpstr>Separator Slide 6</vt:lpstr>
      <vt:lpstr>Thank You</vt:lpstr>
      <vt:lpstr>Digital Transformation of Library  to Achieve  Customer Delight </vt:lpstr>
      <vt:lpstr>Customer Satisfaction  Customer Delight</vt:lpstr>
      <vt:lpstr>Digital  Transformation of Library </vt:lpstr>
      <vt:lpstr>Challenges During Transformation</vt:lpstr>
      <vt:lpstr>PowerPoint Presentation</vt:lpstr>
      <vt:lpstr>Strategic Approach to Digital  Transformation</vt:lpstr>
      <vt:lpstr>Conclusion </vt:lpstr>
      <vt:lpstr>Thank You ! </vt:lpstr>
    </vt:vector>
  </TitlesOfParts>
  <Company>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Deepal  Dagli</dc:creator>
  <cp:lastModifiedBy>SEEMA  NAIR</cp:lastModifiedBy>
  <cp:revision>31</cp:revision>
  <dcterms:created xsi:type="dcterms:W3CDTF">2015-09-29T05:13:53Z</dcterms:created>
  <dcterms:modified xsi:type="dcterms:W3CDTF">2017-05-03T06:51:54Z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0x0101009D21D58A44272E40AE2FBCEDA96F816B</vt:lpwstr>
  </property>
</Properties>
</file>