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0C7F-F88C-4C1E-BC6B-140BFD2B2A10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842472-FB4F-4077-837B-C86671A61A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0C7F-F88C-4C1E-BC6B-140BFD2B2A10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2472-FB4F-4077-837B-C86671A61A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0C7F-F88C-4C1E-BC6B-140BFD2B2A10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2472-FB4F-4077-837B-C86671A61A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0C7F-F88C-4C1E-BC6B-140BFD2B2A10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842472-FB4F-4077-837B-C86671A61A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0C7F-F88C-4C1E-BC6B-140BFD2B2A10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2472-FB4F-4077-837B-C86671A61A7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0C7F-F88C-4C1E-BC6B-140BFD2B2A10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2472-FB4F-4077-837B-C86671A61A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0C7F-F88C-4C1E-BC6B-140BFD2B2A10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3842472-FB4F-4077-837B-C86671A61A7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0C7F-F88C-4C1E-BC6B-140BFD2B2A10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2472-FB4F-4077-837B-C86671A61A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0C7F-F88C-4C1E-BC6B-140BFD2B2A10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2472-FB4F-4077-837B-C86671A61A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0C7F-F88C-4C1E-BC6B-140BFD2B2A10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2472-FB4F-4077-837B-C86671A61A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0C7F-F88C-4C1E-BC6B-140BFD2B2A10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2472-FB4F-4077-837B-C86671A61A7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63C0C7F-F88C-4C1E-BC6B-140BFD2B2A10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3842472-FB4F-4077-837B-C86671A61A7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mengevaluasi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Internet?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. AUTHOR/</a:t>
            </a:r>
            <a:r>
              <a:rPr lang="en-US" dirty="0" err="1" smtClean="0"/>
              <a:t>PENGARANg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author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pengarang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penerbitnya.Apakah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pengarang</a:t>
            </a:r>
            <a:r>
              <a:rPr lang="en-US" dirty="0" smtClean="0"/>
              <a:t>/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tertulisjelas</a:t>
            </a:r>
            <a:r>
              <a:rPr lang="en-US" dirty="0" smtClean="0"/>
              <a:t>?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keahliannya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tulisannya</a:t>
            </a:r>
            <a:r>
              <a:rPr lang="en-US" dirty="0" smtClean="0"/>
              <a:t>? </a:t>
            </a:r>
            <a:endParaRPr lang="en-US" dirty="0" smtClean="0"/>
          </a:p>
          <a:p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penerbit</a:t>
            </a:r>
            <a:r>
              <a:rPr lang="en-US" dirty="0" smtClean="0"/>
              <a:t> </a:t>
            </a:r>
            <a:r>
              <a:rPr lang="en-US" dirty="0" err="1" smtClean="0"/>
              <a:t>disebutkan</a:t>
            </a:r>
            <a:r>
              <a:rPr lang="en-US" dirty="0" smtClean="0"/>
              <a:t>? </a:t>
            </a:r>
            <a:r>
              <a:rPr lang="en-US" dirty="0" err="1" smtClean="0"/>
              <a:t>Cek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web </a:t>
            </a:r>
            <a:r>
              <a:rPr lang="en-US" dirty="0" err="1" smtClean="0"/>
              <a:t>resminya</a:t>
            </a:r>
            <a:r>
              <a:rPr lang="en-US" dirty="0" smtClean="0"/>
              <a:t>. </a:t>
            </a:r>
            <a:r>
              <a:rPr lang="en-US" dirty="0" err="1" smtClean="0"/>
              <a:t>Adakah</a:t>
            </a:r>
            <a:r>
              <a:rPr lang="en-US" dirty="0" smtClean="0"/>
              <a:t> </a:t>
            </a:r>
            <a:r>
              <a:rPr lang="en-US" dirty="0" err="1" smtClean="0"/>
              <a:t>kontak</a:t>
            </a:r>
            <a:r>
              <a:rPr lang="en-US" dirty="0" smtClean="0"/>
              <a:t>,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 </a:t>
            </a:r>
            <a:r>
              <a:rPr lang="en-US" dirty="0" err="1" smtClean="0"/>
              <a:t>organisasi</a:t>
            </a:r>
            <a:r>
              <a:rPr lang="en-US" dirty="0" smtClean="0"/>
              <a:t>  </a:t>
            </a:r>
            <a:r>
              <a:rPr lang="en-US" dirty="0" err="1" smtClean="0"/>
              <a:t>tersebut</a:t>
            </a:r>
            <a:r>
              <a:rPr lang="en-US" dirty="0" smtClean="0"/>
              <a:t>? </a:t>
            </a:r>
            <a:endParaRPr lang="en-US" dirty="0" smtClean="0"/>
          </a:p>
          <a:p>
            <a:r>
              <a:rPr lang="en-US" dirty="0" err="1" smtClean="0"/>
              <a:t>Coba</a:t>
            </a:r>
            <a:r>
              <a:rPr lang="en-US" dirty="0" smtClean="0"/>
              <a:t>  </a:t>
            </a:r>
            <a:r>
              <a:rPr lang="en-US" dirty="0" err="1" smtClean="0"/>
              <a:t>cek</a:t>
            </a:r>
            <a:r>
              <a:rPr lang="en-US" dirty="0" smtClean="0"/>
              <a:t>  ABOUT  US 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mencari</a:t>
            </a:r>
            <a:r>
              <a:rPr lang="en-US" dirty="0" smtClean="0"/>
              <a:t>  </a:t>
            </a:r>
            <a:r>
              <a:rPr lang="en-US" dirty="0" err="1" smtClean="0"/>
              <a:t>visi</a:t>
            </a:r>
            <a:r>
              <a:rPr lang="en-US" dirty="0" smtClean="0"/>
              <a:t>  </a:t>
            </a:r>
            <a:r>
              <a:rPr lang="en-US" dirty="0" err="1" smtClean="0"/>
              <a:t>misi</a:t>
            </a:r>
            <a:r>
              <a:rPr lang="en-US" dirty="0" smtClean="0"/>
              <a:t>  website 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.  </a:t>
            </a:r>
            <a:r>
              <a:rPr lang="en-US" dirty="0" err="1" smtClean="0"/>
              <a:t>Dalam</a:t>
            </a:r>
            <a:r>
              <a:rPr lang="en-US" dirty="0" smtClean="0"/>
              <a:t>  </a:t>
            </a:r>
            <a:r>
              <a:rPr lang="en-US" dirty="0" err="1" smtClean="0"/>
              <a:t>situasi</a:t>
            </a:r>
            <a:r>
              <a:rPr lang="en-US" dirty="0" smtClean="0"/>
              <a:t>  </a:t>
            </a:r>
            <a:r>
              <a:rPr lang="en-US" dirty="0" err="1" smtClean="0"/>
              <a:t>khusus</a:t>
            </a:r>
            <a:r>
              <a:rPr lang="en-US" dirty="0" smtClean="0"/>
              <a:t>,  </a:t>
            </a:r>
            <a:r>
              <a:rPr lang="en-US" dirty="0" err="1" smtClean="0"/>
              <a:t>mungkin</a:t>
            </a:r>
            <a:r>
              <a:rPr lang="en-US" dirty="0" smtClean="0"/>
              <a:t>  </a:t>
            </a:r>
            <a:r>
              <a:rPr lang="en-US" dirty="0" err="1" smtClean="0"/>
              <a:t>saja</a:t>
            </a:r>
            <a:r>
              <a:rPr lang="en-US" dirty="0" smtClean="0"/>
              <a:t>  </a:t>
            </a:r>
            <a:r>
              <a:rPr lang="en-US" dirty="0" err="1" smtClean="0"/>
              <a:t>pengarang</a:t>
            </a:r>
            <a:r>
              <a:rPr lang="en-US" dirty="0" smtClean="0"/>
              <a:t>  </a:t>
            </a:r>
            <a:r>
              <a:rPr lang="en-US" dirty="0" err="1" smtClean="0"/>
              <a:t>dihubungi</a:t>
            </a:r>
            <a:r>
              <a:rPr lang="en-US" dirty="0" smtClean="0"/>
              <a:t>  </a:t>
            </a:r>
            <a:r>
              <a:rPr lang="en-US" dirty="0" err="1" smtClean="0"/>
              <a:t>lewat</a:t>
            </a:r>
            <a:r>
              <a:rPr lang="en-US" dirty="0" smtClean="0"/>
              <a:t>  email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menanyakan</a:t>
            </a:r>
            <a:r>
              <a:rPr lang="en-US" dirty="0" smtClean="0"/>
              <a:t> </a:t>
            </a:r>
            <a:r>
              <a:rPr lang="en-US" dirty="0" err="1" smtClean="0"/>
              <a:t>keabsahan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ditayangkannya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 Domain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.EDU, .AC.[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]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dipercaya</a:t>
            </a:r>
            <a:endParaRPr lang="en-US" dirty="0" smtClean="0"/>
          </a:p>
          <a:p>
            <a:r>
              <a:rPr lang="en-US" dirty="0" smtClean="0"/>
              <a:t>Domain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smtClean="0"/>
              <a:t>.GOV </a:t>
            </a:r>
            <a:r>
              <a:rPr lang="en-US" dirty="0" err="1" smtClean="0"/>
              <a:t>atau</a:t>
            </a:r>
            <a:r>
              <a:rPr lang="en-US" dirty="0" smtClean="0"/>
              <a:t> .go.[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]  </a:t>
            </a:r>
            <a:r>
              <a:rPr lang="en-US" dirty="0" err="1" smtClean="0"/>
              <a:t>biasanya</a:t>
            </a:r>
            <a:r>
              <a:rPr lang="en-US" dirty="0" smtClean="0"/>
              <a:t>  </a:t>
            </a:r>
            <a:r>
              <a:rPr lang="en-US" dirty="0" err="1" smtClean="0"/>
              <a:t>dapat</a:t>
            </a:r>
            <a:r>
              <a:rPr lang="en-US" dirty="0" smtClean="0"/>
              <a:t>  </a:t>
            </a:r>
            <a:r>
              <a:rPr lang="en-US" dirty="0" err="1" smtClean="0"/>
              <a:t>dipercaya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Domain </a:t>
            </a:r>
            <a:r>
              <a:rPr lang="en-US" dirty="0" err="1" smtClean="0"/>
              <a:t>komersial</a:t>
            </a:r>
            <a:r>
              <a:rPr lang="en-US" dirty="0" smtClean="0"/>
              <a:t>  </a:t>
            </a:r>
            <a:r>
              <a:rPr lang="en-US" dirty="0" smtClean="0"/>
              <a:t>.COM  </a:t>
            </a:r>
            <a:r>
              <a:rPr lang="en-US" dirty="0" err="1" smtClean="0"/>
              <a:t>atau</a:t>
            </a:r>
            <a:r>
              <a:rPr lang="en-US" dirty="0" smtClean="0"/>
              <a:t>  .co.[</a:t>
            </a:r>
            <a:r>
              <a:rPr lang="en-US" dirty="0" err="1" smtClean="0"/>
              <a:t>kode</a:t>
            </a:r>
            <a:r>
              <a:rPr lang="en-US" dirty="0" smtClean="0"/>
              <a:t>  </a:t>
            </a:r>
            <a:r>
              <a:rPr lang="en-US" dirty="0" err="1" smtClean="0"/>
              <a:t>negara</a:t>
            </a:r>
            <a:r>
              <a:rPr lang="en-US" dirty="0" smtClean="0"/>
              <a:t>]  </a:t>
            </a:r>
          </a:p>
          <a:p>
            <a:r>
              <a:rPr lang="en-US" dirty="0" smtClean="0"/>
              <a:t>Domain </a:t>
            </a:r>
            <a:r>
              <a:rPr lang="en-US" dirty="0" err="1" smtClean="0"/>
              <a:t>organisasi</a:t>
            </a:r>
            <a:r>
              <a:rPr lang="en-US" dirty="0" smtClean="0"/>
              <a:t> .ORG </a:t>
            </a:r>
            <a:r>
              <a:rPr lang="en-US" dirty="0" err="1" smtClean="0"/>
              <a:t>atau</a:t>
            </a:r>
            <a:r>
              <a:rPr lang="en-US" dirty="0" smtClean="0"/>
              <a:t> .or.[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]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endParaRPr lang="en-US" dirty="0" smtClean="0"/>
          </a:p>
          <a:p>
            <a:r>
              <a:rPr lang="en-US" dirty="0" err="1" smtClean="0"/>
              <a:t>Hindari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sebelah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link ABOUT US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dibaca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KEBAHARUAN/</a:t>
            </a:r>
            <a:r>
              <a:rPr lang="en-US" dirty="0" err="1" smtClean="0"/>
              <a:t>Relevansi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Periksa</a:t>
            </a:r>
            <a:r>
              <a:rPr lang="en-US" dirty="0" smtClean="0"/>
              <a:t> </a:t>
            </a:r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diperbarui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perbaruan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update. </a:t>
            </a:r>
            <a:endParaRPr lang="en-US" dirty="0" smtClean="0"/>
          </a:p>
          <a:p>
            <a:r>
              <a:rPr lang="en-US" dirty="0" err="1" smtClean="0"/>
              <a:t>Situs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terbarui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periodik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Situs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diperbaharui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author </a:t>
            </a:r>
            <a:r>
              <a:rPr lang="en-US" dirty="0" err="1" smtClean="0"/>
              <a:t>dipercaya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relevan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Tautan</a:t>
            </a:r>
            <a:r>
              <a:rPr lang="en-US" dirty="0" smtClean="0"/>
              <a:t> yang </a:t>
            </a:r>
            <a:r>
              <a:rPr lang="en-US" dirty="0" err="1" smtClean="0"/>
              <a:t>relevan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Cari</a:t>
            </a:r>
            <a:r>
              <a:rPr lang="en-US" dirty="0" smtClean="0"/>
              <a:t> taut </a:t>
            </a:r>
            <a:r>
              <a:rPr lang="en-US" dirty="0" err="1" smtClean="0"/>
              <a:t>atau</a:t>
            </a:r>
            <a:r>
              <a:rPr lang="en-US" dirty="0" smtClean="0"/>
              <a:t> link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yang </a:t>
            </a:r>
            <a:r>
              <a:rPr lang="en-US" dirty="0" err="1" smtClean="0"/>
              <a:t>dievaluasi</a:t>
            </a:r>
            <a:endParaRPr lang="en-US" dirty="0" smtClean="0"/>
          </a:p>
          <a:p>
            <a:r>
              <a:rPr lang="en-US" dirty="0" err="1" smtClean="0"/>
              <a:t>P</a:t>
            </a:r>
            <a:r>
              <a:rPr lang="en-US" dirty="0" err="1" smtClean="0"/>
              <a:t>eriksa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link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diandalkan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Tautan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web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Relevansi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akurasi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Baca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temukan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isinya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: </a:t>
            </a:r>
            <a:r>
              <a:rPr lang="en-US" dirty="0" err="1" smtClean="0"/>
              <a:t>mempengaruhi</a:t>
            </a:r>
            <a:r>
              <a:rPr lang="en-US" dirty="0" smtClean="0"/>
              <a:t>, </a:t>
            </a:r>
            <a:r>
              <a:rPr lang="en-US" dirty="0" err="1" smtClean="0"/>
              <a:t>menjual</a:t>
            </a:r>
            <a:r>
              <a:rPr lang="en-US" dirty="0" smtClean="0"/>
              <a:t>, </a:t>
            </a:r>
            <a:r>
              <a:rPr lang="en-US" dirty="0" err="1" smtClean="0"/>
              <a:t>mendasarkan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data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bias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? </a:t>
            </a:r>
            <a:r>
              <a:rPr lang="en-US" dirty="0" err="1" smtClean="0"/>
              <a:t>Hati-hati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yang </a:t>
            </a:r>
            <a:r>
              <a:rPr lang="en-US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penerbit</a:t>
            </a:r>
            <a:r>
              <a:rPr lang="en-US" dirty="0" smtClean="0"/>
              <a:t> lain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bandingkan</a:t>
            </a:r>
            <a:r>
              <a:rPr lang="en-US" dirty="0" smtClean="0"/>
              <a:t> </a:t>
            </a:r>
            <a:r>
              <a:rPr lang="en-US" dirty="0" err="1" smtClean="0"/>
              <a:t>isinya</a:t>
            </a:r>
            <a:r>
              <a:rPr lang="en-US" dirty="0" smtClean="0"/>
              <a:t>. </a:t>
            </a:r>
            <a:r>
              <a:rPr lang="en-US" dirty="0" err="1" smtClean="0"/>
              <a:t>Adakah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kesamaan</a:t>
            </a:r>
            <a:endParaRPr lang="en-US" dirty="0" smtClean="0"/>
          </a:p>
          <a:p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situs-situs</a:t>
            </a:r>
            <a:r>
              <a:rPr lang="en-US" dirty="0" smtClean="0"/>
              <a:t> yang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bertentangan</a:t>
            </a:r>
            <a:r>
              <a:rPr lang="en-US" dirty="0" smtClean="0"/>
              <a:t>, </a:t>
            </a:r>
            <a:r>
              <a:rPr lang="en-US" dirty="0" err="1" smtClean="0"/>
              <a:t>melengkapi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311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Faktor-Faktor evaluasi</vt:lpstr>
      <vt:lpstr>1 . AUTHOR/PENGARANg</vt:lpstr>
      <vt:lpstr>2. DOMAIN</vt:lpstr>
      <vt:lpstr>KEBAHARUAN/Relevansi waktu</vt:lpstr>
      <vt:lpstr>Tautan yang relevan</vt:lpstr>
      <vt:lpstr>Relevansi dan akurasi informasi</vt:lpstr>
      <vt:lpstr>Bandingkan dengan sumber lain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Faktor-Faktor evaluasi</dc:title>
  <dc:creator>COMPAQ</dc:creator>
  <cp:lastModifiedBy>COMPAQ</cp:lastModifiedBy>
  <cp:revision>1</cp:revision>
  <dcterms:created xsi:type="dcterms:W3CDTF">2012-09-27T05:40:01Z</dcterms:created>
  <dcterms:modified xsi:type="dcterms:W3CDTF">2012-09-27T05:40:36Z</dcterms:modified>
</cp:coreProperties>
</file>