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89" r:id="rId3"/>
    <p:sldId id="290" r:id="rId4"/>
    <p:sldId id="295" r:id="rId5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81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25" autoAdjust="0"/>
    <p:restoredTop sz="94660"/>
  </p:normalViewPr>
  <p:slideViewPr>
    <p:cSldViewPr snapToGrid="0">
      <p:cViewPr>
        <p:scale>
          <a:sx n="84" d="100"/>
          <a:sy n="84" d="100"/>
        </p:scale>
        <p:origin x="-34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7" d="100"/>
        <a:sy n="10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B91DC-7404-4DAA-A703-CCD150BB0175}" type="datetimeFigureOut">
              <a:rPr lang="de-DE" smtClean="0"/>
              <a:t>19.04.2017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E995C-7028-435E-A530-48AE7B510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6682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D006-F0E6-4D4B-B777-8A0CDD40EF70}" type="datetimeFigureOut">
              <a:rPr lang="de-AT" smtClean="0"/>
              <a:t>19.04.2017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41FC-31B6-47FB-AD10-7D948731A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9324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D006-F0E6-4D4B-B777-8A0CDD40EF70}" type="datetimeFigureOut">
              <a:rPr lang="de-AT" smtClean="0"/>
              <a:t>19.04.2017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41FC-31B6-47FB-AD10-7D948731A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6884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D006-F0E6-4D4B-B777-8A0CDD40EF70}" type="datetimeFigureOut">
              <a:rPr lang="de-AT" smtClean="0"/>
              <a:t>19.04.2017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41FC-31B6-47FB-AD10-7D948731A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15469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D006-F0E6-4D4B-B777-8A0CDD40EF70}" type="datetimeFigureOut">
              <a:rPr lang="de-AT" smtClean="0"/>
              <a:t>19.04.2017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41FC-31B6-47FB-AD10-7D948731A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909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D006-F0E6-4D4B-B777-8A0CDD40EF70}" type="datetimeFigureOut">
              <a:rPr lang="de-AT" smtClean="0"/>
              <a:t>19.04.2017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41FC-31B6-47FB-AD10-7D948731A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599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D006-F0E6-4D4B-B777-8A0CDD40EF70}" type="datetimeFigureOut">
              <a:rPr lang="de-AT" smtClean="0"/>
              <a:t>19.04.2017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41FC-31B6-47FB-AD10-7D948731A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414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D006-F0E6-4D4B-B777-8A0CDD40EF70}" type="datetimeFigureOut">
              <a:rPr lang="de-AT" smtClean="0"/>
              <a:t>19.04.2017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41FC-31B6-47FB-AD10-7D948731A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2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D006-F0E6-4D4B-B777-8A0CDD40EF70}" type="datetimeFigureOut">
              <a:rPr lang="de-AT" smtClean="0"/>
              <a:t>19.04.2017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41FC-31B6-47FB-AD10-7D948731A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254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D006-F0E6-4D4B-B777-8A0CDD40EF70}" type="datetimeFigureOut">
              <a:rPr lang="de-AT" smtClean="0"/>
              <a:t>19.04.2017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41FC-31B6-47FB-AD10-7D948731A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3624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D006-F0E6-4D4B-B777-8A0CDD40EF70}" type="datetimeFigureOut">
              <a:rPr lang="de-AT" smtClean="0"/>
              <a:t>19.04.2017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41FC-31B6-47FB-AD10-7D948731A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8779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D006-F0E6-4D4B-B777-8A0CDD40EF70}" type="datetimeFigureOut">
              <a:rPr lang="de-AT" smtClean="0"/>
              <a:t>19.04.2017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41FC-31B6-47FB-AD10-7D948731A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925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2D006-F0E6-4D4B-B777-8A0CDD40EF70}" type="datetimeFigureOut">
              <a:rPr lang="de-AT" smtClean="0"/>
              <a:t>19.04.2017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141FC-31B6-47FB-AD10-7D948731A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7499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Conservation of books and other paper-based cultural heritage items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i="1" dirty="0">
                <a:solidFill>
                  <a:srgbClr val="002060"/>
                </a:solidFill>
              </a:rPr>
              <a:t>Patricia Engel</a:t>
            </a:r>
          </a:p>
          <a:p>
            <a:r>
              <a:rPr lang="de-DE" dirty="0">
                <a:solidFill>
                  <a:srgbClr val="002060"/>
                </a:solidFill>
              </a:rPr>
              <a:t>European </a:t>
            </a:r>
            <a:r>
              <a:rPr lang="de-DE" dirty="0" err="1">
                <a:solidFill>
                  <a:srgbClr val="002060"/>
                </a:solidFill>
              </a:rPr>
              <a:t>Reseach</a:t>
            </a:r>
            <a:r>
              <a:rPr lang="de-DE" dirty="0">
                <a:solidFill>
                  <a:srgbClr val="002060"/>
                </a:solidFill>
              </a:rPr>
              <a:t> </a:t>
            </a:r>
            <a:r>
              <a:rPr lang="de-DE" dirty="0" err="1">
                <a:solidFill>
                  <a:srgbClr val="002060"/>
                </a:solidFill>
              </a:rPr>
              <a:t>Centre</a:t>
            </a:r>
            <a:r>
              <a:rPr lang="de-DE" dirty="0">
                <a:solidFill>
                  <a:srgbClr val="002060"/>
                </a:solidFill>
              </a:rPr>
              <a:t> </a:t>
            </a:r>
            <a:r>
              <a:rPr lang="de-DE" dirty="0" err="1">
                <a:solidFill>
                  <a:srgbClr val="002060"/>
                </a:solidFill>
              </a:rPr>
              <a:t>for</a:t>
            </a:r>
            <a:r>
              <a:rPr lang="de-DE" dirty="0">
                <a:solidFill>
                  <a:srgbClr val="002060"/>
                </a:solidFill>
              </a:rPr>
              <a:t> Book </a:t>
            </a:r>
            <a:r>
              <a:rPr lang="de-DE" dirty="0" err="1">
                <a:solidFill>
                  <a:srgbClr val="002060"/>
                </a:solidFill>
              </a:rPr>
              <a:t>and</a:t>
            </a:r>
            <a:r>
              <a:rPr lang="de-DE" dirty="0">
                <a:solidFill>
                  <a:srgbClr val="002060"/>
                </a:solidFill>
              </a:rPr>
              <a:t> Paper </a:t>
            </a:r>
            <a:r>
              <a:rPr lang="de-DE" dirty="0" err="1">
                <a:solidFill>
                  <a:srgbClr val="002060"/>
                </a:solidFill>
              </a:rPr>
              <a:t>Conservation</a:t>
            </a:r>
            <a:r>
              <a:rPr lang="de-DE" dirty="0">
                <a:solidFill>
                  <a:srgbClr val="002060"/>
                </a:solidFill>
              </a:rPr>
              <a:t>-Restoration</a:t>
            </a:r>
          </a:p>
          <a:p>
            <a:r>
              <a:rPr lang="de-DE" dirty="0">
                <a:solidFill>
                  <a:srgbClr val="002060"/>
                </a:solidFill>
              </a:rPr>
              <a:t>Department für Bauen und Umwelt</a:t>
            </a:r>
          </a:p>
          <a:p>
            <a:r>
              <a:rPr lang="de-DE" dirty="0">
                <a:solidFill>
                  <a:srgbClr val="002060"/>
                </a:solidFill>
              </a:rPr>
              <a:t>Zentrum für Kulturgüterschutz</a:t>
            </a:r>
          </a:p>
          <a:p>
            <a:r>
              <a:rPr lang="de-DE" dirty="0">
                <a:solidFill>
                  <a:srgbClr val="002060"/>
                </a:solidFill>
              </a:rPr>
              <a:t>Donau-Universität Krems</a:t>
            </a:r>
          </a:p>
          <a:p>
            <a:endParaRPr lang="de-AT" dirty="0"/>
          </a:p>
        </p:txBody>
      </p:sp>
      <p:pic>
        <p:nvPicPr>
          <p:cNvPr id="4" name="Grafik 3" descr="C:\Users\PaEngel\AppData\Local\Temp\Rar$DI93.720\ERC.t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97" y="439006"/>
            <a:ext cx="1363993" cy="1366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Logo_DUK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9844" y="453603"/>
            <a:ext cx="1235384" cy="1245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127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343" y="171450"/>
            <a:ext cx="8261691" cy="600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117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83131"/>
            <a:ext cx="10515600" cy="341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52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4928" y="466725"/>
            <a:ext cx="9102144" cy="603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32223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Benutzerdefiniert</PresentationFormat>
  <Paragraphs>6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Conservation of books and other paper-based cultural heritage items 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of the manuscript as entity</dc:title>
  <dc:creator>Patricia Engel</dc:creator>
  <cp:lastModifiedBy>Reinhard Feldmann</cp:lastModifiedBy>
  <cp:revision>81</cp:revision>
  <cp:lastPrinted>2017-04-19T11:50:26Z</cp:lastPrinted>
  <dcterms:created xsi:type="dcterms:W3CDTF">2017-03-27T11:08:26Z</dcterms:created>
  <dcterms:modified xsi:type="dcterms:W3CDTF">2017-04-19T11:51:36Z</dcterms:modified>
</cp:coreProperties>
</file>