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9" r:id="rId4"/>
    <p:sldId id="287" r:id="rId5"/>
    <p:sldId id="260" r:id="rId6"/>
    <p:sldId id="261" r:id="rId7"/>
    <p:sldId id="262" r:id="rId8"/>
    <p:sldId id="289" r:id="rId9"/>
    <p:sldId id="290" r:id="rId10"/>
    <p:sldId id="291" r:id="rId11"/>
    <p:sldId id="292" r:id="rId12"/>
    <p:sldId id="280" r:id="rId13"/>
    <p:sldId id="276" r:id="rId14"/>
    <p:sldId id="286" r:id="rId15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-9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22B67-475C-4DE9-ACF6-EDD052064DF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E50517CD-297C-495B-9186-539BDA61C77E}">
      <dgm:prSet phldrT="[Text]"/>
      <dgm:spPr/>
      <dgm:t>
        <a:bodyPr/>
        <a:lstStyle/>
        <a:p>
          <a:pPr algn="just"/>
          <a:r>
            <a:rPr lang="id-ID" dirty="0" smtClean="0"/>
            <a:t>a. Low Damage</a:t>
          </a:r>
          <a:endParaRPr lang="id-ID" dirty="0"/>
        </a:p>
      </dgm:t>
    </dgm:pt>
    <dgm:pt modelId="{57A06381-B604-4A96-924A-B8F29F8815B3}" type="parTrans" cxnId="{714F5F0F-1DB5-4D22-B7AB-16F3B9544A62}">
      <dgm:prSet/>
      <dgm:spPr/>
      <dgm:t>
        <a:bodyPr/>
        <a:lstStyle/>
        <a:p>
          <a:endParaRPr lang="id-ID"/>
        </a:p>
      </dgm:t>
    </dgm:pt>
    <dgm:pt modelId="{2FD3886C-4410-4672-BBBC-5C152664180C}" type="sibTrans" cxnId="{714F5F0F-1DB5-4D22-B7AB-16F3B9544A62}">
      <dgm:prSet/>
      <dgm:spPr/>
      <dgm:t>
        <a:bodyPr/>
        <a:lstStyle/>
        <a:p>
          <a:endParaRPr lang="id-ID"/>
        </a:p>
      </dgm:t>
    </dgm:pt>
    <dgm:pt modelId="{532C4274-3909-44AC-98EC-D680C0752B2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dirty="0" smtClean="0"/>
            <a:t>b. Medium Damage</a:t>
          </a:r>
          <a:endParaRPr lang="id-ID" dirty="0"/>
        </a:p>
      </dgm:t>
    </dgm:pt>
    <dgm:pt modelId="{7A6727BB-67A8-4550-B83B-C55935A8513A}" type="parTrans" cxnId="{A4E3FEF7-0FEE-4A99-A9F5-3ABCBE72519A}">
      <dgm:prSet/>
      <dgm:spPr/>
      <dgm:t>
        <a:bodyPr/>
        <a:lstStyle/>
        <a:p>
          <a:endParaRPr lang="id-ID"/>
        </a:p>
      </dgm:t>
    </dgm:pt>
    <dgm:pt modelId="{2B113543-E1B2-4A03-BCE8-1143E9FD0EC2}" type="sibTrans" cxnId="{A4E3FEF7-0FEE-4A99-A9F5-3ABCBE72519A}">
      <dgm:prSet/>
      <dgm:spPr/>
      <dgm:t>
        <a:bodyPr/>
        <a:lstStyle/>
        <a:p>
          <a:endParaRPr lang="id-ID"/>
        </a:p>
      </dgm:t>
    </dgm:pt>
    <dgm:pt modelId="{7BF67193-694E-459C-AA90-E9F2015E1678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dirty="0" smtClean="0"/>
            <a:t>c. High Damage</a:t>
          </a:r>
          <a:endParaRPr lang="id-ID" dirty="0"/>
        </a:p>
      </dgm:t>
    </dgm:pt>
    <dgm:pt modelId="{BA063BEC-B89E-4460-88EE-8F6AC2B4C86F}" type="parTrans" cxnId="{E53B79F4-EF69-489A-9A9D-262C90036A30}">
      <dgm:prSet/>
      <dgm:spPr/>
      <dgm:t>
        <a:bodyPr/>
        <a:lstStyle/>
        <a:p>
          <a:endParaRPr lang="id-ID"/>
        </a:p>
      </dgm:t>
    </dgm:pt>
    <dgm:pt modelId="{3ADD3FF1-B4C0-42AA-928A-139261F80206}" type="sibTrans" cxnId="{E53B79F4-EF69-489A-9A9D-262C90036A30}">
      <dgm:prSet/>
      <dgm:spPr/>
      <dgm:t>
        <a:bodyPr/>
        <a:lstStyle/>
        <a:p>
          <a:endParaRPr lang="id-ID"/>
        </a:p>
      </dgm:t>
    </dgm:pt>
    <dgm:pt modelId="{1794488E-63D7-43B0-9587-747AB102355B}" type="pres">
      <dgm:prSet presAssocID="{7DC22B67-475C-4DE9-ACF6-EDD052064D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9770F3B-5129-4CC5-8641-C80A6065A2BB}" type="pres">
      <dgm:prSet presAssocID="{E50517CD-297C-495B-9186-539BDA61C77E}" presName="parentLin" presStyleCnt="0"/>
      <dgm:spPr/>
    </dgm:pt>
    <dgm:pt modelId="{35F31056-4895-491F-B6DE-E768D9D0E973}" type="pres">
      <dgm:prSet presAssocID="{E50517CD-297C-495B-9186-539BDA61C77E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EFE6DE67-B814-4506-A916-8A7AFE9D1331}" type="pres">
      <dgm:prSet presAssocID="{E50517CD-297C-495B-9186-539BDA61C77E}" presName="parentText" presStyleLbl="node1" presStyleIdx="0" presStyleCnt="3" custScaleX="67240" custLinFactNeighborX="-6542" custLinFactNeighborY="528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430AC2E-4561-4E0D-935A-B368E480AB2F}" type="pres">
      <dgm:prSet presAssocID="{E50517CD-297C-495B-9186-539BDA61C77E}" presName="negativeSpace" presStyleCnt="0"/>
      <dgm:spPr/>
    </dgm:pt>
    <dgm:pt modelId="{1A79E591-9C9A-41F3-968F-4AEECDA660C0}" type="pres">
      <dgm:prSet presAssocID="{E50517CD-297C-495B-9186-539BDA61C77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9EAB42F-A82A-4CEA-A927-577EDE3944AE}" type="pres">
      <dgm:prSet presAssocID="{2FD3886C-4410-4672-BBBC-5C152664180C}" presName="spaceBetweenRectangles" presStyleCnt="0"/>
      <dgm:spPr/>
    </dgm:pt>
    <dgm:pt modelId="{F70A93F1-E244-42FE-8EE6-D3EAFE8CE95C}" type="pres">
      <dgm:prSet presAssocID="{532C4274-3909-44AC-98EC-D680C0752B25}" presName="parentLin" presStyleCnt="0"/>
      <dgm:spPr/>
    </dgm:pt>
    <dgm:pt modelId="{9CABAAAC-C6D1-4973-B114-7D8944F3E912}" type="pres">
      <dgm:prSet presAssocID="{532C4274-3909-44AC-98EC-D680C0752B25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EDC98DA9-EABB-4BC1-9EF7-F83EB59CAAE2}" type="pres">
      <dgm:prSet presAssocID="{532C4274-3909-44AC-98EC-D680C0752B25}" presName="parentText" presStyleLbl="node1" presStyleIdx="1" presStyleCnt="3" custScaleX="82565" custLinFactNeighborX="12150" custLinFactNeighborY="1295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1030B6B-E248-4089-8CE7-A6D2CBC59797}" type="pres">
      <dgm:prSet presAssocID="{532C4274-3909-44AC-98EC-D680C0752B25}" presName="negativeSpace" presStyleCnt="0"/>
      <dgm:spPr/>
    </dgm:pt>
    <dgm:pt modelId="{91759A94-6D27-44CC-99C6-9402CA753176}" type="pres">
      <dgm:prSet presAssocID="{532C4274-3909-44AC-98EC-D680C0752B25}" presName="childText" presStyleLbl="conFgAcc1" presStyleIdx="1" presStyleCnt="3">
        <dgm:presLayoutVars>
          <dgm:bulletEnabled val="1"/>
        </dgm:presLayoutVars>
      </dgm:prSet>
      <dgm:spPr/>
    </dgm:pt>
    <dgm:pt modelId="{D319FCAD-E330-45AA-8660-E25BC60B3344}" type="pres">
      <dgm:prSet presAssocID="{2B113543-E1B2-4A03-BCE8-1143E9FD0EC2}" presName="spaceBetweenRectangles" presStyleCnt="0"/>
      <dgm:spPr/>
    </dgm:pt>
    <dgm:pt modelId="{419EF177-F8B9-44F5-A9CC-5771E1105FCB}" type="pres">
      <dgm:prSet presAssocID="{7BF67193-694E-459C-AA90-E9F2015E1678}" presName="parentLin" presStyleCnt="0"/>
      <dgm:spPr/>
    </dgm:pt>
    <dgm:pt modelId="{04CFE6D6-C4DF-4D4E-8909-A3C52AA0BDBB}" type="pres">
      <dgm:prSet presAssocID="{7BF67193-694E-459C-AA90-E9F2015E1678}" presName="parentLeftMargin" presStyleLbl="node1" presStyleIdx="1" presStyleCnt="3"/>
      <dgm:spPr/>
      <dgm:t>
        <a:bodyPr/>
        <a:lstStyle/>
        <a:p>
          <a:endParaRPr lang="id-ID"/>
        </a:p>
      </dgm:t>
    </dgm:pt>
    <dgm:pt modelId="{3D86909C-38E6-4A74-9885-F0D003A01B97}" type="pres">
      <dgm:prSet presAssocID="{7BF67193-694E-459C-AA90-E9F2015E1678}" presName="parentText" presStyleLbl="node1" presStyleIdx="2" presStyleCnt="3" custScaleX="81989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58A4648-6089-4AFA-B3C8-28A349283C1E}" type="pres">
      <dgm:prSet presAssocID="{7BF67193-694E-459C-AA90-E9F2015E1678}" presName="negativeSpace" presStyleCnt="0"/>
      <dgm:spPr/>
    </dgm:pt>
    <dgm:pt modelId="{EABF8EA9-453E-4713-8A7C-51C5FDFACF3F}" type="pres">
      <dgm:prSet presAssocID="{7BF67193-694E-459C-AA90-E9F2015E167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57158CF-AE43-47DB-913E-D6F89FBA60F2}" type="presOf" srcId="{7DC22B67-475C-4DE9-ACF6-EDD052064DF7}" destId="{1794488E-63D7-43B0-9587-747AB102355B}" srcOrd="0" destOrd="0" presId="urn:microsoft.com/office/officeart/2005/8/layout/list1"/>
    <dgm:cxn modelId="{5F6DD43D-50FB-43FB-A4F6-92334E8FAE4F}" type="presOf" srcId="{7BF67193-694E-459C-AA90-E9F2015E1678}" destId="{3D86909C-38E6-4A74-9885-F0D003A01B97}" srcOrd="1" destOrd="0" presId="urn:microsoft.com/office/officeart/2005/8/layout/list1"/>
    <dgm:cxn modelId="{714F5F0F-1DB5-4D22-B7AB-16F3B9544A62}" srcId="{7DC22B67-475C-4DE9-ACF6-EDD052064DF7}" destId="{E50517CD-297C-495B-9186-539BDA61C77E}" srcOrd="0" destOrd="0" parTransId="{57A06381-B604-4A96-924A-B8F29F8815B3}" sibTransId="{2FD3886C-4410-4672-BBBC-5C152664180C}"/>
    <dgm:cxn modelId="{73C65DCC-6E15-42EF-B8DA-0FA0EC9CA780}" type="presOf" srcId="{E50517CD-297C-495B-9186-539BDA61C77E}" destId="{35F31056-4895-491F-B6DE-E768D9D0E973}" srcOrd="0" destOrd="0" presId="urn:microsoft.com/office/officeart/2005/8/layout/list1"/>
    <dgm:cxn modelId="{DF2AE1AF-75A5-489F-810A-C1C2AD486E10}" type="presOf" srcId="{7BF67193-694E-459C-AA90-E9F2015E1678}" destId="{04CFE6D6-C4DF-4D4E-8909-A3C52AA0BDBB}" srcOrd="0" destOrd="0" presId="urn:microsoft.com/office/officeart/2005/8/layout/list1"/>
    <dgm:cxn modelId="{A4E3FEF7-0FEE-4A99-A9F5-3ABCBE72519A}" srcId="{7DC22B67-475C-4DE9-ACF6-EDD052064DF7}" destId="{532C4274-3909-44AC-98EC-D680C0752B25}" srcOrd="1" destOrd="0" parTransId="{7A6727BB-67A8-4550-B83B-C55935A8513A}" sibTransId="{2B113543-E1B2-4A03-BCE8-1143E9FD0EC2}"/>
    <dgm:cxn modelId="{763BACEE-3A43-4EE1-B044-F3783CF20236}" type="presOf" srcId="{532C4274-3909-44AC-98EC-D680C0752B25}" destId="{9CABAAAC-C6D1-4973-B114-7D8944F3E912}" srcOrd="0" destOrd="0" presId="urn:microsoft.com/office/officeart/2005/8/layout/list1"/>
    <dgm:cxn modelId="{E53B79F4-EF69-489A-9A9D-262C90036A30}" srcId="{7DC22B67-475C-4DE9-ACF6-EDD052064DF7}" destId="{7BF67193-694E-459C-AA90-E9F2015E1678}" srcOrd="2" destOrd="0" parTransId="{BA063BEC-B89E-4460-88EE-8F6AC2B4C86F}" sibTransId="{3ADD3FF1-B4C0-42AA-928A-139261F80206}"/>
    <dgm:cxn modelId="{A2FEE12E-AD1F-4EBC-8EBA-4CE9EE110C4B}" type="presOf" srcId="{E50517CD-297C-495B-9186-539BDA61C77E}" destId="{EFE6DE67-B814-4506-A916-8A7AFE9D1331}" srcOrd="1" destOrd="0" presId="urn:microsoft.com/office/officeart/2005/8/layout/list1"/>
    <dgm:cxn modelId="{69027FF7-2322-434A-A10E-E8EB94F005E4}" type="presOf" srcId="{532C4274-3909-44AC-98EC-D680C0752B25}" destId="{EDC98DA9-EABB-4BC1-9EF7-F83EB59CAAE2}" srcOrd="1" destOrd="0" presId="urn:microsoft.com/office/officeart/2005/8/layout/list1"/>
    <dgm:cxn modelId="{7C704690-9C7E-41F4-BB2C-0D1BD62E2E33}" type="presParOf" srcId="{1794488E-63D7-43B0-9587-747AB102355B}" destId="{29770F3B-5129-4CC5-8641-C80A6065A2BB}" srcOrd="0" destOrd="0" presId="urn:microsoft.com/office/officeart/2005/8/layout/list1"/>
    <dgm:cxn modelId="{6D450707-1856-427A-BE37-6736E9DB7028}" type="presParOf" srcId="{29770F3B-5129-4CC5-8641-C80A6065A2BB}" destId="{35F31056-4895-491F-B6DE-E768D9D0E973}" srcOrd="0" destOrd="0" presId="urn:microsoft.com/office/officeart/2005/8/layout/list1"/>
    <dgm:cxn modelId="{95DEE8FD-74F7-4D37-9D73-0A0A228038B5}" type="presParOf" srcId="{29770F3B-5129-4CC5-8641-C80A6065A2BB}" destId="{EFE6DE67-B814-4506-A916-8A7AFE9D1331}" srcOrd="1" destOrd="0" presId="urn:microsoft.com/office/officeart/2005/8/layout/list1"/>
    <dgm:cxn modelId="{1178BC49-CE31-452B-B666-5028D93A732F}" type="presParOf" srcId="{1794488E-63D7-43B0-9587-747AB102355B}" destId="{A430AC2E-4561-4E0D-935A-B368E480AB2F}" srcOrd="1" destOrd="0" presId="urn:microsoft.com/office/officeart/2005/8/layout/list1"/>
    <dgm:cxn modelId="{E72B7786-2D03-476E-B7B2-474BEB23B27A}" type="presParOf" srcId="{1794488E-63D7-43B0-9587-747AB102355B}" destId="{1A79E591-9C9A-41F3-968F-4AEECDA660C0}" srcOrd="2" destOrd="0" presId="urn:microsoft.com/office/officeart/2005/8/layout/list1"/>
    <dgm:cxn modelId="{DAFF65A3-68D0-46DF-9DEA-E8575EBE0681}" type="presParOf" srcId="{1794488E-63D7-43B0-9587-747AB102355B}" destId="{79EAB42F-A82A-4CEA-A927-577EDE3944AE}" srcOrd="3" destOrd="0" presId="urn:microsoft.com/office/officeart/2005/8/layout/list1"/>
    <dgm:cxn modelId="{3890F7A0-7F0F-4007-AF9B-CED957DCB42F}" type="presParOf" srcId="{1794488E-63D7-43B0-9587-747AB102355B}" destId="{F70A93F1-E244-42FE-8EE6-D3EAFE8CE95C}" srcOrd="4" destOrd="0" presId="urn:microsoft.com/office/officeart/2005/8/layout/list1"/>
    <dgm:cxn modelId="{76FF3321-5A2B-461C-90FD-376F595A4DB0}" type="presParOf" srcId="{F70A93F1-E244-42FE-8EE6-D3EAFE8CE95C}" destId="{9CABAAAC-C6D1-4973-B114-7D8944F3E912}" srcOrd="0" destOrd="0" presId="urn:microsoft.com/office/officeart/2005/8/layout/list1"/>
    <dgm:cxn modelId="{971A382A-CA50-41B0-836A-F0E8792A7F21}" type="presParOf" srcId="{F70A93F1-E244-42FE-8EE6-D3EAFE8CE95C}" destId="{EDC98DA9-EABB-4BC1-9EF7-F83EB59CAAE2}" srcOrd="1" destOrd="0" presId="urn:microsoft.com/office/officeart/2005/8/layout/list1"/>
    <dgm:cxn modelId="{267BF890-A2C6-4A31-AF31-BCEEAE72B9E2}" type="presParOf" srcId="{1794488E-63D7-43B0-9587-747AB102355B}" destId="{01030B6B-E248-4089-8CE7-A6D2CBC59797}" srcOrd="5" destOrd="0" presId="urn:microsoft.com/office/officeart/2005/8/layout/list1"/>
    <dgm:cxn modelId="{ECC0E1A1-A247-4935-AFAF-3A6B9421A115}" type="presParOf" srcId="{1794488E-63D7-43B0-9587-747AB102355B}" destId="{91759A94-6D27-44CC-99C6-9402CA753176}" srcOrd="6" destOrd="0" presId="urn:microsoft.com/office/officeart/2005/8/layout/list1"/>
    <dgm:cxn modelId="{63A651FC-1D1F-403A-9D9B-6AB8FE889941}" type="presParOf" srcId="{1794488E-63D7-43B0-9587-747AB102355B}" destId="{D319FCAD-E330-45AA-8660-E25BC60B3344}" srcOrd="7" destOrd="0" presId="urn:microsoft.com/office/officeart/2005/8/layout/list1"/>
    <dgm:cxn modelId="{862743DE-2026-42E5-B1B6-AEA32B98FEAC}" type="presParOf" srcId="{1794488E-63D7-43B0-9587-747AB102355B}" destId="{419EF177-F8B9-44F5-A9CC-5771E1105FCB}" srcOrd="8" destOrd="0" presId="urn:microsoft.com/office/officeart/2005/8/layout/list1"/>
    <dgm:cxn modelId="{96AA2C6A-5250-41B0-95E7-06EA17BF9BBC}" type="presParOf" srcId="{419EF177-F8B9-44F5-A9CC-5771E1105FCB}" destId="{04CFE6D6-C4DF-4D4E-8909-A3C52AA0BDBB}" srcOrd="0" destOrd="0" presId="urn:microsoft.com/office/officeart/2005/8/layout/list1"/>
    <dgm:cxn modelId="{54B2AAE7-1D36-4706-BB95-151F9E7473E4}" type="presParOf" srcId="{419EF177-F8B9-44F5-A9CC-5771E1105FCB}" destId="{3D86909C-38E6-4A74-9885-F0D003A01B97}" srcOrd="1" destOrd="0" presId="urn:microsoft.com/office/officeart/2005/8/layout/list1"/>
    <dgm:cxn modelId="{2BA60473-2B19-462F-9D19-168AB2047917}" type="presParOf" srcId="{1794488E-63D7-43B0-9587-747AB102355B}" destId="{558A4648-6089-4AFA-B3C8-28A349283C1E}" srcOrd="9" destOrd="0" presId="urn:microsoft.com/office/officeart/2005/8/layout/list1"/>
    <dgm:cxn modelId="{7F0E2CD5-4519-4188-8CA5-9BF70B727FAC}" type="presParOf" srcId="{1794488E-63D7-43B0-9587-747AB102355B}" destId="{EABF8EA9-453E-4713-8A7C-51C5FDFACF3F}" srcOrd="10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2533D0-55C0-46CA-AAC8-1910B00F5D46}" type="doc">
      <dgm:prSet loTypeId="urn:microsoft.com/office/officeart/2005/8/layout/hList7" loCatId="list" qsTypeId="urn:microsoft.com/office/officeart/2005/8/quickstyle/3d3" qsCatId="3D" csTypeId="urn:microsoft.com/office/officeart/2005/8/colors/colorful1" csCatId="colorful" phldr="1"/>
      <dgm:spPr/>
    </dgm:pt>
    <dgm:pt modelId="{3F751AE9-8A33-4022-B784-749A62932095}">
      <dgm:prSet phldrT="[Text]" custT="1"/>
      <dgm:spPr/>
      <dgm:t>
        <a:bodyPr/>
        <a:lstStyle/>
        <a:p>
          <a:pPr algn="ctr"/>
          <a:r>
            <a:rPr lang="id-ID" sz="1800" b="1" dirty="0" smtClean="0"/>
            <a:t>Figure 1. Collections</a:t>
          </a:r>
          <a:endParaRPr lang="id-ID" sz="1800" dirty="0" smtClean="0"/>
        </a:p>
      </dgm:t>
    </dgm:pt>
    <dgm:pt modelId="{6E3A1A2A-4E9F-4E2F-8257-B82FB6B6FAE4}" type="parTrans" cxnId="{AF607151-DF04-4306-97A8-958BE683FC58}">
      <dgm:prSet/>
      <dgm:spPr/>
      <dgm:t>
        <a:bodyPr/>
        <a:lstStyle/>
        <a:p>
          <a:endParaRPr lang="id-ID"/>
        </a:p>
      </dgm:t>
    </dgm:pt>
    <dgm:pt modelId="{88F7E967-B9BD-4B03-8BFF-1C92F9C2AB5F}" type="sibTrans" cxnId="{AF607151-DF04-4306-97A8-958BE683FC58}">
      <dgm:prSet/>
      <dgm:spPr/>
      <dgm:t>
        <a:bodyPr/>
        <a:lstStyle/>
        <a:p>
          <a:endParaRPr lang="id-ID"/>
        </a:p>
      </dgm:t>
    </dgm:pt>
    <dgm:pt modelId="{61D45627-7135-4CB0-AAA8-BD95E7C0E4D0}">
      <dgm:prSet phldrT="[Text]" custT="1"/>
      <dgm:spPr/>
      <dgm:t>
        <a:bodyPr/>
        <a:lstStyle/>
        <a:p>
          <a:pPr algn="ctr"/>
          <a:r>
            <a:rPr lang="id-ID" sz="1400" b="1" dirty="0" smtClean="0"/>
            <a:t>Figure 2. Collections</a:t>
          </a:r>
          <a:endParaRPr lang="id-ID" sz="1400" dirty="0"/>
        </a:p>
      </dgm:t>
    </dgm:pt>
    <dgm:pt modelId="{A64BC4BD-F4C8-464B-9455-B08FAB95E058}" type="parTrans" cxnId="{3106BB83-B511-458C-851C-6DE577131D2A}">
      <dgm:prSet/>
      <dgm:spPr/>
      <dgm:t>
        <a:bodyPr/>
        <a:lstStyle/>
        <a:p>
          <a:endParaRPr lang="id-ID"/>
        </a:p>
      </dgm:t>
    </dgm:pt>
    <dgm:pt modelId="{4BD41EA3-4077-4FF2-9095-6AAE2D4A378C}" type="sibTrans" cxnId="{3106BB83-B511-458C-851C-6DE577131D2A}">
      <dgm:prSet/>
      <dgm:spPr/>
      <dgm:t>
        <a:bodyPr/>
        <a:lstStyle/>
        <a:p>
          <a:endParaRPr lang="id-ID"/>
        </a:p>
      </dgm:t>
    </dgm:pt>
    <dgm:pt modelId="{330D50C2-A303-4246-B3C0-772C7C8DE454}" type="pres">
      <dgm:prSet presAssocID="{CF2533D0-55C0-46CA-AAC8-1910B00F5D46}" presName="Name0" presStyleCnt="0">
        <dgm:presLayoutVars>
          <dgm:dir/>
          <dgm:resizeHandles val="exact"/>
        </dgm:presLayoutVars>
      </dgm:prSet>
      <dgm:spPr/>
    </dgm:pt>
    <dgm:pt modelId="{4499EE86-E5BF-4017-AA4C-69FCE14A2E47}" type="pres">
      <dgm:prSet presAssocID="{CF2533D0-55C0-46CA-AAC8-1910B00F5D46}" presName="fgShape" presStyleLbl="fgShp" presStyleIdx="0" presStyleCnt="1"/>
      <dgm:spPr/>
    </dgm:pt>
    <dgm:pt modelId="{9AE1CCA2-5A12-4A76-B943-CFEAA4D6CCD1}" type="pres">
      <dgm:prSet presAssocID="{CF2533D0-55C0-46CA-AAC8-1910B00F5D46}" presName="linComp" presStyleCnt="0"/>
      <dgm:spPr/>
    </dgm:pt>
    <dgm:pt modelId="{D900CDD8-66A7-4C54-BC7B-A41F45E9F146}" type="pres">
      <dgm:prSet presAssocID="{3F751AE9-8A33-4022-B784-749A62932095}" presName="compNode" presStyleCnt="0"/>
      <dgm:spPr/>
    </dgm:pt>
    <dgm:pt modelId="{F252C002-F350-4BA6-BF09-9C61FB09B24C}" type="pres">
      <dgm:prSet presAssocID="{3F751AE9-8A33-4022-B784-749A62932095}" presName="bkgdShape" presStyleLbl="node1" presStyleIdx="0" presStyleCnt="2" custLinFactNeighborX="-2022"/>
      <dgm:spPr/>
      <dgm:t>
        <a:bodyPr/>
        <a:lstStyle/>
        <a:p>
          <a:endParaRPr lang="id-ID"/>
        </a:p>
      </dgm:t>
    </dgm:pt>
    <dgm:pt modelId="{476E6341-402D-4005-ABFB-3C9830692658}" type="pres">
      <dgm:prSet presAssocID="{3F751AE9-8A33-4022-B784-749A62932095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118A104-B533-458D-AE53-6833DE945B39}" type="pres">
      <dgm:prSet presAssocID="{3F751AE9-8A33-4022-B784-749A62932095}" presName="invisiNode" presStyleLbl="node1" presStyleIdx="0" presStyleCnt="2"/>
      <dgm:spPr/>
    </dgm:pt>
    <dgm:pt modelId="{0F90CB8B-E635-4017-9C09-4B1CED28774D}" type="pres">
      <dgm:prSet presAssocID="{3F751AE9-8A33-4022-B784-749A62932095}" presName="imagNode" presStyleLbl="fgImgPlace1" presStyleIdx="0" presStyleCnt="2" custScaleX="158080" custScaleY="138390" custLinFactNeighborX="-1751" custLinFactNeighborY="248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7521D3-EAF2-4B06-8CAE-ADFF3766CF03}" type="pres">
      <dgm:prSet presAssocID="{88F7E967-B9BD-4B03-8BFF-1C92F9C2AB5F}" presName="sibTrans" presStyleLbl="sibTrans2D1" presStyleIdx="0" presStyleCnt="0"/>
      <dgm:spPr/>
      <dgm:t>
        <a:bodyPr/>
        <a:lstStyle/>
        <a:p>
          <a:endParaRPr lang="id-ID"/>
        </a:p>
      </dgm:t>
    </dgm:pt>
    <dgm:pt modelId="{3869C3C7-32DE-46CA-A2BA-6F968456D0F8}" type="pres">
      <dgm:prSet presAssocID="{61D45627-7135-4CB0-AAA8-BD95E7C0E4D0}" presName="compNode" presStyleCnt="0"/>
      <dgm:spPr/>
    </dgm:pt>
    <dgm:pt modelId="{DF8C990F-8FB8-4856-8CCF-8887553310F0}" type="pres">
      <dgm:prSet presAssocID="{61D45627-7135-4CB0-AAA8-BD95E7C0E4D0}" presName="bkgdShape" presStyleLbl="node1" presStyleIdx="1" presStyleCnt="2" custLinFactNeighborX="-3708" custLinFactNeighborY="-1613"/>
      <dgm:spPr/>
      <dgm:t>
        <a:bodyPr/>
        <a:lstStyle/>
        <a:p>
          <a:endParaRPr lang="id-ID"/>
        </a:p>
      </dgm:t>
    </dgm:pt>
    <dgm:pt modelId="{2AC59B23-17D7-4F68-BA19-926C82FDB0A6}" type="pres">
      <dgm:prSet presAssocID="{61D45627-7135-4CB0-AAA8-BD95E7C0E4D0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B3A6574-6FE0-4A24-9C6E-550AB39CD0E7}" type="pres">
      <dgm:prSet presAssocID="{61D45627-7135-4CB0-AAA8-BD95E7C0E4D0}" presName="invisiNode" presStyleLbl="node1" presStyleIdx="1" presStyleCnt="2"/>
      <dgm:spPr/>
    </dgm:pt>
    <dgm:pt modelId="{E1869E12-32A3-43E7-A5B8-910AD4F9B8F5}" type="pres">
      <dgm:prSet presAssocID="{61D45627-7135-4CB0-AAA8-BD95E7C0E4D0}" presName="imagNode" presStyleLbl="fgImgPlace1" presStyleIdx="1" presStyleCnt="2" custScaleX="158122" custScaleY="142177" custLinFactNeighborX="-9672" custLinFactNeighborY="1606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AA2A901-15AB-4CDD-8A95-7A4502414302}" type="presOf" srcId="{61D45627-7135-4CB0-AAA8-BD95E7C0E4D0}" destId="{DF8C990F-8FB8-4856-8CCF-8887553310F0}" srcOrd="0" destOrd="0" presId="urn:microsoft.com/office/officeart/2005/8/layout/hList7"/>
    <dgm:cxn modelId="{AF607151-DF04-4306-97A8-958BE683FC58}" srcId="{CF2533D0-55C0-46CA-AAC8-1910B00F5D46}" destId="{3F751AE9-8A33-4022-B784-749A62932095}" srcOrd="0" destOrd="0" parTransId="{6E3A1A2A-4E9F-4E2F-8257-B82FB6B6FAE4}" sibTransId="{88F7E967-B9BD-4B03-8BFF-1C92F9C2AB5F}"/>
    <dgm:cxn modelId="{625DE2B1-49D3-4ABD-AA7C-82D7765EFF2C}" type="presOf" srcId="{88F7E967-B9BD-4B03-8BFF-1C92F9C2AB5F}" destId="{857521D3-EAF2-4B06-8CAE-ADFF3766CF03}" srcOrd="0" destOrd="0" presId="urn:microsoft.com/office/officeart/2005/8/layout/hList7"/>
    <dgm:cxn modelId="{86A3D205-FF88-458B-8358-27615320CDD4}" type="presOf" srcId="{CF2533D0-55C0-46CA-AAC8-1910B00F5D46}" destId="{330D50C2-A303-4246-B3C0-772C7C8DE454}" srcOrd="0" destOrd="0" presId="urn:microsoft.com/office/officeart/2005/8/layout/hList7"/>
    <dgm:cxn modelId="{E6C04552-651B-40E3-914A-A5786E1136CC}" type="presOf" srcId="{3F751AE9-8A33-4022-B784-749A62932095}" destId="{476E6341-402D-4005-ABFB-3C9830692658}" srcOrd="1" destOrd="0" presId="urn:microsoft.com/office/officeart/2005/8/layout/hList7"/>
    <dgm:cxn modelId="{609A6BCE-BE5E-4314-A2D3-83FFB268BF1F}" type="presOf" srcId="{61D45627-7135-4CB0-AAA8-BD95E7C0E4D0}" destId="{2AC59B23-17D7-4F68-BA19-926C82FDB0A6}" srcOrd="1" destOrd="0" presId="urn:microsoft.com/office/officeart/2005/8/layout/hList7"/>
    <dgm:cxn modelId="{D8A401E7-0CA1-4CAD-848E-3CE1A608759A}" type="presOf" srcId="{3F751AE9-8A33-4022-B784-749A62932095}" destId="{F252C002-F350-4BA6-BF09-9C61FB09B24C}" srcOrd="0" destOrd="0" presId="urn:microsoft.com/office/officeart/2005/8/layout/hList7"/>
    <dgm:cxn modelId="{3106BB83-B511-458C-851C-6DE577131D2A}" srcId="{CF2533D0-55C0-46CA-AAC8-1910B00F5D46}" destId="{61D45627-7135-4CB0-AAA8-BD95E7C0E4D0}" srcOrd="1" destOrd="0" parTransId="{A64BC4BD-F4C8-464B-9455-B08FAB95E058}" sibTransId="{4BD41EA3-4077-4FF2-9095-6AAE2D4A378C}"/>
    <dgm:cxn modelId="{2F991075-3458-4DA8-BFF1-1A20251D0485}" type="presParOf" srcId="{330D50C2-A303-4246-B3C0-772C7C8DE454}" destId="{4499EE86-E5BF-4017-AA4C-69FCE14A2E47}" srcOrd="0" destOrd="0" presId="urn:microsoft.com/office/officeart/2005/8/layout/hList7"/>
    <dgm:cxn modelId="{44934FF5-8CFA-4520-BB49-2912C167BC12}" type="presParOf" srcId="{330D50C2-A303-4246-B3C0-772C7C8DE454}" destId="{9AE1CCA2-5A12-4A76-B943-CFEAA4D6CCD1}" srcOrd="1" destOrd="0" presId="urn:microsoft.com/office/officeart/2005/8/layout/hList7"/>
    <dgm:cxn modelId="{662E87C4-CF69-4F76-A3CF-8537769828AB}" type="presParOf" srcId="{9AE1CCA2-5A12-4A76-B943-CFEAA4D6CCD1}" destId="{D900CDD8-66A7-4C54-BC7B-A41F45E9F146}" srcOrd="0" destOrd="0" presId="urn:microsoft.com/office/officeart/2005/8/layout/hList7"/>
    <dgm:cxn modelId="{E727C0E2-E17D-4C83-BC52-A6DC7D9E1FF8}" type="presParOf" srcId="{D900CDD8-66A7-4C54-BC7B-A41F45E9F146}" destId="{F252C002-F350-4BA6-BF09-9C61FB09B24C}" srcOrd="0" destOrd="0" presId="urn:microsoft.com/office/officeart/2005/8/layout/hList7"/>
    <dgm:cxn modelId="{25F8269F-3078-41BF-8820-9F3A5FC44880}" type="presParOf" srcId="{D900CDD8-66A7-4C54-BC7B-A41F45E9F146}" destId="{476E6341-402D-4005-ABFB-3C9830692658}" srcOrd="1" destOrd="0" presId="urn:microsoft.com/office/officeart/2005/8/layout/hList7"/>
    <dgm:cxn modelId="{39EF0946-A99A-4851-8BF0-A002FC993819}" type="presParOf" srcId="{D900CDD8-66A7-4C54-BC7B-A41F45E9F146}" destId="{9118A104-B533-458D-AE53-6833DE945B39}" srcOrd="2" destOrd="0" presId="urn:microsoft.com/office/officeart/2005/8/layout/hList7"/>
    <dgm:cxn modelId="{B7EA4119-EA19-47C6-ACE2-000421633F95}" type="presParOf" srcId="{D900CDD8-66A7-4C54-BC7B-A41F45E9F146}" destId="{0F90CB8B-E635-4017-9C09-4B1CED28774D}" srcOrd="3" destOrd="0" presId="urn:microsoft.com/office/officeart/2005/8/layout/hList7"/>
    <dgm:cxn modelId="{3B15CF62-1D88-478C-8DD4-270C0FFB6D63}" type="presParOf" srcId="{9AE1CCA2-5A12-4A76-B943-CFEAA4D6CCD1}" destId="{857521D3-EAF2-4B06-8CAE-ADFF3766CF03}" srcOrd="1" destOrd="0" presId="urn:microsoft.com/office/officeart/2005/8/layout/hList7"/>
    <dgm:cxn modelId="{BA367C7D-F40E-4ABF-921B-3A94BAD0BB77}" type="presParOf" srcId="{9AE1CCA2-5A12-4A76-B943-CFEAA4D6CCD1}" destId="{3869C3C7-32DE-46CA-A2BA-6F968456D0F8}" srcOrd="2" destOrd="0" presId="urn:microsoft.com/office/officeart/2005/8/layout/hList7"/>
    <dgm:cxn modelId="{9ABBD164-17DD-4E16-B25A-08F014BE3843}" type="presParOf" srcId="{3869C3C7-32DE-46CA-A2BA-6F968456D0F8}" destId="{DF8C990F-8FB8-4856-8CCF-8887553310F0}" srcOrd="0" destOrd="0" presId="urn:microsoft.com/office/officeart/2005/8/layout/hList7"/>
    <dgm:cxn modelId="{C2565873-C4BB-4AF5-8C42-423EBA58338C}" type="presParOf" srcId="{3869C3C7-32DE-46CA-A2BA-6F968456D0F8}" destId="{2AC59B23-17D7-4F68-BA19-926C82FDB0A6}" srcOrd="1" destOrd="0" presId="urn:microsoft.com/office/officeart/2005/8/layout/hList7"/>
    <dgm:cxn modelId="{A726B852-639F-44CF-92F3-729EC71C0E81}" type="presParOf" srcId="{3869C3C7-32DE-46CA-A2BA-6F968456D0F8}" destId="{5B3A6574-6FE0-4A24-9C6E-550AB39CD0E7}" srcOrd="2" destOrd="0" presId="urn:microsoft.com/office/officeart/2005/8/layout/hList7"/>
    <dgm:cxn modelId="{66EC0FB4-A6F8-4C99-BA0E-CBCB0C2B4A71}" type="presParOf" srcId="{3869C3C7-32DE-46CA-A2BA-6F968456D0F8}" destId="{E1869E12-32A3-43E7-A5B8-910AD4F9B8F5}" srcOrd="3" destOrd="0" presId="urn:microsoft.com/office/officeart/2005/8/layout/hList7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32237A-2404-4247-BA7F-A7EA9D07742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F82B5426-2655-4B87-9870-B9E2623FA93D}">
      <dgm:prSet phldrT="[Text]"/>
      <dgm:spPr/>
      <dgm:t>
        <a:bodyPr/>
        <a:lstStyle/>
        <a:p>
          <a:r>
            <a:rPr lang="id-ID" dirty="0" smtClean="0"/>
            <a:t>1. Cleaning against Stain</a:t>
          </a:r>
          <a:endParaRPr lang="id-ID" dirty="0"/>
        </a:p>
      </dgm:t>
    </dgm:pt>
    <dgm:pt modelId="{352C4AE1-D528-4F4C-9A1D-30238D72B942}" type="parTrans" cxnId="{7C0ABDF4-AC1D-41E2-8940-E69335EC1D65}">
      <dgm:prSet/>
      <dgm:spPr/>
      <dgm:t>
        <a:bodyPr/>
        <a:lstStyle/>
        <a:p>
          <a:endParaRPr lang="id-ID"/>
        </a:p>
      </dgm:t>
    </dgm:pt>
    <dgm:pt modelId="{260BCB6D-C4E4-4C9E-A417-AD97761AAEBB}" type="sibTrans" cxnId="{7C0ABDF4-AC1D-41E2-8940-E69335EC1D65}">
      <dgm:prSet/>
      <dgm:spPr/>
      <dgm:t>
        <a:bodyPr/>
        <a:lstStyle/>
        <a:p>
          <a:endParaRPr lang="id-ID"/>
        </a:p>
      </dgm:t>
    </dgm:pt>
    <dgm:pt modelId="{59D74D31-5307-48A0-9579-E0D54275D67D}">
      <dgm:prSet phldrT="[Text]"/>
      <dgm:spPr/>
      <dgm:t>
        <a:bodyPr/>
        <a:lstStyle/>
        <a:p>
          <a:r>
            <a:rPr lang="id-ID" dirty="0" smtClean="0"/>
            <a:t>2. Fumigation</a:t>
          </a:r>
          <a:endParaRPr lang="id-ID" dirty="0"/>
        </a:p>
      </dgm:t>
    </dgm:pt>
    <dgm:pt modelId="{0BE658EB-B93E-48CD-9AA5-E75001FC95A0}" type="parTrans" cxnId="{EF4D40FC-7355-4FBC-BA51-51D33E216F3C}">
      <dgm:prSet/>
      <dgm:spPr/>
      <dgm:t>
        <a:bodyPr/>
        <a:lstStyle/>
        <a:p>
          <a:endParaRPr lang="id-ID"/>
        </a:p>
      </dgm:t>
    </dgm:pt>
    <dgm:pt modelId="{8CEE7E67-E979-434E-A65B-BCE086B493E7}" type="sibTrans" cxnId="{EF4D40FC-7355-4FBC-BA51-51D33E216F3C}">
      <dgm:prSet/>
      <dgm:spPr/>
      <dgm:t>
        <a:bodyPr/>
        <a:lstStyle/>
        <a:p>
          <a:endParaRPr lang="id-ID"/>
        </a:p>
      </dgm:t>
    </dgm:pt>
    <dgm:pt modelId="{3292AFD4-5076-4D2E-8FFC-E8249BD046C4}">
      <dgm:prSet phldrT="[Text]"/>
      <dgm:spPr/>
      <dgm:t>
        <a:bodyPr/>
        <a:lstStyle/>
        <a:p>
          <a:r>
            <a:rPr lang="id-ID" dirty="0" smtClean="0"/>
            <a:t>3. Eliminating Acidity on Paper</a:t>
          </a:r>
          <a:endParaRPr lang="id-ID" dirty="0"/>
        </a:p>
      </dgm:t>
    </dgm:pt>
    <dgm:pt modelId="{00136A3D-8115-4F78-A8B7-33CF9830A52B}" type="parTrans" cxnId="{9251F19E-9E1E-463F-A652-CD9349D81FB2}">
      <dgm:prSet/>
      <dgm:spPr/>
      <dgm:t>
        <a:bodyPr/>
        <a:lstStyle/>
        <a:p>
          <a:endParaRPr lang="id-ID"/>
        </a:p>
      </dgm:t>
    </dgm:pt>
    <dgm:pt modelId="{EC15D2B7-0789-4BE8-AE39-AE4AA17F4599}" type="sibTrans" cxnId="{9251F19E-9E1E-463F-A652-CD9349D81FB2}">
      <dgm:prSet/>
      <dgm:spPr/>
      <dgm:t>
        <a:bodyPr/>
        <a:lstStyle/>
        <a:p>
          <a:endParaRPr lang="id-ID"/>
        </a:p>
      </dgm:t>
    </dgm:pt>
    <dgm:pt modelId="{5C1729DC-3650-4D28-B1E1-C590E2555A33}">
      <dgm:prSet phldrT="[Text]"/>
      <dgm:spPr/>
      <dgm:t>
        <a:bodyPr/>
        <a:lstStyle/>
        <a:p>
          <a:r>
            <a:rPr lang="id-ID" dirty="0" smtClean="0"/>
            <a:t>4. Laminates</a:t>
          </a:r>
          <a:endParaRPr lang="id-ID" dirty="0"/>
        </a:p>
      </dgm:t>
    </dgm:pt>
    <dgm:pt modelId="{6412C240-AB56-44D8-A7C9-FC93925B5F28}" type="parTrans" cxnId="{65382BE2-5E24-4009-8F6C-03104FDBA12A}">
      <dgm:prSet/>
      <dgm:spPr/>
      <dgm:t>
        <a:bodyPr/>
        <a:lstStyle/>
        <a:p>
          <a:endParaRPr lang="id-ID"/>
        </a:p>
      </dgm:t>
    </dgm:pt>
    <dgm:pt modelId="{27AB9759-3A43-4D73-AED6-AE4315DFC0E2}" type="sibTrans" cxnId="{65382BE2-5E24-4009-8F6C-03104FDBA12A}">
      <dgm:prSet/>
      <dgm:spPr/>
      <dgm:t>
        <a:bodyPr/>
        <a:lstStyle/>
        <a:p>
          <a:endParaRPr lang="id-ID"/>
        </a:p>
      </dgm:t>
    </dgm:pt>
    <dgm:pt modelId="{C447EB35-3FEB-4E60-80F0-1AFA1B3DFBFF}">
      <dgm:prSet phldrT="[Text]"/>
      <dgm:spPr/>
      <dgm:t>
        <a:bodyPr/>
        <a:lstStyle/>
        <a:p>
          <a:r>
            <a:rPr lang="id-ID" dirty="0" smtClean="0"/>
            <a:t>5. Transfer </a:t>
          </a:r>
          <a:r>
            <a:rPr lang="id-ID" dirty="0" smtClean="0"/>
            <a:t>to </a:t>
          </a:r>
          <a:r>
            <a:rPr lang="id-ID" dirty="0" smtClean="0"/>
            <a:t>the </a:t>
          </a:r>
          <a:r>
            <a:rPr lang="id-ID" dirty="0" smtClean="0"/>
            <a:t>Collections to the Media</a:t>
          </a:r>
          <a:endParaRPr lang="id-ID" dirty="0"/>
        </a:p>
      </dgm:t>
    </dgm:pt>
    <dgm:pt modelId="{407DC825-04C1-408D-8413-CCE8164866A5}" type="parTrans" cxnId="{F7E4935B-6A88-4B7A-B458-2FD4D3C13395}">
      <dgm:prSet/>
      <dgm:spPr/>
      <dgm:t>
        <a:bodyPr/>
        <a:lstStyle/>
        <a:p>
          <a:endParaRPr lang="id-ID"/>
        </a:p>
      </dgm:t>
    </dgm:pt>
    <dgm:pt modelId="{D564304D-6876-479D-A318-86599FB8483F}" type="sibTrans" cxnId="{F7E4935B-6A88-4B7A-B458-2FD4D3C13395}">
      <dgm:prSet/>
      <dgm:spPr/>
      <dgm:t>
        <a:bodyPr/>
        <a:lstStyle/>
        <a:p>
          <a:endParaRPr lang="id-ID"/>
        </a:p>
      </dgm:t>
    </dgm:pt>
    <dgm:pt modelId="{6CA30790-6052-48DB-B079-23A57016A090}" type="pres">
      <dgm:prSet presAssocID="{6E32237A-2404-4247-BA7F-A7EA9D0774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AB3547B2-0E0C-4018-B584-D5B042A73FDC}" type="pres">
      <dgm:prSet presAssocID="{F82B5426-2655-4B87-9870-B9E2623FA93D}" presName="parentLin" presStyleCnt="0"/>
      <dgm:spPr/>
    </dgm:pt>
    <dgm:pt modelId="{4B9E3052-C75B-4E69-9368-7DBF6140D902}" type="pres">
      <dgm:prSet presAssocID="{F82B5426-2655-4B87-9870-B9E2623FA93D}" presName="parentLeftMargin" presStyleLbl="node1" presStyleIdx="0" presStyleCnt="5"/>
      <dgm:spPr/>
      <dgm:t>
        <a:bodyPr/>
        <a:lstStyle/>
        <a:p>
          <a:endParaRPr lang="id-ID"/>
        </a:p>
      </dgm:t>
    </dgm:pt>
    <dgm:pt modelId="{8C98B8CB-F988-4B75-A0DD-E45B46D2454C}" type="pres">
      <dgm:prSet presAssocID="{F82B5426-2655-4B87-9870-B9E2623FA93D}" presName="parentText" presStyleLbl="node1" presStyleIdx="0" presStyleCnt="5" custScaleX="68486" custLinFactNeighborX="9369" custLinFactNeighborY="276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A3B033B-F263-4688-9000-289A91B7C3F3}" type="pres">
      <dgm:prSet presAssocID="{F82B5426-2655-4B87-9870-B9E2623FA93D}" presName="negativeSpace" presStyleCnt="0"/>
      <dgm:spPr/>
    </dgm:pt>
    <dgm:pt modelId="{636D3910-B848-4B74-8CB8-AE10E3EC1675}" type="pres">
      <dgm:prSet presAssocID="{F82B5426-2655-4B87-9870-B9E2623FA93D}" presName="childText" presStyleLbl="conFgAcc1" presStyleIdx="0" presStyleCnt="5">
        <dgm:presLayoutVars>
          <dgm:bulletEnabled val="1"/>
        </dgm:presLayoutVars>
      </dgm:prSet>
      <dgm:spPr/>
    </dgm:pt>
    <dgm:pt modelId="{5B1258DA-10F0-4606-8A77-900F97412F8B}" type="pres">
      <dgm:prSet presAssocID="{260BCB6D-C4E4-4C9E-A417-AD97761AAEBB}" presName="spaceBetweenRectangles" presStyleCnt="0"/>
      <dgm:spPr/>
    </dgm:pt>
    <dgm:pt modelId="{214129BF-285B-4790-A1E7-629452D757C9}" type="pres">
      <dgm:prSet presAssocID="{59D74D31-5307-48A0-9579-E0D54275D67D}" presName="parentLin" presStyleCnt="0"/>
      <dgm:spPr/>
    </dgm:pt>
    <dgm:pt modelId="{E3FE4D36-80ED-4445-8A3E-416E70BEF8E6}" type="pres">
      <dgm:prSet presAssocID="{59D74D31-5307-48A0-9579-E0D54275D67D}" presName="parentLeftMargin" presStyleLbl="node1" presStyleIdx="0" presStyleCnt="5"/>
      <dgm:spPr/>
      <dgm:t>
        <a:bodyPr/>
        <a:lstStyle/>
        <a:p>
          <a:endParaRPr lang="id-ID"/>
        </a:p>
      </dgm:t>
    </dgm:pt>
    <dgm:pt modelId="{7E9B18BF-ABB2-4F75-8597-E4E439855BA5}" type="pres">
      <dgm:prSet presAssocID="{59D74D31-5307-48A0-9579-E0D54275D67D}" presName="parentText" presStyleLbl="node1" presStyleIdx="1" presStyleCnt="5" custScaleX="67081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31CBD7-3236-460E-900B-4EBB53EAC34D}" type="pres">
      <dgm:prSet presAssocID="{59D74D31-5307-48A0-9579-E0D54275D67D}" presName="negativeSpace" presStyleCnt="0"/>
      <dgm:spPr/>
    </dgm:pt>
    <dgm:pt modelId="{B850E071-94D2-44E7-BE4C-986552CCC975}" type="pres">
      <dgm:prSet presAssocID="{59D74D31-5307-48A0-9579-E0D54275D67D}" presName="childText" presStyleLbl="conFgAcc1" presStyleIdx="1" presStyleCnt="5">
        <dgm:presLayoutVars>
          <dgm:bulletEnabled val="1"/>
        </dgm:presLayoutVars>
      </dgm:prSet>
      <dgm:spPr/>
    </dgm:pt>
    <dgm:pt modelId="{32FC9125-66C4-435A-917C-9ECDDFA969EA}" type="pres">
      <dgm:prSet presAssocID="{8CEE7E67-E979-434E-A65B-BCE086B493E7}" presName="spaceBetweenRectangles" presStyleCnt="0"/>
      <dgm:spPr/>
    </dgm:pt>
    <dgm:pt modelId="{56F4E7E0-0D11-4A32-8D01-F3EF1ED16246}" type="pres">
      <dgm:prSet presAssocID="{3292AFD4-5076-4D2E-8FFC-E8249BD046C4}" presName="parentLin" presStyleCnt="0"/>
      <dgm:spPr/>
    </dgm:pt>
    <dgm:pt modelId="{07A1890F-355E-4B88-AF1B-BF1E485304B3}" type="pres">
      <dgm:prSet presAssocID="{3292AFD4-5076-4D2E-8FFC-E8249BD046C4}" presName="parentLeftMargin" presStyleLbl="node1" presStyleIdx="1" presStyleCnt="5"/>
      <dgm:spPr/>
      <dgm:t>
        <a:bodyPr/>
        <a:lstStyle/>
        <a:p>
          <a:endParaRPr lang="id-ID"/>
        </a:p>
      </dgm:t>
    </dgm:pt>
    <dgm:pt modelId="{3E55C1CE-9559-46F8-945E-067D2A412E72}" type="pres">
      <dgm:prSet presAssocID="{3292AFD4-5076-4D2E-8FFC-E8249BD046C4}" presName="parentText" presStyleLbl="node1" presStyleIdx="2" presStyleCnt="5" custScaleX="91119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E382C3-BB7E-41F3-A623-F202A9A6EFB5}" type="pres">
      <dgm:prSet presAssocID="{3292AFD4-5076-4D2E-8FFC-E8249BD046C4}" presName="negativeSpace" presStyleCnt="0"/>
      <dgm:spPr/>
    </dgm:pt>
    <dgm:pt modelId="{12E5F7EA-26C1-46B9-A5A8-32275DC4A1D8}" type="pres">
      <dgm:prSet presAssocID="{3292AFD4-5076-4D2E-8FFC-E8249BD046C4}" presName="childText" presStyleLbl="conFgAcc1" presStyleIdx="2" presStyleCnt="5">
        <dgm:presLayoutVars>
          <dgm:bulletEnabled val="1"/>
        </dgm:presLayoutVars>
      </dgm:prSet>
      <dgm:spPr/>
    </dgm:pt>
    <dgm:pt modelId="{84253531-E47A-4998-B826-76910C85F67D}" type="pres">
      <dgm:prSet presAssocID="{EC15D2B7-0789-4BE8-AE39-AE4AA17F4599}" presName="spaceBetweenRectangles" presStyleCnt="0"/>
      <dgm:spPr/>
    </dgm:pt>
    <dgm:pt modelId="{DB4EA7B1-97BD-426B-83FA-333061A0ABD5}" type="pres">
      <dgm:prSet presAssocID="{5C1729DC-3650-4D28-B1E1-C590E2555A33}" presName="parentLin" presStyleCnt="0"/>
      <dgm:spPr/>
    </dgm:pt>
    <dgm:pt modelId="{ADD5B0B6-5948-4E89-9D21-7D4746670A98}" type="pres">
      <dgm:prSet presAssocID="{5C1729DC-3650-4D28-B1E1-C590E2555A33}" presName="parentLeftMargin" presStyleLbl="node1" presStyleIdx="2" presStyleCnt="5"/>
      <dgm:spPr/>
      <dgm:t>
        <a:bodyPr/>
        <a:lstStyle/>
        <a:p>
          <a:endParaRPr lang="id-ID"/>
        </a:p>
      </dgm:t>
    </dgm:pt>
    <dgm:pt modelId="{996E7C65-7A5A-499F-B46F-A83C03B744FF}" type="pres">
      <dgm:prSet presAssocID="{5C1729DC-3650-4D28-B1E1-C590E2555A33}" presName="parentText" presStyleLbl="node1" presStyleIdx="3" presStyleCnt="5" custScaleX="8447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BFAAB4E-810B-46FA-A824-8C94A4CBC5DF}" type="pres">
      <dgm:prSet presAssocID="{5C1729DC-3650-4D28-B1E1-C590E2555A33}" presName="negativeSpace" presStyleCnt="0"/>
      <dgm:spPr/>
    </dgm:pt>
    <dgm:pt modelId="{F8CC6DDB-48DF-4614-B6A6-B06919301D6A}" type="pres">
      <dgm:prSet presAssocID="{5C1729DC-3650-4D28-B1E1-C590E2555A33}" presName="childText" presStyleLbl="conFgAcc1" presStyleIdx="3" presStyleCnt="5">
        <dgm:presLayoutVars>
          <dgm:bulletEnabled val="1"/>
        </dgm:presLayoutVars>
      </dgm:prSet>
      <dgm:spPr/>
    </dgm:pt>
    <dgm:pt modelId="{97D6B537-B335-438D-8010-2552829DDDE3}" type="pres">
      <dgm:prSet presAssocID="{27AB9759-3A43-4D73-AED6-AE4315DFC0E2}" presName="spaceBetweenRectangles" presStyleCnt="0"/>
      <dgm:spPr/>
    </dgm:pt>
    <dgm:pt modelId="{E2717397-A454-4E19-83DD-30DEEFA740EF}" type="pres">
      <dgm:prSet presAssocID="{C447EB35-3FEB-4E60-80F0-1AFA1B3DFBFF}" presName="parentLin" presStyleCnt="0"/>
      <dgm:spPr/>
    </dgm:pt>
    <dgm:pt modelId="{2F22FE24-44D4-4F5E-A363-4E7D52C046BB}" type="pres">
      <dgm:prSet presAssocID="{C447EB35-3FEB-4E60-80F0-1AFA1B3DFBFF}" presName="parentLeftMargin" presStyleLbl="node1" presStyleIdx="3" presStyleCnt="5"/>
      <dgm:spPr/>
      <dgm:t>
        <a:bodyPr/>
        <a:lstStyle/>
        <a:p>
          <a:endParaRPr lang="id-ID"/>
        </a:p>
      </dgm:t>
    </dgm:pt>
    <dgm:pt modelId="{935CD21B-922C-45C1-A857-D4459088E462}" type="pres">
      <dgm:prSet presAssocID="{C447EB35-3FEB-4E60-80F0-1AFA1B3DFBF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1828FCF-9DB9-4DF3-88C4-6CDD986D54DA}" type="pres">
      <dgm:prSet presAssocID="{C447EB35-3FEB-4E60-80F0-1AFA1B3DFBFF}" presName="negativeSpace" presStyleCnt="0"/>
      <dgm:spPr/>
    </dgm:pt>
    <dgm:pt modelId="{63DC0904-85B5-4562-B6C7-B9E68406C30C}" type="pres">
      <dgm:prSet presAssocID="{C447EB35-3FEB-4E60-80F0-1AFA1B3DFBF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01BB35E-FAFA-4273-83CC-7EA97C8F8E1A}" type="presOf" srcId="{C447EB35-3FEB-4E60-80F0-1AFA1B3DFBFF}" destId="{935CD21B-922C-45C1-A857-D4459088E462}" srcOrd="1" destOrd="0" presId="urn:microsoft.com/office/officeart/2005/8/layout/list1"/>
    <dgm:cxn modelId="{65382BE2-5E24-4009-8F6C-03104FDBA12A}" srcId="{6E32237A-2404-4247-BA7F-A7EA9D077426}" destId="{5C1729DC-3650-4D28-B1E1-C590E2555A33}" srcOrd="3" destOrd="0" parTransId="{6412C240-AB56-44D8-A7C9-FC93925B5F28}" sibTransId="{27AB9759-3A43-4D73-AED6-AE4315DFC0E2}"/>
    <dgm:cxn modelId="{3C2B41C8-F8B1-4DB0-9540-75DC99C1BE7A}" type="presOf" srcId="{3292AFD4-5076-4D2E-8FFC-E8249BD046C4}" destId="{07A1890F-355E-4B88-AF1B-BF1E485304B3}" srcOrd="0" destOrd="0" presId="urn:microsoft.com/office/officeart/2005/8/layout/list1"/>
    <dgm:cxn modelId="{2BD8DB02-B5CB-4141-8AC3-1339A7861645}" type="presOf" srcId="{F82B5426-2655-4B87-9870-B9E2623FA93D}" destId="{4B9E3052-C75B-4E69-9368-7DBF6140D902}" srcOrd="0" destOrd="0" presId="urn:microsoft.com/office/officeart/2005/8/layout/list1"/>
    <dgm:cxn modelId="{D28BB9CE-CB99-4601-9B84-FAB642197392}" type="presOf" srcId="{6E32237A-2404-4247-BA7F-A7EA9D077426}" destId="{6CA30790-6052-48DB-B079-23A57016A090}" srcOrd="0" destOrd="0" presId="urn:microsoft.com/office/officeart/2005/8/layout/list1"/>
    <dgm:cxn modelId="{9251F19E-9E1E-463F-A652-CD9349D81FB2}" srcId="{6E32237A-2404-4247-BA7F-A7EA9D077426}" destId="{3292AFD4-5076-4D2E-8FFC-E8249BD046C4}" srcOrd="2" destOrd="0" parTransId="{00136A3D-8115-4F78-A8B7-33CF9830A52B}" sibTransId="{EC15D2B7-0789-4BE8-AE39-AE4AA17F4599}"/>
    <dgm:cxn modelId="{25EFDC59-F040-4EDC-BB27-0CDBF47C1591}" type="presOf" srcId="{59D74D31-5307-48A0-9579-E0D54275D67D}" destId="{E3FE4D36-80ED-4445-8A3E-416E70BEF8E6}" srcOrd="0" destOrd="0" presId="urn:microsoft.com/office/officeart/2005/8/layout/list1"/>
    <dgm:cxn modelId="{45ACA4F2-B03F-4788-B040-696B9B2F364D}" type="presOf" srcId="{5C1729DC-3650-4D28-B1E1-C590E2555A33}" destId="{ADD5B0B6-5948-4E89-9D21-7D4746670A98}" srcOrd="0" destOrd="0" presId="urn:microsoft.com/office/officeart/2005/8/layout/list1"/>
    <dgm:cxn modelId="{6A51134A-58B4-4F51-93C4-CE03290C5842}" type="presOf" srcId="{C447EB35-3FEB-4E60-80F0-1AFA1B3DFBFF}" destId="{2F22FE24-44D4-4F5E-A363-4E7D52C046BB}" srcOrd="0" destOrd="0" presId="urn:microsoft.com/office/officeart/2005/8/layout/list1"/>
    <dgm:cxn modelId="{D2C27D72-CDE9-487D-B5F1-E70C47CA8C97}" type="presOf" srcId="{3292AFD4-5076-4D2E-8FFC-E8249BD046C4}" destId="{3E55C1CE-9559-46F8-945E-067D2A412E72}" srcOrd="1" destOrd="0" presId="urn:microsoft.com/office/officeart/2005/8/layout/list1"/>
    <dgm:cxn modelId="{D5220AF3-164A-4A21-A153-5E3E8BFBC92E}" type="presOf" srcId="{F82B5426-2655-4B87-9870-B9E2623FA93D}" destId="{8C98B8CB-F988-4B75-A0DD-E45B46D2454C}" srcOrd="1" destOrd="0" presId="urn:microsoft.com/office/officeart/2005/8/layout/list1"/>
    <dgm:cxn modelId="{826803B2-239D-4B56-9965-502E3AD583C9}" type="presOf" srcId="{59D74D31-5307-48A0-9579-E0D54275D67D}" destId="{7E9B18BF-ABB2-4F75-8597-E4E439855BA5}" srcOrd="1" destOrd="0" presId="urn:microsoft.com/office/officeart/2005/8/layout/list1"/>
    <dgm:cxn modelId="{F7E4935B-6A88-4B7A-B458-2FD4D3C13395}" srcId="{6E32237A-2404-4247-BA7F-A7EA9D077426}" destId="{C447EB35-3FEB-4E60-80F0-1AFA1B3DFBFF}" srcOrd="4" destOrd="0" parTransId="{407DC825-04C1-408D-8413-CCE8164866A5}" sibTransId="{D564304D-6876-479D-A318-86599FB8483F}"/>
    <dgm:cxn modelId="{7E086FF6-68D3-4993-BDC3-324436B9897A}" type="presOf" srcId="{5C1729DC-3650-4D28-B1E1-C590E2555A33}" destId="{996E7C65-7A5A-499F-B46F-A83C03B744FF}" srcOrd="1" destOrd="0" presId="urn:microsoft.com/office/officeart/2005/8/layout/list1"/>
    <dgm:cxn modelId="{EF4D40FC-7355-4FBC-BA51-51D33E216F3C}" srcId="{6E32237A-2404-4247-BA7F-A7EA9D077426}" destId="{59D74D31-5307-48A0-9579-E0D54275D67D}" srcOrd="1" destOrd="0" parTransId="{0BE658EB-B93E-48CD-9AA5-E75001FC95A0}" sibTransId="{8CEE7E67-E979-434E-A65B-BCE086B493E7}"/>
    <dgm:cxn modelId="{7C0ABDF4-AC1D-41E2-8940-E69335EC1D65}" srcId="{6E32237A-2404-4247-BA7F-A7EA9D077426}" destId="{F82B5426-2655-4B87-9870-B9E2623FA93D}" srcOrd="0" destOrd="0" parTransId="{352C4AE1-D528-4F4C-9A1D-30238D72B942}" sibTransId="{260BCB6D-C4E4-4C9E-A417-AD97761AAEBB}"/>
    <dgm:cxn modelId="{0FE015C1-CEA5-418C-BFF3-33A8B6FC030E}" type="presParOf" srcId="{6CA30790-6052-48DB-B079-23A57016A090}" destId="{AB3547B2-0E0C-4018-B584-D5B042A73FDC}" srcOrd="0" destOrd="0" presId="urn:microsoft.com/office/officeart/2005/8/layout/list1"/>
    <dgm:cxn modelId="{F7036F3A-8EE8-4C48-94D5-3C1B5287AA7A}" type="presParOf" srcId="{AB3547B2-0E0C-4018-B584-D5B042A73FDC}" destId="{4B9E3052-C75B-4E69-9368-7DBF6140D902}" srcOrd="0" destOrd="0" presId="urn:microsoft.com/office/officeart/2005/8/layout/list1"/>
    <dgm:cxn modelId="{7D06D3A0-1D49-4E53-8073-AB44BBB23569}" type="presParOf" srcId="{AB3547B2-0E0C-4018-B584-D5B042A73FDC}" destId="{8C98B8CB-F988-4B75-A0DD-E45B46D2454C}" srcOrd="1" destOrd="0" presId="urn:microsoft.com/office/officeart/2005/8/layout/list1"/>
    <dgm:cxn modelId="{DC759182-2D05-4D77-985D-9B7C2E08B2BD}" type="presParOf" srcId="{6CA30790-6052-48DB-B079-23A57016A090}" destId="{9A3B033B-F263-4688-9000-289A91B7C3F3}" srcOrd="1" destOrd="0" presId="urn:microsoft.com/office/officeart/2005/8/layout/list1"/>
    <dgm:cxn modelId="{4F91987D-A991-40C6-8292-A2D0D4FCB639}" type="presParOf" srcId="{6CA30790-6052-48DB-B079-23A57016A090}" destId="{636D3910-B848-4B74-8CB8-AE10E3EC1675}" srcOrd="2" destOrd="0" presId="urn:microsoft.com/office/officeart/2005/8/layout/list1"/>
    <dgm:cxn modelId="{93EB4ED8-E56C-444D-BD70-1A6D9816F147}" type="presParOf" srcId="{6CA30790-6052-48DB-B079-23A57016A090}" destId="{5B1258DA-10F0-4606-8A77-900F97412F8B}" srcOrd="3" destOrd="0" presId="urn:microsoft.com/office/officeart/2005/8/layout/list1"/>
    <dgm:cxn modelId="{C311686D-F471-4EAC-B3D4-99A361AD0524}" type="presParOf" srcId="{6CA30790-6052-48DB-B079-23A57016A090}" destId="{214129BF-285B-4790-A1E7-629452D757C9}" srcOrd="4" destOrd="0" presId="urn:microsoft.com/office/officeart/2005/8/layout/list1"/>
    <dgm:cxn modelId="{3E224EEB-B482-4557-AC8D-972401FA1BBC}" type="presParOf" srcId="{214129BF-285B-4790-A1E7-629452D757C9}" destId="{E3FE4D36-80ED-4445-8A3E-416E70BEF8E6}" srcOrd="0" destOrd="0" presId="urn:microsoft.com/office/officeart/2005/8/layout/list1"/>
    <dgm:cxn modelId="{3A7EBF36-A42B-4FC7-B9D1-CADE3EA923CE}" type="presParOf" srcId="{214129BF-285B-4790-A1E7-629452D757C9}" destId="{7E9B18BF-ABB2-4F75-8597-E4E439855BA5}" srcOrd="1" destOrd="0" presId="urn:microsoft.com/office/officeart/2005/8/layout/list1"/>
    <dgm:cxn modelId="{22BB5A81-BB52-4AEA-A2E8-0DBDC2E91FAC}" type="presParOf" srcId="{6CA30790-6052-48DB-B079-23A57016A090}" destId="{9931CBD7-3236-460E-900B-4EBB53EAC34D}" srcOrd="5" destOrd="0" presId="urn:microsoft.com/office/officeart/2005/8/layout/list1"/>
    <dgm:cxn modelId="{E90334E5-275D-4F99-B3F7-A2D2E9B7DD1C}" type="presParOf" srcId="{6CA30790-6052-48DB-B079-23A57016A090}" destId="{B850E071-94D2-44E7-BE4C-986552CCC975}" srcOrd="6" destOrd="0" presId="urn:microsoft.com/office/officeart/2005/8/layout/list1"/>
    <dgm:cxn modelId="{A43B39E1-1B96-4F11-BE0E-A1A9CC631A35}" type="presParOf" srcId="{6CA30790-6052-48DB-B079-23A57016A090}" destId="{32FC9125-66C4-435A-917C-9ECDDFA969EA}" srcOrd="7" destOrd="0" presId="urn:microsoft.com/office/officeart/2005/8/layout/list1"/>
    <dgm:cxn modelId="{4B5E6075-408D-4871-8E9E-6FE2BA89CE96}" type="presParOf" srcId="{6CA30790-6052-48DB-B079-23A57016A090}" destId="{56F4E7E0-0D11-4A32-8D01-F3EF1ED16246}" srcOrd="8" destOrd="0" presId="urn:microsoft.com/office/officeart/2005/8/layout/list1"/>
    <dgm:cxn modelId="{1AE6A43C-69D7-45BD-9C7E-6095B50242D0}" type="presParOf" srcId="{56F4E7E0-0D11-4A32-8D01-F3EF1ED16246}" destId="{07A1890F-355E-4B88-AF1B-BF1E485304B3}" srcOrd="0" destOrd="0" presId="urn:microsoft.com/office/officeart/2005/8/layout/list1"/>
    <dgm:cxn modelId="{B0D0CA36-1EF6-4622-A537-65C5419FAD02}" type="presParOf" srcId="{56F4E7E0-0D11-4A32-8D01-F3EF1ED16246}" destId="{3E55C1CE-9559-46F8-945E-067D2A412E72}" srcOrd="1" destOrd="0" presId="urn:microsoft.com/office/officeart/2005/8/layout/list1"/>
    <dgm:cxn modelId="{7BC27A49-3DF5-4159-8706-84BC47381E21}" type="presParOf" srcId="{6CA30790-6052-48DB-B079-23A57016A090}" destId="{26E382C3-BB7E-41F3-A623-F202A9A6EFB5}" srcOrd="9" destOrd="0" presId="urn:microsoft.com/office/officeart/2005/8/layout/list1"/>
    <dgm:cxn modelId="{02D1475B-58BC-49D8-B976-66F7BD19D792}" type="presParOf" srcId="{6CA30790-6052-48DB-B079-23A57016A090}" destId="{12E5F7EA-26C1-46B9-A5A8-32275DC4A1D8}" srcOrd="10" destOrd="0" presId="urn:microsoft.com/office/officeart/2005/8/layout/list1"/>
    <dgm:cxn modelId="{E6731D8E-2D88-4262-A2A9-C2EB84BE12BA}" type="presParOf" srcId="{6CA30790-6052-48DB-B079-23A57016A090}" destId="{84253531-E47A-4998-B826-76910C85F67D}" srcOrd="11" destOrd="0" presId="urn:microsoft.com/office/officeart/2005/8/layout/list1"/>
    <dgm:cxn modelId="{3E3ACC90-DEEF-4EE6-AC5D-8C6F207673D2}" type="presParOf" srcId="{6CA30790-6052-48DB-B079-23A57016A090}" destId="{DB4EA7B1-97BD-426B-83FA-333061A0ABD5}" srcOrd="12" destOrd="0" presId="urn:microsoft.com/office/officeart/2005/8/layout/list1"/>
    <dgm:cxn modelId="{317D9EC0-A83C-4072-B0FB-5DADC5C0F6CE}" type="presParOf" srcId="{DB4EA7B1-97BD-426B-83FA-333061A0ABD5}" destId="{ADD5B0B6-5948-4E89-9D21-7D4746670A98}" srcOrd="0" destOrd="0" presId="urn:microsoft.com/office/officeart/2005/8/layout/list1"/>
    <dgm:cxn modelId="{13BCEC6B-54DE-43C4-A2E1-F344795A9222}" type="presParOf" srcId="{DB4EA7B1-97BD-426B-83FA-333061A0ABD5}" destId="{996E7C65-7A5A-499F-B46F-A83C03B744FF}" srcOrd="1" destOrd="0" presId="urn:microsoft.com/office/officeart/2005/8/layout/list1"/>
    <dgm:cxn modelId="{67178F17-7294-42DD-9E10-55AD3371F5FA}" type="presParOf" srcId="{6CA30790-6052-48DB-B079-23A57016A090}" destId="{8BFAAB4E-810B-46FA-A824-8C94A4CBC5DF}" srcOrd="13" destOrd="0" presId="urn:microsoft.com/office/officeart/2005/8/layout/list1"/>
    <dgm:cxn modelId="{C501B256-11D8-407D-B490-FB355569C6A2}" type="presParOf" srcId="{6CA30790-6052-48DB-B079-23A57016A090}" destId="{F8CC6DDB-48DF-4614-B6A6-B06919301D6A}" srcOrd="14" destOrd="0" presId="urn:microsoft.com/office/officeart/2005/8/layout/list1"/>
    <dgm:cxn modelId="{C07821A5-1D47-45E9-ADB9-BC30718832B2}" type="presParOf" srcId="{6CA30790-6052-48DB-B079-23A57016A090}" destId="{97D6B537-B335-438D-8010-2552829DDDE3}" srcOrd="15" destOrd="0" presId="urn:microsoft.com/office/officeart/2005/8/layout/list1"/>
    <dgm:cxn modelId="{96A8FCF2-28CC-4418-9E4F-64D7ADE7C0ED}" type="presParOf" srcId="{6CA30790-6052-48DB-B079-23A57016A090}" destId="{E2717397-A454-4E19-83DD-30DEEFA740EF}" srcOrd="16" destOrd="0" presId="urn:microsoft.com/office/officeart/2005/8/layout/list1"/>
    <dgm:cxn modelId="{73E1F026-3E82-41F6-8E90-D6BBCBE86AF8}" type="presParOf" srcId="{E2717397-A454-4E19-83DD-30DEEFA740EF}" destId="{2F22FE24-44D4-4F5E-A363-4E7D52C046BB}" srcOrd="0" destOrd="0" presId="urn:microsoft.com/office/officeart/2005/8/layout/list1"/>
    <dgm:cxn modelId="{55ECFD3F-E20F-4CEA-BAA9-2F9056334B05}" type="presParOf" srcId="{E2717397-A454-4E19-83DD-30DEEFA740EF}" destId="{935CD21B-922C-45C1-A857-D4459088E462}" srcOrd="1" destOrd="0" presId="urn:microsoft.com/office/officeart/2005/8/layout/list1"/>
    <dgm:cxn modelId="{51D166C3-64D3-45F8-B7DF-1913558DFA70}" type="presParOf" srcId="{6CA30790-6052-48DB-B079-23A57016A090}" destId="{51828FCF-9DB9-4DF3-88C4-6CDD986D54DA}" srcOrd="17" destOrd="0" presId="urn:microsoft.com/office/officeart/2005/8/layout/list1"/>
    <dgm:cxn modelId="{7749551D-108A-4877-BF0E-A4C5E4087769}" type="presParOf" srcId="{6CA30790-6052-48DB-B079-23A57016A090}" destId="{63DC0904-85B5-4562-B6C7-B9E68406C30C}" srcOrd="18" destOrd="0" presId="urn:microsoft.com/office/officeart/2005/8/layout/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5B970C-7F2B-40E2-BC73-E3EC5A5E2903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211F2CE6-292C-443D-87A0-3FF83747E631}">
      <dgm:prSet phldrT="[Text]" custT="1"/>
      <dgm:spPr/>
      <dgm:t>
        <a:bodyPr/>
        <a:lstStyle/>
        <a:p>
          <a:r>
            <a:rPr lang="id-ID" sz="2000" b="1" dirty="0" smtClean="0"/>
            <a:t>Figure 1. Big Cutter</a:t>
          </a:r>
          <a:endParaRPr lang="id-ID" sz="2000" dirty="0"/>
        </a:p>
      </dgm:t>
    </dgm:pt>
    <dgm:pt modelId="{BBB7A109-D4D7-4010-B018-9B2B7B013D62}" type="parTrans" cxnId="{C965AFA6-5522-4F56-881F-D4B5D0D13757}">
      <dgm:prSet/>
      <dgm:spPr/>
      <dgm:t>
        <a:bodyPr/>
        <a:lstStyle/>
        <a:p>
          <a:endParaRPr lang="id-ID"/>
        </a:p>
      </dgm:t>
    </dgm:pt>
    <dgm:pt modelId="{18FAC6CC-B4F0-4BBD-9F89-9ECDCFA31C12}" type="sibTrans" cxnId="{C965AFA6-5522-4F56-881F-D4B5D0D13757}">
      <dgm:prSet/>
      <dgm:spPr/>
      <dgm:t>
        <a:bodyPr/>
        <a:lstStyle/>
        <a:p>
          <a:endParaRPr lang="id-ID"/>
        </a:p>
      </dgm:t>
    </dgm:pt>
    <dgm:pt modelId="{C57D6C06-AC16-415E-9992-8BDC652E4CEC}">
      <dgm:prSet phldrT="[Text]" custT="1"/>
      <dgm:spPr/>
      <dgm:t>
        <a:bodyPr/>
        <a:lstStyle/>
        <a:p>
          <a:r>
            <a:rPr lang="id-ID" sz="1800" b="1" dirty="0" smtClean="0"/>
            <a:t>Figure 2. Glue</a:t>
          </a:r>
          <a:endParaRPr lang="id-ID" sz="1800" dirty="0"/>
        </a:p>
      </dgm:t>
    </dgm:pt>
    <dgm:pt modelId="{1726931E-751E-4759-8C8A-B122FFB4DB97}" type="parTrans" cxnId="{4793A16E-9B1D-4EF7-8455-2B531C8320EE}">
      <dgm:prSet/>
      <dgm:spPr/>
      <dgm:t>
        <a:bodyPr/>
        <a:lstStyle/>
        <a:p>
          <a:endParaRPr lang="id-ID"/>
        </a:p>
      </dgm:t>
    </dgm:pt>
    <dgm:pt modelId="{DE44FF8D-5E17-4D82-ACDB-EEFA181E7284}" type="sibTrans" cxnId="{4793A16E-9B1D-4EF7-8455-2B531C8320EE}">
      <dgm:prSet/>
      <dgm:spPr/>
      <dgm:t>
        <a:bodyPr/>
        <a:lstStyle/>
        <a:p>
          <a:endParaRPr lang="id-ID"/>
        </a:p>
      </dgm:t>
    </dgm:pt>
    <dgm:pt modelId="{42191C2F-7AA8-4736-BD30-EFF961DD2D5E}">
      <dgm:prSet phldrT="[Text]" custT="1"/>
      <dgm:spPr/>
      <dgm:t>
        <a:bodyPr/>
        <a:lstStyle/>
        <a:p>
          <a:r>
            <a:rPr lang="id-ID" sz="2000" b="1" dirty="0" smtClean="0"/>
            <a:t>Figure 3. Scanner</a:t>
          </a:r>
          <a:endParaRPr lang="id-ID" sz="2000" dirty="0"/>
        </a:p>
      </dgm:t>
    </dgm:pt>
    <dgm:pt modelId="{98C6FF07-0CB4-468D-AC37-B7BADCC002E5}" type="parTrans" cxnId="{FA65BEC4-8888-4DAB-B2C8-7D86E58C89C9}">
      <dgm:prSet/>
      <dgm:spPr/>
      <dgm:t>
        <a:bodyPr/>
        <a:lstStyle/>
        <a:p>
          <a:endParaRPr lang="id-ID"/>
        </a:p>
      </dgm:t>
    </dgm:pt>
    <dgm:pt modelId="{406523E0-DCBC-4257-9B23-C6907D2D3B16}" type="sibTrans" cxnId="{FA65BEC4-8888-4DAB-B2C8-7D86E58C89C9}">
      <dgm:prSet/>
      <dgm:spPr/>
      <dgm:t>
        <a:bodyPr/>
        <a:lstStyle/>
        <a:p>
          <a:endParaRPr lang="id-ID"/>
        </a:p>
      </dgm:t>
    </dgm:pt>
    <dgm:pt modelId="{54D1AEB7-D614-4E53-A9DE-994EFF5A2603}">
      <dgm:prSet phldrT="[Text]" custT="1"/>
      <dgm:spPr/>
      <dgm:t>
        <a:bodyPr/>
        <a:lstStyle/>
        <a:p>
          <a:r>
            <a:rPr lang="id-ID" sz="2000" b="1" dirty="0" smtClean="0"/>
            <a:t>Figure 4. Japanese paper</a:t>
          </a:r>
          <a:endParaRPr lang="id-ID" sz="2000" dirty="0"/>
        </a:p>
      </dgm:t>
    </dgm:pt>
    <dgm:pt modelId="{26B0F33C-245E-4EE4-8DEE-CF48613AE248}" type="parTrans" cxnId="{4BEE333E-8BDB-49B6-A135-9B4EA882C3DB}">
      <dgm:prSet/>
      <dgm:spPr/>
      <dgm:t>
        <a:bodyPr/>
        <a:lstStyle/>
        <a:p>
          <a:endParaRPr lang="id-ID"/>
        </a:p>
      </dgm:t>
    </dgm:pt>
    <dgm:pt modelId="{7BB55019-F961-4FAA-90E6-FBA7E53FE2F9}" type="sibTrans" cxnId="{4BEE333E-8BDB-49B6-A135-9B4EA882C3DB}">
      <dgm:prSet/>
      <dgm:spPr/>
      <dgm:t>
        <a:bodyPr/>
        <a:lstStyle/>
        <a:p>
          <a:endParaRPr lang="id-ID"/>
        </a:p>
      </dgm:t>
    </dgm:pt>
    <dgm:pt modelId="{C5039648-74AC-40A7-9C03-2FD6EFDA82A8}" type="pres">
      <dgm:prSet presAssocID="{B45B970C-7F2B-40E2-BC73-E3EC5A5E2903}" presName="Name0" presStyleCnt="0">
        <dgm:presLayoutVars>
          <dgm:dir/>
          <dgm:resizeHandles val="exact"/>
        </dgm:presLayoutVars>
      </dgm:prSet>
      <dgm:spPr/>
    </dgm:pt>
    <dgm:pt modelId="{A997CFF9-3EDC-4A65-9929-2612B3AE2D86}" type="pres">
      <dgm:prSet presAssocID="{B45B970C-7F2B-40E2-BC73-E3EC5A5E2903}" presName="fgShape" presStyleLbl="fgShp" presStyleIdx="0" presStyleCnt="1"/>
      <dgm:spPr/>
    </dgm:pt>
    <dgm:pt modelId="{4DE40359-8DDC-4BFB-9E7D-BB10246F2F8C}" type="pres">
      <dgm:prSet presAssocID="{B45B970C-7F2B-40E2-BC73-E3EC5A5E2903}" presName="linComp" presStyleCnt="0"/>
      <dgm:spPr/>
    </dgm:pt>
    <dgm:pt modelId="{6524F1DB-BBC1-41C5-BFC3-B630FF5A50E1}" type="pres">
      <dgm:prSet presAssocID="{211F2CE6-292C-443D-87A0-3FF83747E631}" presName="compNode" presStyleCnt="0"/>
      <dgm:spPr/>
    </dgm:pt>
    <dgm:pt modelId="{DF7183ED-2EA7-4721-B331-CCA4278D73C3}" type="pres">
      <dgm:prSet presAssocID="{211F2CE6-292C-443D-87A0-3FF83747E631}" presName="bkgdShape" presStyleLbl="node1" presStyleIdx="0" presStyleCnt="4"/>
      <dgm:spPr/>
      <dgm:t>
        <a:bodyPr/>
        <a:lstStyle/>
        <a:p>
          <a:endParaRPr lang="id-ID"/>
        </a:p>
      </dgm:t>
    </dgm:pt>
    <dgm:pt modelId="{A6A340CB-5B71-402B-8485-424EAE53955C}" type="pres">
      <dgm:prSet presAssocID="{211F2CE6-292C-443D-87A0-3FF83747E63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4744E9-2857-43D9-BE4C-B121D0AD8EDC}" type="pres">
      <dgm:prSet presAssocID="{211F2CE6-292C-443D-87A0-3FF83747E631}" presName="invisiNode" presStyleLbl="node1" presStyleIdx="0" presStyleCnt="4"/>
      <dgm:spPr/>
    </dgm:pt>
    <dgm:pt modelId="{BF818EEB-4D45-4044-9947-31FC2AC90B12}" type="pres">
      <dgm:prSet presAssocID="{211F2CE6-292C-443D-87A0-3FF83747E631}" presName="imagNode" presStyleLbl="fgImgPlace1" presStyleIdx="0" presStyleCnt="4" custAng="14702291" custScaleX="106824" custScaleY="107471" custLinFactNeighborX="6282" custLinFactNeighborY="-18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F4D6B78-8F33-4202-9B5D-5304A246E128}" type="pres">
      <dgm:prSet presAssocID="{18FAC6CC-B4F0-4BBD-9F89-9ECDCFA31C12}" presName="sibTrans" presStyleLbl="sibTrans2D1" presStyleIdx="0" presStyleCnt="0"/>
      <dgm:spPr/>
      <dgm:t>
        <a:bodyPr/>
        <a:lstStyle/>
        <a:p>
          <a:endParaRPr lang="id-ID"/>
        </a:p>
      </dgm:t>
    </dgm:pt>
    <dgm:pt modelId="{05C89385-3C17-4B8E-8806-62A18637B62E}" type="pres">
      <dgm:prSet presAssocID="{C57D6C06-AC16-415E-9992-8BDC652E4CEC}" presName="compNode" presStyleCnt="0"/>
      <dgm:spPr/>
    </dgm:pt>
    <dgm:pt modelId="{21F500EF-45E6-4A7C-86EB-3B433DB0566A}" type="pres">
      <dgm:prSet presAssocID="{C57D6C06-AC16-415E-9992-8BDC652E4CEC}" presName="bkgdShape" presStyleLbl="node1" presStyleIdx="1" presStyleCnt="4" custLinFactNeighborX="124"/>
      <dgm:spPr/>
      <dgm:t>
        <a:bodyPr/>
        <a:lstStyle/>
        <a:p>
          <a:endParaRPr lang="id-ID"/>
        </a:p>
      </dgm:t>
    </dgm:pt>
    <dgm:pt modelId="{65CF172D-B116-4D52-B117-3D0DA8065ADD}" type="pres">
      <dgm:prSet presAssocID="{C57D6C06-AC16-415E-9992-8BDC652E4C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7513C92-9501-4DF6-B76C-BCECCEB2A23E}" type="pres">
      <dgm:prSet presAssocID="{C57D6C06-AC16-415E-9992-8BDC652E4CEC}" presName="invisiNode" presStyleLbl="node1" presStyleIdx="1" presStyleCnt="4"/>
      <dgm:spPr/>
    </dgm:pt>
    <dgm:pt modelId="{8C87539E-1D18-420B-A2AB-1F87B5FBE379}" type="pres">
      <dgm:prSet presAssocID="{C57D6C06-AC16-415E-9992-8BDC652E4CEC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B7CA402-9A69-46FC-B945-D5DD5F9583D9}" type="pres">
      <dgm:prSet presAssocID="{DE44FF8D-5E17-4D82-ACDB-EEFA181E7284}" presName="sibTrans" presStyleLbl="sibTrans2D1" presStyleIdx="0" presStyleCnt="0"/>
      <dgm:spPr/>
      <dgm:t>
        <a:bodyPr/>
        <a:lstStyle/>
        <a:p>
          <a:endParaRPr lang="id-ID"/>
        </a:p>
      </dgm:t>
    </dgm:pt>
    <dgm:pt modelId="{017BA857-780C-4D9D-94B0-C316224CFB47}" type="pres">
      <dgm:prSet presAssocID="{42191C2F-7AA8-4736-BD30-EFF961DD2D5E}" presName="compNode" presStyleCnt="0"/>
      <dgm:spPr/>
    </dgm:pt>
    <dgm:pt modelId="{E8340CFA-911C-4D0D-AF3F-5F877F27EE5F}" type="pres">
      <dgm:prSet presAssocID="{42191C2F-7AA8-4736-BD30-EFF961DD2D5E}" presName="bkgdShape" presStyleLbl="node1" presStyleIdx="2" presStyleCnt="4"/>
      <dgm:spPr/>
      <dgm:t>
        <a:bodyPr/>
        <a:lstStyle/>
        <a:p>
          <a:endParaRPr lang="id-ID"/>
        </a:p>
      </dgm:t>
    </dgm:pt>
    <dgm:pt modelId="{8176CE54-5E7F-4FC2-B3E1-F1D109011985}" type="pres">
      <dgm:prSet presAssocID="{42191C2F-7AA8-4736-BD30-EFF961DD2D5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09516D7-75E2-4273-9D50-93A7D59E3C26}" type="pres">
      <dgm:prSet presAssocID="{42191C2F-7AA8-4736-BD30-EFF961DD2D5E}" presName="invisiNode" presStyleLbl="node1" presStyleIdx="2" presStyleCnt="4"/>
      <dgm:spPr/>
    </dgm:pt>
    <dgm:pt modelId="{F3DF6D51-859E-4C3B-A460-881157D50467}" type="pres">
      <dgm:prSet presAssocID="{42191C2F-7AA8-4736-BD30-EFF961DD2D5E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25C6DD7-017A-4749-A27F-EDE3DB67F3A8}" type="pres">
      <dgm:prSet presAssocID="{406523E0-DCBC-4257-9B23-C6907D2D3B16}" presName="sibTrans" presStyleLbl="sibTrans2D1" presStyleIdx="0" presStyleCnt="0"/>
      <dgm:spPr/>
      <dgm:t>
        <a:bodyPr/>
        <a:lstStyle/>
        <a:p>
          <a:endParaRPr lang="id-ID"/>
        </a:p>
      </dgm:t>
    </dgm:pt>
    <dgm:pt modelId="{A36CC4C4-74D8-4F9E-8583-4060554FEAD2}" type="pres">
      <dgm:prSet presAssocID="{54D1AEB7-D614-4E53-A9DE-994EFF5A2603}" presName="compNode" presStyleCnt="0"/>
      <dgm:spPr/>
    </dgm:pt>
    <dgm:pt modelId="{6D694AA2-91ED-4023-A3FF-FB1F15B4B8CA}" type="pres">
      <dgm:prSet presAssocID="{54D1AEB7-D614-4E53-A9DE-994EFF5A2603}" presName="bkgdShape" presStyleLbl="node1" presStyleIdx="3" presStyleCnt="4"/>
      <dgm:spPr/>
      <dgm:t>
        <a:bodyPr/>
        <a:lstStyle/>
        <a:p>
          <a:endParaRPr lang="id-ID"/>
        </a:p>
      </dgm:t>
    </dgm:pt>
    <dgm:pt modelId="{5FBEF12D-9C1F-4B55-A708-6EB223EE86FF}" type="pres">
      <dgm:prSet presAssocID="{54D1AEB7-D614-4E53-A9DE-994EFF5A2603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5DE95E4-F825-482C-BFE9-DD246676AA1E}" type="pres">
      <dgm:prSet presAssocID="{54D1AEB7-D614-4E53-A9DE-994EFF5A2603}" presName="invisiNode" presStyleLbl="node1" presStyleIdx="3" presStyleCnt="4"/>
      <dgm:spPr/>
    </dgm:pt>
    <dgm:pt modelId="{C9D584C5-D214-48C4-83F5-98F9B185FA49}" type="pres">
      <dgm:prSet presAssocID="{54D1AEB7-D614-4E53-A9DE-994EFF5A2603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A65BEC4-8888-4DAB-B2C8-7D86E58C89C9}" srcId="{B45B970C-7F2B-40E2-BC73-E3EC5A5E2903}" destId="{42191C2F-7AA8-4736-BD30-EFF961DD2D5E}" srcOrd="2" destOrd="0" parTransId="{98C6FF07-0CB4-468D-AC37-B7BADCC002E5}" sibTransId="{406523E0-DCBC-4257-9B23-C6907D2D3B16}"/>
    <dgm:cxn modelId="{247F0BEA-FEB8-4D69-B116-9A988FC0DC8C}" type="presOf" srcId="{211F2CE6-292C-443D-87A0-3FF83747E631}" destId="{A6A340CB-5B71-402B-8485-424EAE53955C}" srcOrd="1" destOrd="0" presId="urn:microsoft.com/office/officeart/2005/8/layout/hList7"/>
    <dgm:cxn modelId="{D80B9971-7805-40A0-9C2F-3328FB5AF5A6}" type="presOf" srcId="{54D1AEB7-D614-4E53-A9DE-994EFF5A2603}" destId="{5FBEF12D-9C1F-4B55-A708-6EB223EE86FF}" srcOrd="1" destOrd="0" presId="urn:microsoft.com/office/officeart/2005/8/layout/hList7"/>
    <dgm:cxn modelId="{BB1BEE0D-697B-44A5-AAFD-572706D71A4E}" type="presOf" srcId="{C57D6C06-AC16-415E-9992-8BDC652E4CEC}" destId="{65CF172D-B116-4D52-B117-3D0DA8065ADD}" srcOrd="1" destOrd="0" presId="urn:microsoft.com/office/officeart/2005/8/layout/hList7"/>
    <dgm:cxn modelId="{4793A16E-9B1D-4EF7-8455-2B531C8320EE}" srcId="{B45B970C-7F2B-40E2-BC73-E3EC5A5E2903}" destId="{C57D6C06-AC16-415E-9992-8BDC652E4CEC}" srcOrd="1" destOrd="0" parTransId="{1726931E-751E-4759-8C8A-B122FFB4DB97}" sibTransId="{DE44FF8D-5E17-4D82-ACDB-EEFA181E7284}"/>
    <dgm:cxn modelId="{632950F9-47A6-4EB4-A717-ADDCE969DFE4}" type="presOf" srcId="{211F2CE6-292C-443D-87A0-3FF83747E631}" destId="{DF7183ED-2EA7-4721-B331-CCA4278D73C3}" srcOrd="0" destOrd="0" presId="urn:microsoft.com/office/officeart/2005/8/layout/hList7"/>
    <dgm:cxn modelId="{37E1B30D-7CBA-4D60-AEFD-92AD361849AF}" type="presOf" srcId="{42191C2F-7AA8-4736-BD30-EFF961DD2D5E}" destId="{E8340CFA-911C-4D0D-AF3F-5F877F27EE5F}" srcOrd="0" destOrd="0" presId="urn:microsoft.com/office/officeart/2005/8/layout/hList7"/>
    <dgm:cxn modelId="{CDDD5F57-7A36-4D42-A85A-72A315F14BEC}" type="presOf" srcId="{B45B970C-7F2B-40E2-BC73-E3EC5A5E2903}" destId="{C5039648-74AC-40A7-9C03-2FD6EFDA82A8}" srcOrd="0" destOrd="0" presId="urn:microsoft.com/office/officeart/2005/8/layout/hList7"/>
    <dgm:cxn modelId="{C23C7F0C-E5FB-4FF8-A290-5139CF8856F0}" type="presOf" srcId="{42191C2F-7AA8-4736-BD30-EFF961DD2D5E}" destId="{8176CE54-5E7F-4FC2-B3E1-F1D109011985}" srcOrd="1" destOrd="0" presId="urn:microsoft.com/office/officeart/2005/8/layout/hList7"/>
    <dgm:cxn modelId="{D05543BA-A263-4A77-A449-E9C018FB2DE8}" type="presOf" srcId="{C57D6C06-AC16-415E-9992-8BDC652E4CEC}" destId="{21F500EF-45E6-4A7C-86EB-3B433DB0566A}" srcOrd="0" destOrd="0" presId="urn:microsoft.com/office/officeart/2005/8/layout/hList7"/>
    <dgm:cxn modelId="{C965AFA6-5522-4F56-881F-D4B5D0D13757}" srcId="{B45B970C-7F2B-40E2-BC73-E3EC5A5E2903}" destId="{211F2CE6-292C-443D-87A0-3FF83747E631}" srcOrd="0" destOrd="0" parTransId="{BBB7A109-D4D7-4010-B018-9B2B7B013D62}" sibTransId="{18FAC6CC-B4F0-4BBD-9F89-9ECDCFA31C12}"/>
    <dgm:cxn modelId="{484BC849-BEEF-4656-984F-A90D77F4D280}" type="presOf" srcId="{406523E0-DCBC-4257-9B23-C6907D2D3B16}" destId="{A25C6DD7-017A-4749-A27F-EDE3DB67F3A8}" srcOrd="0" destOrd="0" presId="urn:microsoft.com/office/officeart/2005/8/layout/hList7"/>
    <dgm:cxn modelId="{00EC7E87-F772-4ED7-8373-651FA3D83E84}" type="presOf" srcId="{18FAC6CC-B4F0-4BBD-9F89-9ECDCFA31C12}" destId="{EF4D6B78-8F33-4202-9B5D-5304A246E128}" srcOrd="0" destOrd="0" presId="urn:microsoft.com/office/officeart/2005/8/layout/hList7"/>
    <dgm:cxn modelId="{4BEE333E-8BDB-49B6-A135-9B4EA882C3DB}" srcId="{B45B970C-7F2B-40E2-BC73-E3EC5A5E2903}" destId="{54D1AEB7-D614-4E53-A9DE-994EFF5A2603}" srcOrd="3" destOrd="0" parTransId="{26B0F33C-245E-4EE4-8DEE-CF48613AE248}" sibTransId="{7BB55019-F961-4FAA-90E6-FBA7E53FE2F9}"/>
    <dgm:cxn modelId="{7F67B87F-2378-4A78-8724-DAA2A5BF7D78}" type="presOf" srcId="{54D1AEB7-D614-4E53-A9DE-994EFF5A2603}" destId="{6D694AA2-91ED-4023-A3FF-FB1F15B4B8CA}" srcOrd="0" destOrd="0" presId="urn:microsoft.com/office/officeart/2005/8/layout/hList7"/>
    <dgm:cxn modelId="{43E17D8A-9FB1-4EBA-B0C9-0387DD2A8910}" type="presOf" srcId="{DE44FF8D-5E17-4D82-ACDB-EEFA181E7284}" destId="{2B7CA402-9A69-46FC-B945-D5DD5F9583D9}" srcOrd="0" destOrd="0" presId="urn:microsoft.com/office/officeart/2005/8/layout/hList7"/>
    <dgm:cxn modelId="{1AE25EAC-0688-4EFA-90C9-0CB95D835458}" type="presParOf" srcId="{C5039648-74AC-40A7-9C03-2FD6EFDA82A8}" destId="{A997CFF9-3EDC-4A65-9929-2612B3AE2D86}" srcOrd="0" destOrd="0" presId="urn:microsoft.com/office/officeart/2005/8/layout/hList7"/>
    <dgm:cxn modelId="{24EDFFE9-C0DD-49D9-922A-8B55D042FF8E}" type="presParOf" srcId="{C5039648-74AC-40A7-9C03-2FD6EFDA82A8}" destId="{4DE40359-8DDC-4BFB-9E7D-BB10246F2F8C}" srcOrd="1" destOrd="0" presId="urn:microsoft.com/office/officeart/2005/8/layout/hList7"/>
    <dgm:cxn modelId="{474A844C-98F6-43A6-B6D8-AF7D24009E53}" type="presParOf" srcId="{4DE40359-8DDC-4BFB-9E7D-BB10246F2F8C}" destId="{6524F1DB-BBC1-41C5-BFC3-B630FF5A50E1}" srcOrd="0" destOrd="0" presId="urn:microsoft.com/office/officeart/2005/8/layout/hList7"/>
    <dgm:cxn modelId="{F71CB130-3293-464E-AA8E-0AE8F3000C84}" type="presParOf" srcId="{6524F1DB-BBC1-41C5-BFC3-B630FF5A50E1}" destId="{DF7183ED-2EA7-4721-B331-CCA4278D73C3}" srcOrd="0" destOrd="0" presId="urn:microsoft.com/office/officeart/2005/8/layout/hList7"/>
    <dgm:cxn modelId="{9D6FDE4F-CFBE-4B77-A77E-B7026F70C34A}" type="presParOf" srcId="{6524F1DB-BBC1-41C5-BFC3-B630FF5A50E1}" destId="{A6A340CB-5B71-402B-8485-424EAE53955C}" srcOrd="1" destOrd="0" presId="urn:microsoft.com/office/officeart/2005/8/layout/hList7"/>
    <dgm:cxn modelId="{D570757B-8EE5-449D-9611-E90E9807F659}" type="presParOf" srcId="{6524F1DB-BBC1-41C5-BFC3-B630FF5A50E1}" destId="{774744E9-2857-43D9-BE4C-B121D0AD8EDC}" srcOrd="2" destOrd="0" presId="urn:microsoft.com/office/officeart/2005/8/layout/hList7"/>
    <dgm:cxn modelId="{44C5CD24-BE68-4E9E-A0BC-84763EC89AF9}" type="presParOf" srcId="{6524F1DB-BBC1-41C5-BFC3-B630FF5A50E1}" destId="{BF818EEB-4D45-4044-9947-31FC2AC90B12}" srcOrd="3" destOrd="0" presId="urn:microsoft.com/office/officeart/2005/8/layout/hList7"/>
    <dgm:cxn modelId="{1CC9F093-7D34-41AA-8058-2BAAE41B46E1}" type="presParOf" srcId="{4DE40359-8DDC-4BFB-9E7D-BB10246F2F8C}" destId="{EF4D6B78-8F33-4202-9B5D-5304A246E128}" srcOrd="1" destOrd="0" presId="urn:microsoft.com/office/officeart/2005/8/layout/hList7"/>
    <dgm:cxn modelId="{EFEF68CA-5A5F-4255-AEE1-7418044A891A}" type="presParOf" srcId="{4DE40359-8DDC-4BFB-9E7D-BB10246F2F8C}" destId="{05C89385-3C17-4B8E-8806-62A18637B62E}" srcOrd="2" destOrd="0" presId="urn:microsoft.com/office/officeart/2005/8/layout/hList7"/>
    <dgm:cxn modelId="{1501A4FC-3749-4A9A-894D-D193B96D8B75}" type="presParOf" srcId="{05C89385-3C17-4B8E-8806-62A18637B62E}" destId="{21F500EF-45E6-4A7C-86EB-3B433DB0566A}" srcOrd="0" destOrd="0" presId="urn:microsoft.com/office/officeart/2005/8/layout/hList7"/>
    <dgm:cxn modelId="{70073529-9971-447C-8C61-059729CA3591}" type="presParOf" srcId="{05C89385-3C17-4B8E-8806-62A18637B62E}" destId="{65CF172D-B116-4D52-B117-3D0DA8065ADD}" srcOrd="1" destOrd="0" presId="urn:microsoft.com/office/officeart/2005/8/layout/hList7"/>
    <dgm:cxn modelId="{4471FB0A-5ED8-4D4F-A9C3-9FD23799BC4A}" type="presParOf" srcId="{05C89385-3C17-4B8E-8806-62A18637B62E}" destId="{67513C92-9501-4DF6-B76C-BCECCEB2A23E}" srcOrd="2" destOrd="0" presId="urn:microsoft.com/office/officeart/2005/8/layout/hList7"/>
    <dgm:cxn modelId="{A9AF7F8C-A7F8-4B26-9344-FC5A5EF90BC1}" type="presParOf" srcId="{05C89385-3C17-4B8E-8806-62A18637B62E}" destId="{8C87539E-1D18-420B-A2AB-1F87B5FBE379}" srcOrd="3" destOrd="0" presId="urn:microsoft.com/office/officeart/2005/8/layout/hList7"/>
    <dgm:cxn modelId="{31DE2231-6B83-4CD2-96EE-403788E277B3}" type="presParOf" srcId="{4DE40359-8DDC-4BFB-9E7D-BB10246F2F8C}" destId="{2B7CA402-9A69-46FC-B945-D5DD5F9583D9}" srcOrd="3" destOrd="0" presId="urn:microsoft.com/office/officeart/2005/8/layout/hList7"/>
    <dgm:cxn modelId="{1F6CB894-B92D-4625-A85B-BF41F77DE05B}" type="presParOf" srcId="{4DE40359-8DDC-4BFB-9E7D-BB10246F2F8C}" destId="{017BA857-780C-4D9D-94B0-C316224CFB47}" srcOrd="4" destOrd="0" presId="urn:microsoft.com/office/officeart/2005/8/layout/hList7"/>
    <dgm:cxn modelId="{F3673A96-CAFC-4B9C-9991-BF97D6361044}" type="presParOf" srcId="{017BA857-780C-4D9D-94B0-C316224CFB47}" destId="{E8340CFA-911C-4D0D-AF3F-5F877F27EE5F}" srcOrd="0" destOrd="0" presId="urn:microsoft.com/office/officeart/2005/8/layout/hList7"/>
    <dgm:cxn modelId="{FBFFEBDB-A36A-4729-93CD-DB860562ACEF}" type="presParOf" srcId="{017BA857-780C-4D9D-94B0-C316224CFB47}" destId="{8176CE54-5E7F-4FC2-B3E1-F1D109011985}" srcOrd="1" destOrd="0" presId="urn:microsoft.com/office/officeart/2005/8/layout/hList7"/>
    <dgm:cxn modelId="{34979DDD-74CE-4A74-BF78-BAAFA8078B21}" type="presParOf" srcId="{017BA857-780C-4D9D-94B0-C316224CFB47}" destId="{309516D7-75E2-4273-9D50-93A7D59E3C26}" srcOrd="2" destOrd="0" presId="urn:microsoft.com/office/officeart/2005/8/layout/hList7"/>
    <dgm:cxn modelId="{29523AAD-E6BE-48A9-947D-502B4F8768E5}" type="presParOf" srcId="{017BA857-780C-4D9D-94B0-C316224CFB47}" destId="{F3DF6D51-859E-4C3B-A460-881157D50467}" srcOrd="3" destOrd="0" presId="urn:microsoft.com/office/officeart/2005/8/layout/hList7"/>
    <dgm:cxn modelId="{E7CDA411-7D52-4BF9-9D18-8EA496C59DE4}" type="presParOf" srcId="{4DE40359-8DDC-4BFB-9E7D-BB10246F2F8C}" destId="{A25C6DD7-017A-4749-A27F-EDE3DB67F3A8}" srcOrd="5" destOrd="0" presId="urn:microsoft.com/office/officeart/2005/8/layout/hList7"/>
    <dgm:cxn modelId="{C7715E48-813A-47CF-96A4-E8FFC22AB348}" type="presParOf" srcId="{4DE40359-8DDC-4BFB-9E7D-BB10246F2F8C}" destId="{A36CC4C4-74D8-4F9E-8583-4060554FEAD2}" srcOrd="6" destOrd="0" presId="urn:microsoft.com/office/officeart/2005/8/layout/hList7"/>
    <dgm:cxn modelId="{6CF428BA-3833-4858-BA73-CD5F4E2FDC0C}" type="presParOf" srcId="{A36CC4C4-74D8-4F9E-8583-4060554FEAD2}" destId="{6D694AA2-91ED-4023-A3FF-FB1F15B4B8CA}" srcOrd="0" destOrd="0" presId="urn:microsoft.com/office/officeart/2005/8/layout/hList7"/>
    <dgm:cxn modelId="{B898F73A-A1D9-4513-A273-1C60537F6FFF}" type="presParOf" srcId="{A36CC4C4-74D8-4F9E-8583-4060554FEAD2}" destId="{5FBEF12D-9C1F-4B55-A708-6EB223EE86FF}" srcOrd="1" destOrd="0" presId="urn:microsoft.com/office/officeart/2005/8/layout/hList7"/>
    <dgm:cxn modelId="{45A2F5F1-4E39-4AC4-86CF-E96E23891C2C}" type="presParOf" srcId="{A36CC4C4-74D8-4F9E-8583-4060554FEAD2}" destId="{35DE95E4-F825-482C-BFE9-DD246676AA1E}" srcOrd="2" destOrd="0" presId="urn:microsoft.com/office/officeart/2005/8/layout/hList7"/>
    <dgm:cxn modelId="{31639D44-AD1E-47D0-9091-78C5FD41AE51}" type="presParOf" srcId="{A36CC4C4-74D8-4F9E-8583-4060554FEAD2}" destId="{C9D584C5-D214-48C4-83F5-98F9B185FA49}" srcOrd="3" destOrd="0" presId="urn:microsoft.com/office/officeart/2005/8/layout/hList7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8D0428-784C-4745-B190-158FC3290DC9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400AB060-F7DD-4D07-A89F-8C012F394693}">
      <dgm:prSet phldrT="[Text]" custT="1"/>
      <dgm:spPr/>
      <dgm:t>
        <a:bodyPr/>
        <a:lstStyle/>
        <a:p>
          <a:r>
            <a:rPr lang="id-ID" sz="2000" b="1" dirty="0" smtClean="0"/>
            <a:t>Figure 5. Drill</a:t>
          </a:r>
          <a:endParaRPr lang="id-ID" sz="2000" dirty="0"/>
        </a:p>
      </dgm:t>
    </dgm:pt>
    <dgm:pt modelId="{8C4DAE69-3F51-4B4E-B4EA-3AC18EB410CA}" type="parTrans" cxnId="{5E8DA62A-AE7C-4305-ADB0-D2439E0E8708}">
      <dgm:prSet/>
      <dgm:spPr/>
      <dgm:t>
        <a:bodyPr/>
        <a:lstStyle/>
        <a:p>
          <a:endParaRPr lang="id-ID"/>
        </a:p>
      </dgm:t>
    </dgm:pt>
    <dgm:pt modelId="{AD73AA09-726A-45AC-A21E-28E1ABCFAE22}" type="sibTrans" cxnId="{5E8DA62A-AE7C-4305-ADB0-D2439E0E8708}">
      <dgm:prSet/>
      <dgm:spPr/>
      <dgm:t>
        <a:bodyPr/>
        <a:lstStyle/>
        <a:p>
          <a:endParaRPr lang="id-ID"/>
        </a:p>
      </dgm:t>
    </dgm:pt>
    <dgm:pt modelId="{92FD3443-188D-4D0A-8103-AD5139887EE8}">
      <dgm:prSet phldrT="[Text]" custT="1"/>
      <dgm:spPr/>
      <dgm:t>
        <a:bodyPr/>
        <a:lstStyle/>
        <a:p>
          <a:r>
            <a:rPr lang="id-ID" sz="2000" b="1" dirty="0" smtClean="0"/>
            <a:t>Figure 6. Yarn</a:t>
          </a:r>
          <a:endParaRPr lang="id-ID" sz="2000" dirty="0"/>
        </a:p>
      </dgm:t>
    </dgm:pt>
    <dgm:pt modelId="{7AAAF462-422F-4F64-BC1D-376D735C7A94}" type="parTrans" cxnId="{0F900CA7-CD9A-44AD-A46B-36A9B8F80AE2}">
      <dgm:prSet/>
      <dgm:spPr/>
      <dgm:t>
        <a:bodyPr/>
        <a:lstStyle/>
        <a:p>
          <a:endParaRPr lang="id-ID"/>
        </a:p>
      </dgm:t>
    </dgm:pt>
    <dgm:pt modelId="{3F42324B-C841-4780-9980-28DFBDCF4A2A}" type="sibTrans" cxnId="{0F900CA7-CD9A-44AD-A46B-36A9B8F80AE2}">
      <dgm:prSet/>
      <dgm:spPr/>
      <dgm:t>
        <a:bodyPr/>
        <a:lstStyle/>
        <a:p>
          <a:endParaRPr lang="id-ID"/>
        </a:p>
      </dgm:t>
    </dgm:pt>
    <dgm:pt modelId="{EABD3EFA-39F4-49FF-989F-5158364D10BB}">
      <dgm:prSet phldrT="[Text]" custT="1"/>
      <dgm:spPr/>
      <dgm:t>
        <a:bodyPr/>
        <a:lstStyle/>
        <a:p>
          <a:r>
            <a:rPr lang="id-ID" sz="2000" b="1" dirty="0" smtClean="0"/>
            <a:t>Figure 7. Brush</a:t>
          </a:r>
          <a:endParaRPr lang="id-ID" sz="2000" dirty="0"/>
        </a:p>
      </dgm:t>
    </dgm:pt>
    <dgm:pt modelId="{E664DDB6-88BC-44FD-A6F4-EAEC01FD7F3F}" type="parTrans" cxnId="{A244E84D-522B-4A4F-8B5C-9E6AC2B03EC7}">
      <dgm:prSet/>
      <dgm:spPr/>
      <dgm:t>
        <a:bodyPr/>
        <a:lstStyle/>
        <a:p>
          <a:endParaRPr lang="id-ID"/>
        </a:p>
      </dgm:t>
    </dgm:pt>
    <dgm:pt modelId="{94197CBA-BE02-4D79-A95C-E2956952B327}" type="sibTrans" cxnId="{A244E84D-522B-4A4F-8B5C-9E6AC2B03EC7}">
      <dgm:prSet/>
      <dgm:spPr/>
      <dgm:t>
        <a:bodyPr/>
        <a:lstStyle/>
        <a:p>
          <a:endParaRPr lang="id-ID"/>
        </a:p>
      </dgm:t>
    </dgm:pt>
    <dgm:pt modelId="{7791A111-2C8C-4023-8F15-EFA03C66BC69}">
      <dgm:prSet phldrT="[Text]" custT="1"/>
      <dgm:spPr/>
      <dgm:t>
        <a:bodyPr/>
        <a:lstStyle/>
        <a:p>
          <a:r>
            <a:rPr lang="id-ID" sz="1800" b="1" dirty="0" smtClean="0"/>
            <a:t>Figure 8. Plastic Cover</a:t>
          </a:r>
          <a:endParaRPr lang="id-ID" sz="1800" dirty="0"/>
        </a:p>
      </dgm:t>
    </dgm:pt>
    <dgm:pt modelId="{4A989DE3-30C6-453E-BE52-C59F2E314878}" type="parTrans" cxnId="{D7E4F63F-B82A-4D14-B599-923F6605CC5F}">
      <dgm:prSet/>
      <dgm:spPr/>
      <dgm:t>
        <a:bodyPr/>
        <a:lstStyle/>
        <a:p>
          <a:endParaRPr lang="id-ID"/>
        </a:p>
      </dgm:t>
    </dgm:pt>
    <dgm:pt modelId="{C6B4F64F-C09E-46DE-A176-6B6710B720EA}" type="sibTrans" cxnId="{D7E4F63F-B82A-4D14-B599-923F6605CC5F}">
      <dgm:prSet/>
      <dgm:spPr/>
      <dgm:t>
        <a:bodyPr/>
        <a:lstStyle/>
        <a:p>
          <a:endParaRPr lang="id-ID"/>
        </a:p>
      </dgm:t>
    </dgm:pt>
    <dgm:pt modelId="{54CACBD0-0F13-4688-9084-7C3066C0699A}" type="pres">
      <dgm:prSet presAssocID="{3B8D0428-784C-4745-B190-158FC3290DC9}" presName="Name0" presStyleCnt="0">
        <dgm:presLayoutVars>
          <dgm:dir/>
          <dgm:resizeHandles val="exact"/>
        </dgm:presLayoutVars>
      </dgm:prSet>
      <dgm:spPr/>
    </dgm:pt>
    <dgm:pt modelId="{1221618F-6923-4A75-BD4C-526F646CFD7C}" type="pres">
      <dgm:prSet presAssocID="{3B8D0428-784C-4745-B190-158FC3290DC9}" presName="fgShape" presStyleLbl="fgShp" presStyleIdx="0" presStyleCnt="1"/>
      <dgm:spPr/>
    </dgm:pt>
    <dgm:pt modelId="{4E041D08-9E5B-49E7-AAE8-89752920F34F}" type="pres">
      <dgm:prSet presAssocID="{3B8D0428-784C-4745-B190-158FC3290DC9}" presName="linComp" presStyleCnt="0"/>
      <dgm:spPr/>
    </dgm:pt>
    <dgm:pt modelId="{CEC3A2F7-E4F9-4C03-B5A5-2C4818177597}" type="pres">
      <dgm:prSet presAssocID="{400AB060-F7DD-4D07-A89F-8C012F394693}" presName="compNode" presStyleCnt="0"/>
      <dgm:spPr/>
    </dgm:pt>
    <dgm:pt modelId="{F7D17E9E-85B8-46A8-887A-F13FE8180E4C}" type="pres">
      <dgm:prSet presAssocID="{400AB060-F7DD-4D07-A89F-8C012F394693}" presName="bkgdShape" presStyleLbl="node1" presStyleIdx="0" presStyleCnt="4"/>
      <dgm:spPr/>
      <dgm:t>
        <a:bodyPr/>
        <a:lstStyle/>
        <a:p>
          <a:endParaRPr lang="id-ID"/>
        </a:p>
      </dgm:t>
    </dgm:pt>
    <dgm:pt modelId="{6B0CA840-EBD4-43A5-9969-84A3B6CA5CAB}" type="pres">
      <dgm:prSet presAssocID="{400AB060-F7DD-4D07-A89F-8C012F39469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3308042-5DB3-41A8-BCA7-6D9FAB011F01}" type="pres">
      <dgm:prSet presAssocID="{400AB060-F7DD-4D07-A89F-8C012F394693}" presName="invisiNode" presStyleLbl="node1" presStyleIdx="0" presStyleCnt="4"/>
      <dgm:spPr/>
    </dgm:pt>
    <dgm:pt modelId="{14185AEB-1540-4FEF-9555-1342EFB2B455}" type="pres">
      <dgm:prSet presAssocID="{400AB060-F7DD-4D07-A89F-8C012F394693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CA1CB9-EEC6-468B-9926-F944C6287E44}" type="pres">
      <dgm:prSet presAssocID="{AD73AA09-726A-45AC-A21E-28E1ABCFAE22}" presName="sibTrans" presStyleLbl="sibTrans2D1" presStyleIdx="0" presStyleCnt="0"/>
      <dgm:spPr/>
      <dgm:t>
        <a:bodyPr/>
        <a:lstStyle/>
        <a:p>
          <a:endParaRPr lang="id-ID"/>
        </a:p>
      </dgm:t>
    </dgm:pt>
    <dgm:pt modelId="{959FC700-F96F-4A42-92B4-E60734E14B7E}" type="pres">
      <dgm:prSet presAssocID="{92FD3443-188D-4D0A-8103-AD5139887EE8}" presName="compNode" presStyleCnt="0"/>
      <dgm:spPr/>
    </dgm:pt>
    <dgm:pt modelId="{65E697FA-48BB-467F-9951-6EBC6E30C104}" type="pres">
      <dgm:prSet presAssocID="{92FD3443-188D-4D0A-8103-AD5139887EE8}" presName="bkgdShape" presStyleLbl="node1" presStyleIdx="1" presStyleCnt="4"/>
      <dgm:spPr/>
      <dgm:t>
        <a:bodyPr/>
        <a:lstStyle/>
        <a:p>
          <a:endParaRPr lang="id-ID"/>
        </a:p>
      </dgm:t>
    </dgm:pt>
    <dgm:pt modelId="{AEB1E18A-B4C7-491C-9762-6CD623FF8144}" type="pres">
      <dgm:prSet presAssocID="{92FD3443-188D-4D0A-8103-AD5139887EE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E96C927-150B-4768-8D02-943E0B0A8B05}" type="pres">
      <dgm:prSet presAssocID="{92FD3443-188D-4D0A-8103-AD5139887EE8}" presName="invisiNode" presStyleLbl="node1" presStyleIdx="1" presStyleCnt="4"/>
      <dgm:spPr/>
    </dgm:pt>
    <dgm:pt modelId="{6B708AA8-A30C-4636-B283-C59FBF0BA714}" type="pres">
      <dgm:prSet presAssocID="{92FD3443-188D-4D0A-8103-AD5139887EE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CD66456-450C-4089-9241-377BF8CE3AB9}" type="pres">
      <dgm:prSet presAssocID="{3F42324B-C841-4780-9980-28DFBDCF4A2A}" presName="sibTrans" presStyleLbl="sibTrans2D1" presStyleIdx="0" presStyleCnt="0"/>
      <dgm:spPr/>
      <dgm:t>
        <a:bodyPr/>
        <a:lstStyle/>
        <a:p>
          <a:endParaRPr lang="id-ID"/>
        </a:p>
      </dgm:t>
    </dgm:pt>
    <dgm:pt modelId="{46CE25D6-3A08-436F-A4E0-D6CFF273DAED}" type="pres">
      <dgm:prSet presAssocID="{EABD3EFA-39F4-49FF-989F-5158364D10BB}" presName="compNode" presStyleCnt="0"/>
      <dgm:spPr/>
    </dgm:pt>
    <dgm:pt modelId="{F9EB6C97-820D-4550-B176-D90B330BF51A}" type="pres">
      <dgm:prSet presAssocID="{EABD3EFA-39F4-49FF-989F-5158364D10BB}" presName="bkgdShape" presStyleLbl="node1" presStyleIdx="2" presStyleCnt="4"/>
      <dgm:spPr/>
      <dgm:t>
        <a:bodyPr/>
        <a:lstStyle/>
        <a:p>
          <a:endParaRPr lang="id-ID"/>
        </a:p>
      </dgm:t>
    </dgm:pt>
    <dgm:pt modelId="{D09C8899-1FB3-4460-8F95-451C0CE41FB7}" type="pres">
      <dgm:prSet presAssocID="{EABD3EFA-39F4-49FF-989F-5158364D10B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2B14815-2D2C-4DD5-9386-6AF01975C9EF}" type="pres">
      <dgm:prSet presAssocID="{EABD3EFA-39F4-49FF-989F-5158364D10BB}" presName="invisiNode" presStyleLbl="node1" presStyleIdx="2" presStyleCnt="4"/>
      <dgm:spPr/>
    </dgm:pt>
    <dgm:pt modelId="{E275F6AD-6E22-44A4-9907-C85337B27D7D}" type="pres">
      <dgm:prSet presAssocID="{EABD3EFA-39F4-49FF-989F-5158364D10BB}" presName="imagNode" presStyleLbl="fgImgPlace1" presStyleIdx="2" presStyleCnt="4" custLinFactNeighborX="-6693" custLinFactNeighborY="16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FA4E008-54C5-4F08-B968-B49423AF345E}" type="pres">
      <dgm:prSet presAssocID="{94197CBA-BE02-4D79-A95C-E2956952B327}" presName="sibTrans" presStyleLbl="sibTrans2D1" presStyleIdx="0" presStyleCnt="0"/>
      <dgm:spPr/>
      <dgm:t>
        <a:bodyPr/>
        <a:lstStyle/>
        <a:p>
          <a:endParaRPr lang="id-ID"/>
        </a:p>
      </dgm:t>
    </dgm:pt>
    <dgm:pt modelId="{C4759190-889F-461A-B8C8-B40E20C0FAF2}" type="pres">
      <dgm:prSet presAssocID="{7791A111-2C8C-4023-8F15-EFA03C66BC69}" presName="compNode" presStyleCnt="0"/>
      <dgm:spPr/>
    </dgm:pt>
    <dgm:pt modelId="{8856E3F0-C63A-480A-A419-3700C929F538}" type="pres">
      <dgm:prSet presAssocID="{7791A111-2C8C-4023-8F15-EFA03C66BC69}" presName="bkgdShape" presStyleLbl="node1" presStyleIdx="3" presStyleCnt="4"/>
      <dgm:spPr/>
      <dgm:t>
        <a:bodyPr/>
        <a:lstStyle/>
        <a:p>
          <a:endParaRPr lang="id-ID"/>
        </a:p>
      </dgm:t>
    </dgm:pt>
    <dgm:pt modelId="{AF3D8497-DCF2-4B01-B01F-82A44722779C}" type="pres">
      <dgm:prSet presAssocID="{7791A111-2C8C-4023-8F15-EFA03C66BC6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EBA3383-DAB4-4224-9769-19997F6E42C1}" type="pres">
      <dgm:prSet presAssocID="{7791A111-2C8C-4023-8F15-EFA03C66BC69}" presName="invisiNode" presStyleLbl="node1" presStyleIdx="3" presStyleCnt="4"/>
      <dgm:spPr/>
    </dgm:pt>
    <dgm:pt modelId="{B7D62F87-3AAE-4637-99D3-E01E2C9850D0}" type="pres">
      <dgm:prSet presAssocID="{7791A111-2C8C-4023-8F15-EFA03C66BC69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7F0B200-2D9A-4D74-8390-F683E5AB666F}" type="presOf" srcId="{7791A111-2C8C-4023-8F15-EFA03C66BC69}" destId="{8856E3F0-C63A-480A-A419-3700C929F538}" srcOrd="0" destOrd="0" presId="urn:microsoft.com/office/officeart/2005/8/layout/hList7"/>
    <dgm:cxn modelId="{63C60585-A84D-499E-BC8F-206E5D99D3FF}" type="presOf" srcId="{EABD3EFA-39F4-49FF-989F-5158364D10BB}" destId="{F9EB6C97-820D-4550-B176-D90B330BF51A}" srcOrd="0" destOrd="0" presId="urn:microsoft.com/office/officeart/2005/8/layout/hList7"/>
    <dgm:cxn modelId="{0F900CA7-CD9A-44AD-A46B-36A9B8F80AE2}" srcId="{3B8D0428-784C-4745-B190-158FC3290DC9}" destId="{92FD3443-188D-4D0A-8103-AD5139887EE8}" srcOrd="1" destOrd="0" parTransId="{7AAAF462-422F-4F64-BC1D-376D735C7A94}" sibTransId="{3F42324B-C841-4780-9980-28DFBDCF4A2A}"/>
    <dgm:cxn modelId="{5E8DA62A-AE7C-4305-ADB0-D2439E0E8708}" srcId="{3B8D0428-784C-4745-B190-158FC3290DC9}" destId="{400AB060-F7DD-4D07-A89F-8C012F394693}" srcOrd="0" destOrd="0" parTransId="{8C4DAE69-3F51-4B4E-B4EA-3AC18EB410CA}" sibTransId="{AD73AA09-726A-45AC-A21E-28E1ABCFAE22}"/>
    <dgm:cxn modelId="{1B2FE9A8-3819-4D9D-9F8B-E3B93DA7F635}" type="presOf" srcId="{94197CBA-BE02-4D79-A95C-E2956952B327}" destId="{0FA4E008-54C5-4F08-B968-B49423AF345E}" srcOrd="0" destOrd="0" presId="urn:microsoft.com/office/officeart/2005/8/layout/hList7"/>
    <dgm:cxn modelId="{56FDCA84-F3B1-4895-9B85-938FBD847075}" type="presOf" srcId="{3F42324B-C841-4780-9980-28DFBDCF4A2A}" destId="{5CD66456-450C-4089-9241-377BF8CE3AB9}" srcOrd="0" destOrd="0" presId="urn:microsoft.com/office/officeart/2005/8/layout/hList7"/>
    <dgm:cxn modelId="{98E9AE57-EDC0-4511-8DFE-D1F32D7C92BC}" type="presOf" srcId="{400AB060-F7DD-4D07-A89F-8C012F394693}" destId="{6B0CA840-EBD4-43A5-9969-84A3B6CA5CAB}" srcOrd="1" destOrd="0" presId="urn:microsoft.com/office/officeart/2005/8/layout/hList7"/>
    <dgm:cxn modelId="{1CAA5739-3EBC-45A6-AD53-FDBA1277E0B3}" type="presOf" srcId="{AD73AA09-726A-45AC-A21E-28E1ABCFAE22}" destId="{30CA1CB9-EEC6-468B-9926-F944C6287E44}" srcOrd="0" destOrd="0" presId="urn:microsoft.com/office/officeart/2005/8/layout/hList7"/>
    <dgm:cxn modelId="{F57681BB-734C-458B-9419-F07B1E8444FB}" type="presOf" srcId="{EABD3EFA-39F4-49FF-989F-5158364D10BB}" destId="{D09C8899-1FB3-4460-8F95-451C0CE41FB7}" srcOrd="1" destOrd="0" presId="urn:microsoft.com/office/officeart/2005/8/layout/hList7"/>
    <dgm:cxn modelId="{A244E84D-522B-4A4F-8B5C-9E6AC2B03EC7}" srcId="{3B8D0428-784C-4745-B190-158FC3290DC9}" destId="{EABD3EFA-39F4-49FF-989F-5158364D10BB}" srcOrd="2" destOrd="0" parTransId="{E664DDB6-88BC-44FD-A6F4-EAEC01FD7F3F}" sibTransId="{94197CBA-BE02-4D79-A95C-E2956952B327}"/>
    <dgm:cxn modelId="{D7E4F63F-B82A-4D14-B599-923F6605CC5F}" srcId="{3B8D0428-784C-4745-B190-158FC3290DC9}" destId="{7791A111-2C8C-4023-8F15-EFA03C66BC69}" srcOrd="3" destOrd="0" parTransId="{4A989DE3-30C6-453E-BE52-C59F2E314878}" sibTransId="{C6B4F64F-C09E-46DE-A176-6B6710B720EA}"/>
    <dgm:cxn modelId="{7675B5F8-725F-4C0A-99A2-A1260B35A7A4}" type="presOf" srcId="{92FD3443-188D-4D0A-8103-AD5139887EE8}" destId="{AEB1E18A-B4C7-491C-9762-6CD623FF8144}" srcOrd="1" destOrd="0" presId="urn:microsoft.com/office/officeart/2005/8/layout/hList7"/>
    <dgm:cxn modelId="{FB3D7A59-1D13-4C54-967B-747A2BE9D40A}" type="presOf" srcId="{400AB060-F7DD-4D07-A89F-8C012F394693}" destId="{F7D17E9E-85B8-46A8-887A-F13FE8180E4C}" srcOrd="0" destOrd="0" presId="urn:microsoft.com/office/officeart/2005/8/layout/hList7"/>
    <dgm:cxn modelId="{D6B21312-03D3-4707-9162-A8BBB83913EB}" type="presOf" srcId="{92FD3443-188D-4D0A-8103-AD5139887EE8}" destId="{65E697FA-48BB-467F-9951-6EBC6E30C104}" srcOrd="0" destOrd="0" presId="urn:microsoft.com/office/officeart/2005/8/layout/hList7"/>
    <dgm:cxn modelId="{7244320A-2D42-4EA8-B597-35746B087B04}" type="presOf" srcId="{7791A111-2C8C-4023-8F15-EFA03C66BC69}" destId="{AF3D8497-DCF2-4B01-B01F-82A44722779C}" srcOrd="1" destOrd="0" presId="urn:microsoft.com/office/officeart/2005/8/layout/hList7"/>
    <dgm:cxn modelId="{58AC49AA-5CC6-4396-B3F8-F34E7FA85D88}" type="presOf" srcId="{3B8D0428-784C-4745-B190-158FC3290DC9}" destId="{54CACBD0-0F13-4688-9084-7C3066C0699A}" srcOrd="0" destOrd="0" presId="urn:microsoft.com/office/officeart/2005/8/layout/hList7"/>
    <dgm:cxn modelId="{780E9D47-FB43-4092-B9B8-FBF5DB04A970}" type="presParOf" srcId="{54CACBD0-0F13-4688-9084-7C3066C0699A}" destId="{1221618F-6923-4A75-BD4C-526F646CFD7C}" srcOrd="0" destOrd="0" presId="urn:microsoft.com/office/officeart/2005/8/layout/hList7"/>
    <dgm:cxn modelId="{BF459B38-43BC-4439-86D5-6087D73D60E1}" type="presParOf" srcId="{54CACBD0-0F13-4688-9084-7C3066C0699A}" destId="{4E041D08-9E5B-49E7-AAE8-89752920F34F}" srcOrd="1" destOrd="0" presId="urn:microsoft.com/office/officeart/2005/8/layout/hList7"/>
    <dgm:cxn modelId="{7AB91AFD-25F1-47B3-B430-943866391D6B}" type="presParOf" srcId="{4E041D08-9E5B-49E7-AAE8-89752920F34F}" destId="{CEC3A2F7-E4F9-4C03-B5A5-2C4818177597}" srcOrd="0" destOrd="0" presId="urn:microsoft.com/office/officeart/2005/8/layout/hList7"/>
    <dgm:cxn modelId="{DB44A077-F77E-4DAE-950D-378D000C0A27}" type="presParOf" srcId="{CEC3A2F7-E4F9-4C03-B5A5-2C4818177597}" destId="{F7D17E9E-85B8-46A8-887A-F13FE8180E4C}" srcOrd="0" destOrd="0" presId="urn:microsoft.com/office/officeart/2005/8/layout/hList7"/>
    <dgm:cxn modelId="{9D733D87-8F78-4783-925A-B54718896A1B}" type="presParOf" srcId="{CEC3A2F7-E4F9-4C03-B5A5-2C4818177597}" destId="{6B0CA840-EBD4-43A5-9969-84A3B6CA5CAB}" srcOrd="1" destOrd="0" presId="urn:microsoft.com/office/officeart/2005/8/layout/hList7"/>
    <dgm:cxn modelId="{99F482FA-68D6-4855-944A-F3DA3831D278}" type="presParOf" srcId="{CEC3A2F7-E4F9-4C03-B5A5-2C4818177597}" destId="{53308042-5DB3-41A8-BCA7-6D9FAB011F01}" srcOrd="2" destOrd="0" presId="urn:microsoft.com/office/officeart/2005/8/layout/hList7"/>
    <dgm:cxn modelId="{9531F6FB-518A-4A41-9503-DE4F6C7C2EAC}" type="presParOf" srcId="{CEC3A2F7-E4F9-4C03-B5A5-2C4818177597}" destId="{14185AEB-1540-4FEF-9555-1342EFB2B455}" srcOrd="3" destOrd="0" presId="urn:microsoft.com/office/officeart/2005/8/layout/hList7"/>
    <dgm:cxn modelId="{FD1FCC82-F7F8-49AB-AE38-426C5F06DEA1}" type="presParOf" srcId="{4E041D08-9E5B-49E7-AAE8-89752920F34F}" destId="{30CA1CB9-EEC6-468B-9926-F944C6287E44}" srcOrd="1" destOrd="0" presId="urn:microsoft.com/office/officeart/2005/8/layout/hList7"/>
    <dgm:cxn modelId="{45D19EC6-B608-422B-A4E8-8CDB168C0655}" type="presParOf" srcId="{4E041D08-9E5B-49E7-AAE8-89752920F34F}" destId="{959FC700-F96F-4A42-92B4-E60734E14B7E}" srcOrd="2" destOrd="0" presId="urn:microsoft.com/office/officeart/2005/8/layout/hList7"/>
    <dgm:cxn modelId="{065B2713-65B2-415D-A07B-B383B9EF409E}" type="presParOf" srcId="{959FC700-F96F-4A42-92B4-E60734E14B7E}" destId="{65E697FA-48BB-467F-9951-6EBC6E30C104}" srcOrd="0" destOrd="0" presId="urn:microsoft.com/office/officeart/2005/8/layout/hList7"/>
    <dgm:cxn modelId="{718CFD5D-ED5E-4F20-9F8D-A10ABF479907}" type="presParOf" srcId="{959FC700-F96F-4A42-92B4-E60734E14B7E}" destId="{AEB1E18A-B4C7-491C-9762-6CD623FF8144}" srcOrd="1" destOrd="0" presId="urn:microsoft.com/office/officeart/2005/8/layout/hList7"/>
    <dgm:cxn modelId="{FB527DCB-C4C9-46AE-88BA-65ABA330211B}" type="presParOf" srcId="{959FC700-F96F-4A42-92B4-E60734E14B7E}" destId="{BE96C927-150B-4768-8D02-943E0B0A8B05}" srcOrd="2" destOrd="0" presId="urn:microsoft.com/office/officeart/2005/8/layout/hList7"/>
    <dgm:cxn modelId="{DA5EE74C-CCCE-4F15-913E-82E22FBE39CB}" type="presParOf" srcId="{959FC700-F96F-4A42-92B4-E60734E14B7E}" destId="{6B708AA8-A30C-4636-B283-C59FBF0BA714}" srcOrd="3" destOrd="0" presId="urn:microsoft.com/office/officeart/2005/8/layout/hList7"/>
    <dgm:cxn modelId="{D07577FA-E47A-4032-96AD-A8C554FA294C}" type="presParOf" srcId="{4E041D08-9E5B-49E7-AAE8-89752920F34F}" destId="{5CD66456-450C-4089-9241-377BF8CE3AB9}" srcOrd="3" destOrd="0" presId="urn:microsoft.com/office/officeart/2005/8/layout/hList7"/>
    <dgm:cxn modelId="{9AD4E042-00EA-4683-B4EA-91AA978E9A49}" type="presParOf" srcId="{4E041D08-9E5B-49E7-AAE8-89752920F34F}" destId="{46CE25D6-3A08-436F-A4E0-D6CFF273DAED}" srcOrd="4" destOrd="0" presId="urn:microsoft.com/office/officeart/2005/8/layout/hList7"/>
    <dgm:cxn modelId="{9AA6601F-A92E-4BB0-A8B9-DAFBC8252D28}" type="presParOf" srcId="{46CE25D6-3A08-436F-A4E0-D6CFF273DAED}" destId="{F9EB6C97-820D-4550-B176-D90B330BF51A}" srcOrd="0" destOrd="0" presId="urn:microsoft.com/office/officeart/2005/8/layout/hList7"/>
    <dgm:cxn modelId="{B98E3C6F-95C3-4731-BD08-7266EC18869B}" type="presParOf" srcId="{46CE25D6-3A08-436F-A4E0-D6CFF273DAED}" destId="{D09C8899-1FB3-4460-8F95-451C0CE41FB7}" srcOrd="1" destOrd="0" presId="urn:microsoft.com/office/officeart/2005/8/layout/hList7"/>
    <dgm:cxn modelId="{59372302-9646-4FDD-8B12-73A02F41F8E2}" type="presParOf" srcId="{46CE25D6-3A08-436F-A4E0-D6CFF273DAED}" destId="{D2B14815-2D2C-4DD5-9386-6AF01975C9EF}" srcOrd="2" destOrd="0" presId="urn:microsoft.com/office/officeart/2005/8/layout/hList7"/>
    <dgm:cxn modelId="{55D06241-119B-49DF-9EB0-5C06114F358B}" type="presParOf" srcId="{46CE25D6-3A08-436F-A4E0-D6CFF273DAED}" destId="{E275F6AD-6E22-44A4-9907-C85337B27D7D}" srcOrd="3" destOrd="0" presId="urn:microsoft.com/office/officeart/2005/8/layout/hList7"/>
    <dgm:cxn modelId="{094A0C53-AF67-4E42-AE33-97E1067B5E75}" type="presParOf" srcId="{4E041D08-9E5B-49E7-AAE8-89752920F34F}" destId="{0FA4E008-54C5-4F08-B968-B49423AF345E}" srcOrd="5" destOrd="0" presId="urn:microsoft.com/office/officeart/2005/8/layout/hList7"/>
    <dgm:cxn modelId="{B7096E7F-DC89-4804-8584-1DD5CA7C3804}" type="presParOf" srcId="{4E041D08-9E5B-49E7-AAE8-89752920F34F}" destId="{C4759190-889F-461A-B8C8-B40E20C0FAF2}" srcOrd="6" destOrd="0" presId="urn:microsoft.com/office/officeart/2005/8/layout/hList7"/>
    <dgm:cxn modelId="{5C709E45-BEC1-45DE-9A55-5C5BBEC593A3}" type="presParOf" srcId="{C4759190-889F-461A-B8C8-B40E20C0FAF2}" destId="{8856E3F0-C63A-480A-A419-3700C929F538}" srcOrd="0" destOrd="0" presId="urn:microsoft.com/office/officeart/2005/8/layout/hList7"/>
    <dgm:cxn modelId="{C23FD352-1D6F-41E3-8EFF-7B4D5F42CED2}" type="presParOf" srcId="{C4759190-889F-461A-B8C8-B40E20C0FAF2}" destId="{AF3D8497-DCF2-4B01-B01F-82A44722779C}" srcOrd="1" destOrd="0" presId="urn:microsoft.com/office/officeart/2005/8/layout/hList7"/>
    <dgm:cxn modelId="{567E04A1-617B-404F-AFBE-F0E27B428072}" type="presParOf" srcId="{C4759190-889F-461A-B8C8-B40E20C0FAF2}" destId="{3EBA3383-DAB4-4224-9769-19997F6E42C1}" srcOrd="2" destOrd="0" presId="urn:microsoft.com/office/officeart/2005/8/layout/hList7"/>
    <dgm:cxn modelId="{8A74DBAB-013C-4BB2-8EA8-2745EE77F5D5}" type="presParOf" srcId="{C4759190-889F-461A-B8C8-B40E20C0FAF2}" destId="{B7D62F87-3AAE-4637-99D3-E01E2C9850D0}" srcOrd="3" destOrd="0" presId="urn:microsoft.com/office/officeart/2005/8/layout/hList7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8D0428-784C-4745-B190-158FC3290DC9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400AB060-F7DD-4D07-A89F-8C012F394693}">
      <dgm:prSet phldrT="[Text]" custT="1"/>
      <dgm:spPr/>
      <dgm:t>
        <a:bodyPr/>
        <a:lstStyle/>
        <a:p>
          <a:r>
            <a:rPr lang="id-ID" sz="2000" b="1" dirty="0" smtClean="0"/>
            <a:t>Figure 9. Big Stapler</a:t>
          </a:r>
          <a:endParaRPr lang="id-ID" sz="2000" dirty="0"/>
        </a:p>
      </dgm:t>
    </dgm:pt>
    <dgm:pt modelId="{8C4DAE69-3F51-4B4E-B4EA-3AC18EB410CA}" type="parTrans" cxnId="{5E8DA62A-AE7C-4305-ADB0-D2439E0E8708}">
      <dgm:prSet/>
      <dgm:spPr/>
      <dgm:t>
        <a:bodyPr/>
        <a:lstStyle/>
        <a:p>
          <a:endParaRPr lang="id-ID"/>
        </a:p>
      </dgm:t>
    </dgm:pt>
    <dgm:pt modelId="{AD73AA09-726A-45AC-A21E-28E1ABCFAE22}" type="sibTrans" cxnId="{5E8DA62A-AE7C-4305-ADB0-D2439E0E8708}">
      <dgm:prSet/>
      <dgm:spPr/>
      <dgm:t>
        <a:bodyPr/>
        <a:lstStyle/>
        <a:p>
          <a:endParaRPr lang="id-ID"/>
        </a:p>
      </dgm:t>
    </dgm:pt>
    <dgm:pt modelId="{7791A111-2C8C-4023-8F15-EFA03C66BC69}">
      <dgm:prSet phldrT="[Text]" custT="1"/>
      <dgm:spPr/>
      <dgm:t>
        <a:bodyPr/>
        <a:lstStyle/>
        <a:p>
          <a:r>
            <a:rPr lang="id-ID" sz="1800" b="1" dirty="0" smtClean="0"/>
            <a:t>Figure 12. Raffia Fibre</a:t>
          </a:r>
          <a:endParaRPr lang="id-ID" sz="1800" dirty="0"/>
        </a:p>
      </dgm:t>
    </dgm:pt>
    <dgm:pt modelId="{C6B4F64F-C09E-46DE-A176-6B6710B720EA}" type="sibTrans" cxnId="{D7E4F63F-B82A-4D14-B599-923F6605CC5F}">
      <dgm:prSet/>
      <dgm:spPr/>
      <dgm:t>
        <a:bodyPr/>
        <a:lstStyle/>
        <a:p>
          <a:endParaRPr lang="id-ID"/>
        </a:p>
      </dgm:t>
    </dgm:pt>
    <dgm:pt modelId="{4A989DE3-30C6-453E-BE52-C59F2E314878}" type="parTrans" cxnId="{D7E4F63F-B82A-4D14-B599-923F6605CC5F}">
      <dgm:prSet/>
      <dgm:spPr/>
      <dgm:t>
        <a:bodyPr/>
        <a:lstStyle/>
        <a:p>
          <a:endParaRPr lang="id-ID"/>
        </a:p>
      </dgm:t>
    </dgm:pt>
    <dgm:pt modelId="{EABD3EFA-39F4-49FF-989F-5158364D10BB}">
      <dgm:prSet phldrT="[Text]" custT="1"/>
      <dgm:spPr/>
      <dgm:t>
        <a:bodyPr/>
        <a:lstStyle/>
        <a:p>
          <a:r>
            <a:rPr lang="id-ID" sz="2000" b="1" dirty="0" smtClean="0"/>
            <a:t>Figure 11. Cutters</a:t>
          </a:r>
          <a:endParaRPr lang="id-ID" sz="2000" dirty="0"/>
        </a:p>
      </dgm:t>
    </dgm:pt>
    <dgm:pt modelId="{94197CBA-BE02-4D79-A95C-E2956952B327}" type="sibTrans" cxnId="{A244E84D-522B-4A4F-8B5C-9E6AC2B03EC7}">
      <dgm:prSet/>
      <dgm:spPr/>
      <dgm:t>
        <a:bodyPr/>
        <a:lstStyle/>
        <a:p>
          <a:endParaRPr lang="id-ID"/>
        </a:p>
      </dgm:t>
    </dgm:pt>
    <dgm:pt modelId="{E664DDB6-88BC-44FD-A6F4-EAEC01FD7F3F}" type="parTrans" cxnId="{A244E84D-522B-4A4F-8B5C-9E6AC2B03EC7}">
      <dgm:prSet/>
      <dgm:spPr/>
      <dgm:t>
        <a:bodyPr/>
        <a:lstStyle/>
        <a:p>
          <a:endParaRPr lang="id-ID"/>
        </a:p>
      </dgm:t>
    </dgm:pt>
    <dgm:pt modelId="{92FD3443-188D-4D0A-8103-AD5139887EE8}">
      <dgm:prSet phldrT="[Text]" custT="1"/>
      <dgm:spPr/>
      <dgm:t>
        <a:bodyPr/>
        <a:lstStyle/>
        <a:p>
          <a:r>
            <a:rPr lang="id-ID" sz="2000" b="1" dirty="0" smtClean="0"/>
            <a:t>Figure 10. Book Cover</a:t>
          </a:r>
          <a:endParaRPr lang="id-ID" sz="2000" dirty="0"/>
        </a:p>
      </dgm:t>
    </dgm:pt>
    <dgm:pt modelId="{3F42324B-C841-4780-9980-28DFBDCF4A2A}" type="sibTrans" cxnId="{0F900CA7-CD9A-44AD-A46B-36A9B8F80AE2}">
      <dgm:prSet/>
      <dgm:spPr/>
      <dgm:t>
        <a:bodyPr/>
        <a:lstStyle/>
        <a:p>
          <a:endParaRPr lang="id-ID"/>
        </a:p>
      </dgm:t>
    </dgm:pt>
    <dgm:pt modelId="{7AAAF462-422F-4F64-BC1D-376D735C7A94}" type="parTrans" cxnId="{0F900CA7-CD9A-44AD-A46B-36A9B8F80AE2}">
      <dgm:prSet/>
      <dgm:spPr/>
      <dgm:t>
        <a:bodyPr/>
        <a:lstStyle/>
        <a:p>
          <a:endParaRPr lang="id-ID"/>
        </a:p>
      </dgm:t>
    </dgm:pt>
    <dgm:pt modelId="{54CACBD0-0F13-4688-9084-7C3066C0699A}" type="pres">
      <dgm:prSet presAssocID="{3B8D0428-784C-4745-B190-158FC3290DC9}" presName="Name0" presStyleCnt="0">
        <dgm:presLayoutVars>
          <dgm:dir/>
          <dgm:resizeHandles val="exact"/>
        </dgm:presLayoutVars>
      </dgm:prSet>
      <dgm:spPr/>
    </dgm:pt>
    <dgm:pt modelId="{1221618F-6923-4A75-BD4C-526F646CFD7C}" type="pres">
      <dgm:prSet presAssocID="{3B8D0428-784C-4745-B190-158FC3290DC9}" presName="fgShape" presStyleLbl="fgShp" presStyleIdx="0" presStyleCnt="1"/>
      <dgm:spPr/>
    </dgm:pt>
    <dgm:pt modelId="{4E041D08-9E5B-49E7-AAE8-89752920F34F}" type="pres">
      <dgm:prSet presAssocID="{3B8D0428-784C-4745-B190-158FC3290DC9}" presName="linComp" presStyleCnt="0"/>
      <dgm:spPr/>
    </dgm:pt>
    <dgm:pt modelId="{CEC3A2F7-E4F9-4C03-B5A5-2C4818177597}" type="pres">
      <dgm:prSet presAssocID="{400AB060-F7DD-4D07-A89F-8C012F394693}" presName="compNode" presStyleCnt="0"/>
      <dgm:spPr/>
    </dgm:pt>
    <dgm:pt modelId="{F7D17E9E-85B8-46A8-887A-F13FE8180E4C}" type="pres">
      <dgm:prSet presAssocID="{400AB060-F7DD-4D07-A89F-8C012F394693}" presName="bkgdShape" presStyleLbl="node1" presStyleIdx="0" presStyleCnt="4"/>
      <dgm:spPr/>
      <dgm:t>
        <a:bodyPr/>
        <a:lstStyle/>
        <a:p>
          <a:endParaRPr lang="id-ID"/>
        </a:p>
      </dgm:t>
    </dgm:pt>
    <dgm:pt modelId="{6B0CA840-EBD4-43A5-9969-84A3B6CA5CAB}" type="pres">
      <dgm:prSet presAssocID="{400AB060-F7DD-4D07-A89F-8C012F39469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3308042-5DB3-41A8-BCA7-6D9FAB011F01}" type="pres">
      <dgm:prSet presAssocID="{400AB060-F7DD-4D07-A89F-8C012F394693}" presName="invisiNode" presStyleLbl="node1" presStyleIdx="0" presStyleCnt="4"/>
      <dgm:spPr/>
    </dgm:pt>
    <dgm:pt modelId="{14185AEB-1540-4FEF-9555-1342EFB2B455}" type="pres">
      <dgm:prSet presAssocID="{400AB060-F7DD-4D07-A89F-8C012F394693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CA1CB9-EEC6-468B-9926-F944C6287E44}" type="pres">
      <dgm:prSet presAssocID="{AD73AA09-726A-45AC-A21E-28E1ABCFAE22}" presName="sibTrans" presStyleLbl="sibTrans2D1" presStyleIdx="0" presStyleCnt="0"/>
      <dgm:spPr/>
      <dgm:t>
        <a:bodyPr/>
        <a:lstStyle/>
        <a:p>
          <a:endParaRPr lang="id-ID"/>
        </a:p>
      </dgm:t>
    </dgm:pt>
    <dgm:pt modelId="{959FC700-F96F-4A42-92B4-E60734E14B7E}" type="pres">
      <dgm:prSet presAssocID="{92FD3443-188D-4D0A-8103-AD5139887EE8}" presName="compNode" presStyleCnt="0"/>
      <dgm:spPr/>
    </dgm:pt>
    <dgm:pt modelId="{65E697FA-48BB-467F-9951-6EBC6E30C104}" type="pres">
      <dgm:prSet presAssocID="{92FD3443-188D-4D0A-8103-AD5139887EE8}" presName="bkgdShape" presStyleLbl="node1" presStyleIdx="1" presStyleCnt="4"/>
      <dgm:spPr/>
      <dgm:t>
        <a:bodyPr/>
        <a:lstStyle/>
        <a:p>
          <a:endParaRPr lang="id-ID"/>
        </a:p>
      </dgm:t>
    </dgm:pt>
    <dgm:pt modelId="{AEB1E18A-B4C7-491C-9762-6CD623FF8144}" type="pres">
      <dgm:prSet presAssocID="{92FD3443-188D-4D0A-8103-AD5139887EE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E96C927-150B-4768-8D02-943E0B0A8B05}" type="pres">
      <dgm:prSet presAssocID="{92FD3443-188D-4D0A-8103-AD5139887EE8}" presName="invisiNode" presStyleLbl="node1" presStyleIdx="1" presStyleCnt="4"/>
      <dgm:spPr/>
    </dgm:pt>
    <dgm:pt modelId="{6B708AA8-A30C-4636-B283-C59FBF0BA714}" type="pres">
      <dgm:prSet presAssocID="{92FD3443-188D-4D0A-8103-AD5139887EE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CD66456-450C-4089-9241-377BF8CE3AB9}" type="pres">
      <dgm:prSet presAssocID="{3F42324B-C841-4780-9980-28DFBDCF4A2A}" presName="sibTrans" presStyleLbl="sibTrans2D1" presStyleIdx="0" presStyleCnt="0"/>
      <dgm:spPr/>
      <dgm:t>
        <a:bodyPr/>
        <a:lstStyle/>
        <a:p>
          <a:endParaRPr lang="id-ID"/>
        </a:p>
      </dgm:t>
    </dgm:pt>
    <dgm:pt modelId="{46CE25D6-3A08-436F-A4E0-D6CFF273DAED}" type="pres">
      <dgm:prSet presAssocID="{EABD3EFA-39F4-49FF-989F-5158364D10BB}" presName="compNode" presStyleCnt="0"/>
      <dgm:spPr/>
    </dgm:pt>
    <dgm:pt modelId="{F9EB6C97-820D-4550-B176-D90B330BF51A}" type="pres">
      <dgm:prSet presAssocID="{EABD3EFA-39F4-49FF-989F-5158364D10BB}" presName="bkgdShape" presStyleLbl="node1" presStyleIdx="2" presStyleCnt="4"/>
      <dgm:spPr/>
      <dgm:t>
        <a:bodyPr/>
        <a:lstStyle/>
        <a:p>
          <a:endParaRPr lang="id-ID"/>
        </a:p>
      </dgm:t>
    </dgm:pt>
    <dgm:pt modelId="{D09C8899-1FB3-4460-8F95-451C0CE41FB7}" type="pres">
      <dgm:prSet presAssocID="{EABD3EFA-39F4-49FF-989F-5158364D10B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2B14815-2D2C-4DD5-9386-6AF01975C9EF}" type="pres">
      <dgm:prSet presAssocID="{EABD3EFA-39F4-49FF-989F-5158364D10BB}" presName="invisiNode" presStyleLbl="node1" presStyleIdx="2" presStyleCnt="4"/>
      <dgm:spPr/>
    </dgm:pt>
    <dgm:pt modelId="{E275F6AD-6E22-44A4-9907-C85337B27D7D}" type="pres">
      <dgm:prSet presAssocID="{EABD3EFA-39F4-49FF-989F-5158364D10BB}" presName="imagNode" presStyleLbl="fgImgPlace1" presStyleIdx="2" presStyleCnt="4" custLinFactNeighborX="-6693" custLinFactNeighborY="16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FA4E008-54C5-4F08-B968-B49423AF345E}" type="pres">
      <dgm:prSet presAssocID="{94197CBA-BE02-4D79-A95C-E2956952B327}" presName="sibTrans" presStyleLbl="sibTrans2D1" presStyleIdx="0" presStyleCnt="0"/>
      <dgm:spPr/>
      <dgm:t>
        <a:bodyPr/>
        <a:lstStyle/>
        <a:p>
          <a:endParaRPr lang="id-ID"/>
        </a:p>
      </dgm:t>
    </dgm:pt>
    <dgm:pt modelId="{C4759190-889F-461A-B8C8-B40E20C0FAF2}" type="pres">
      <dgm:prSet presAssocID="{7791A111-2C8C-4023-8F15-EFA03C66BC69}" presName="compNode" presStyleCnt="0"/>
      <dgm:spPr/>
    </dgm:pt>
    <dgm:pt modelId="{8856E3F0-C63A-480A-A419-3700C929F538}" type="pres">
      <dgm:prSet presAssocID="{7791A111-2C8C-4023-8F15-EFA03C66BC69}" presName="bkgdShape" presStyleLbl="node1" presStyleIdx="3" presStyleCnt="4"/>
      <dgm:spPr/>
      <dgm:t>
        <a:bodyPr/>
        <a:lstStyle/>
        <a:p>
          <a:endParaRPr lang="id-ID"/>
        </a:p>
      </dgm:t>
    </dgm:pt>
    <dgm:pt modelId="{AF3D8497-DCF2-4B01-B01F-82A44722779C}" type="pres">
      <dgm:prSet presAssocID="{7791A111-2C8C-4023-8F15-EFA03C66BC6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EBA3383-DAB4-4224-9769-19997F6E42C1}" type="pres">
      <dgm:prSet presAssocID="{7791A111-2C8C-4023-8F15-EFA03C66BC69}" presName="invisiNode" presStyleLbl="node1" presStyleIdx="3" presStyleCnt="4"/>
      <dgm:spPr/>
    </dgm:pt>
    <dgm:pt modelId="{B7D62F87-3AAE-4637-99D3-E01E2C9850D0}" type="pres">
      <dgm:prSet presAssocID="{7791A111-2C8C-4023-8F15-EFA03C66BC69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F3F3FBE-2A80-414D-8136-7720D6B6C723}" type="presOf" srcId="{400AB060-F7DD-4D07-A89F-8C012F394693}" destId="{F7D17E9E-85B8-46A8-887A-F13FE8180E4C}" srcOrd="0" destOrd="0" presId="urn:microsoft.com/office/officeart/2005/8/layout/hList7"/>
    <dgm:cxn modelId="{37F79DD5-92F1-4919-8633-34A785B105CA}" type="presOf" srcId="{EABD3EFA-39F4-49FF-989F-5158364D10BB}" destId="{F9EB6C97-820D-4550-B176-D90B330BF51A}" srcOrd="0" destOrd="0" presId="urn:microsoft.com/office/officeart/2005/8/layout/hList7"/>
    <dgm:cxn modelId="{0F900CA7-CD9A-44AD-A46B-36A9B8F80AE2}" srcId="{3B8D0428-784C-4745-B190-158FC3290DC9}" destId="{92FD3443-188D-4D0A-8103-AD5139887EE8}" srcOrd="1" destOrd="0" parTransId="{7AAAF462-422F-4F64-BC1D-376D735C7A94}" sibTransId="{3F42324B-C841-4780-9980-28DFBDCF4A2A}"/>
    <dgm:cxn modelId="{A244E84D-522B-4A4F-8B5C-9E6AC2B03EC7}" srcId="{3B8D0428-784C-4745-B190-158FC3290DC9}" destId="{EABD3EFA-39F4-49FF-989F-5158364D10BB}" srcOrd="2" destOrd="0" parTransId="{E664DDB6-88BC-44FD-A6F4-EAEC01FD7F3F}" sibTransId="{94197CBA-BE02-4D79-A95C-E2956952B327}"/>
    <dgm:cxn modelId="{1C37A7B2-B117-4E8F-B3FE-D3B00C5EB175}" type="presOf" srcId="{AD73AA09-726A-45AC-A21E-28E1ABCFAE22}" destId="{30CA1CB9-EEC6-468B-9926-F944C6287E44}" srcOrd="0" destOrd="0" presId="urn:microsoft.com/office/officeart/2005/8/layout/hList7"/>
    <dgm:cxn modelId="{0940006F-2E9C-46D8-AB84-17E50F2F90F6}" type="presOf" srcId="{EABD3EFA-39F4-49FF-989F-5158364D10BB}" destId="{D09C8899-1FB3-4460-8F95-451C0CE41FB7}" srcOrd="1" destOrd="0" presId="urn:microsoft.com/office/officeart/2005/8/layout/hList7"/>
    <dgm:cxn modelId="{4974D45A-8EB6-43D2-8719-0DBF01FC59AB}" type="presOf" srcId="{3B8D0428-784C-4745-B190-158FC3290DC9}" destId="{54CACBD0-0F13-4688-9084-7C3066C0699A}" srcOrd="0" destOrd="0" presId="urn:microsoft.com/office/officeart/2005/8/layout/hList7"/>
    <dgm:cxn modelId="{D348B5D1-A702-4D85-A256-9DC036B8313A}" type="presOf" srcId="{7791A111-2C8C-4023-8F15-EFA03C66BC69}" destId="{8856E3F0-C63A-480A-A419-3700C929F538}" srcOrd="0" destOrd="0" presId="urn:microsoft.com/office/officeart/2005/8/layout/hList7"/>
    <dgm:cxn modelId="{30CC80C5-2075-4A17-B458-6C46F541F393}" type="presOf" srcId="{92FD3443-188D-4D0A-8103-AD5139887EE8}" destId="{65E697FA-48BB-467F-9951-6EBC6E30C104}" srcOrd="0" destOrd="0" presId="urn:microsoft.com/office/officeart/2005/8/layout/hList7"/>
    <dgm:cxn modelId="{D69A998D-0EFA-471F-B171-D48623D2E7BB}" type="presOf" srcId="{7791A111-2C8C-4023-8F15-EFA03C66BC69}" destId="{AF3D8497-DCF2-4B01-B01F-82A44722779C}" srcOrd="1" destOrd="0" presId="urn:microsoft.com/office/officeart/2005/8/layout/hList7"/>
    <dgm:cxn modelId="{5E8DA62A-AE7C-4305-ADB0-D2439E0E8708}" srcId="{3B8D0428-784C-4745-B190-158FC3290DC9}" destId="{400AB060-F7DD-4D07-A89F-8C012F394693}" srcOrd="0" destOrd="0" parTransId="{8C4DAE69-3F51-4B4E-B4EA-3AC18EB410CA}" sibTransId="{AD73AA09-726A-45AC-A21E-28E1ABCFAE22}"/>
    <dgm:cxn modelId="{D7E4F63F-B82A-4D14-B599-923F6605CC5F}" srcId="{3B8D0428-784C-4745-B190-158FC3290DC9}" destId="{7791A111-2C8C-4023-8F15-EFA03C66BC69}" srcOrd="3" destOrd="0" parTransId="{4A989DE3-30C6-453E-BE52-C59F2E314878}" sibTransId="{C6B4F64F-C09E-46DE-A176-6B6710B720EA}"/>
    <dgm:cxn modelId="{AAB565D4-B1D9-4F3E-B81B-914712733AD8}" type="presOf" srcId="{92FD3443-188D-4D0A-8103-AD5139887EE8}" destId="{AEB1E18A-B4C7-491C-9762-6CD623FF8144}" srcOrd="1" destOrd="0" presId="urn:microsoft.com/office/officeart/2005/8/layout/hList7"/>
    <dgm:cxn modelId="{8EDB0795-AEC4-47D6-A22D-51ADF31474E4}" type="presOf" srcId="{3F42324B-C841-4780-9980-28DFBDCF4A2A}" destId="{5CD66456-450C-4089-9241-377BF8CE3AB9}" srcOrd="0" destOrd="0" presId="urn:microsoft.com/office/officeart/2005/8/layout/hList7"/>
    <dgm:cxn modelId="{F36359C8-43BB-46E8-A1D5-5888FE113222}" type="presOf" srcId="{94197CBA-BE02-4D79-A95C-E2956952B327}" destId="{0FA4E008-54C5-4F08-B968-B49423AF345E}" srcOrd="0" destOrd="0" presId="urn:microsoft.com/office/officeart/2005/8/layout/hList7"/>
    <dgm:cxn modelId="{B8F883B4-5B11-41F7-B721-CA8CF0BB8A90}" type="presOf" srcId="{400AB060-F7DD-4D07-A89F-8C012F394693}" destId="{6B0CA840-EBD4-43A5-9969-84A3B6CA5CAB}" srcOrd="1" destOrd="0" presId="urn:microsoft.com/office/officeart/2005/8/layout/hList7"/>
    <dgm:cxn modelId="{32BB949A-F07F-4200-8D46-ABEFC463A55C}" type="presParOf" srcId="{54CACBD0-0F13-4688-9084-7C3066C0699A}" destId="{1221618F-6923-4A75-BD4C-526F646CFD7C}" srcOrd="0" destOrd="0" presId="urn:microsoft.com/office/officeart/2005/8/layout/hList7"/>
    <dgm:cxn modelId="{C62BAFE7-A2E9-4177-8258-CD293602C223}" type="presParOf" srcId="{54CACBD0-0F13-4688-9084-7C3066C0699A}" destId="{4E041D08-9E5B-49E7-AAE8-89752920F34F}" srcOrd="1" destOrd="0" presId="urn:microsoft.com/office/officeart/2005/8/layout/hList7"/>
    <dgm:cxn modelId="{C08D766E-735C-4C75-995F-7F525092D49F}" type="presParOf" srcId="{4E041D08-9E5B-49E7-AAE8-89752920F34F}" destId="{CEC3A2F7-E4F9-4C03-B5A5-2C4818177597}" srcOrd="0" destOrd="0" presId="urn:microsoft.com/office/officeart/2005/8/layout/hList7"/>
    <dgm:cxn modelId="{18399178-BE43-4450-8410-8B585D2F3618}" type="presParOf" srcId="{CEC3A2F7-E4F9-4C03-B5A5-2C4818177597}" destId="{F7D17E9E-85B8-46A8-887A-F13FE8180E4C}" srcOrd="0" destOrd="0" presId="urn:microsoft.com/office/officeart/2005/8/layout/hList7"/>
    <dgm:cxn modelId="{1E75D9B2-9E87-453A-B3B3-690B2438A0EC}" type="presParOf" srcId="{CEC3A2F7-E4F9-4C03-B5A5-2C4818177597}" destId="{6B0CA840-EBD4-43A5-9969-84A3B6CA5CAB}" srcOrd="1" destOrd="0" presId="urn:microsoft.com/office/officeart/2005/8/layout/hList7"/>
    <dgm:cxn modelId="{9D79A356-DAB2-4959-A26C-93F87EF5EC09}" type="presParOf" srcId="{CEC3A2F7-E4F9-4C03-B5A5-2C4818177597}" destId="{53308042-5DB3-41A8-BCA7-6D9FAB011F01}" srcOrd="2" destOrd="0" presId="urn:microsoft.com/office/officeart/2005/8/layout/hList7"/>
    <dgm:cxn modelId="{7D22C63A-B36D-4D2E-AE63-F8A788904E04}" type="presParOf" srcId="{CEC3A2F7-E4F9-4C03-B5A5-2C4818177597}" destId="{14185AEB-1540-4FEF-9555-1342EFB2B455}" srcOrd="3" destOrd="0" presId="urn:microsoft.com/office/officeart/2005/8/layout/hList7"/>
    <dgm:cxn modelId="{1CCAAF2E-6F43-48DA-9225-035496D0320F}" type="presParOf" srcId="{4E041D08-9E5B-49E7-AAE8-89752920F34F}" destId="{30CA1CB9-EEC6-468B-9926-F944C6287E44}" srcOrd="1" destOrd="0" presId="urn:microsoft.com/office/officeart/2005/8/layout/hList7"/>
    <dgm:cxn modelId="{5CA03B98-59F5-4EF6-B1DD-C275CB9E7AC4}" type="presParOf" srcId="{4E041D08-9E5B-49E7-AAE8-89752920F34F}" destId="{959FC700-F96F-4A42-92B4-E60734E14B7E}" srcOrd="2" destOrd="0" presId="urn:microsoft.com/office/officeart/2005/8/layout/hList7"/>
    <dgm:cxn modelId="{01628539-CA6A-40E1-95C9-4D3B3E97B202}" type="presParOf" srcId="{959FC700-F96F-4A42-92B4-E60734E14B7E}" destId="{65E697FA-48BB-467F-9951-6EBC6E30C104}" srcOrd="0" destOrd="0" presId="urn:microsoft.com/office/officeart/2005/8/layout/hList7"/>
    <dgm:cxn modelId="{88F5FC76-0D99-4157-B9FE-C7E8692964AE}" type="presParOf" srcId="{959FC700-F96F-4A42-92B4-E60734E14B7E}" destId="{AEB1E18A-B4C7-491C-9762-6CD623FF8144}" srcOrd="1" destOrd="0" presId="urn:microsoft.com/office/officeart/2005/8/layout/hList7"/>
    <dgm:cxn modelId="{AA9985D9-81B9-4077-A941-2B30E9751BCB}" type="presParOf" srcId="{959FC700-F96F-4A42-92B4-E60734E14B7E}" destId="{BE96C927-150B-4768-8D02-943E0B0A8B05}" srcOrd="2" destOrd="0" presId="urn:microsoft.com/office/officeart/2005/8/layout/hList7"/>
    <dgm:cxn modelId="{865ED2E2-557F-427A-9DBF-A360A321377C}" type="presParOf" srcId="{959FC700-F96F-4A42-92B4-E60734E14B7E}" destId="{6B708AA8-A30C-4636-B283-C59FBF0BA714}" srcOrd="3" destOrd="0" presId="urn:microsoft.com/office/officeart/2005/8/layout/hList7"/>
    <dgm:cxn modelId="{071E1E39-40B6-4D52-B368-630CB0245AE2}" type="presParOf" srcId="{4E041D08-9E5B-49E7-AAE8-89752920F34F}" destId="{5CD66456-450C-4089-9241-377BF8CE3AB9}" srcOrd="3" destOrd="0" presId="urn:microsoft.com/office/officeart/2005/8/layout/hList7"/>
    <dgm:cxn modelId="{3906798B-788C-4FDC-A781-856D87479FA0}" type="presParOf" srcId="{4E041D08-9E5B-49E7-AAE8-89752920F34F}" destId="{46CE25D6-3A08-436F-A4E0-D6CFF273DAED}" srcOrd="4" destOrd="0" presId="urn:microsoft.com/office/officeart/2005/8/layout/hList7"/>
    <dgm:cxn modelId="{D9DAA660-5C01-4CDC-908D-BC686EC09A15}" type="presParOf" srcId="{46CE25D6-3A08-436F-A4E0-D6CFF273DAED}" destId="{F9EB6C97-820D-4550-B176-D90B330BF51A}" srcOrd="0" destOrd="0" presId="urn:microsoft.com/office/officeart/2005/8/layout/hList7"/>
    <dgm:cxn modelId="{599CCDAE-33A5-4179-AE47-CF91287CD461}" type="presParOf" srcId="{46CE25D6-3A08-436F-A4E0-D6CFF273DAED}" destId="{D09C8899-1FB3-4460-8F95-451C0CE41FB7}" srcOrd="1" destOrd="0" presId="urn:microsoft.com/office/officeart/2005/8/layout/hList7"/>
    <dgm:cxn modelId="{52D94396-9D42-47AE-A7D2-92E1ED50162E}" type="presParOf" srcId="{46CE25D6-3A08-436F-A4E0-D6CFF273DAED}" destId="{D2B14815-2D2C-4DD5-9386-6AF01975C9EF}" srcOrd="2" destOrd="0" presId="urn:microsoft.com/office/officeart/2005/8/layout/hList7"/>
    <dgm:cxn modelId="{99961A51-EE84-488B-8178-424B15EB5651}" type="presParOf" srcId="{46CE25D6-3A08-436F-A4E0-D6CFF273DAED}" destId="{E275F6AD-6E22-44A4-9907-C85337B27D7D}" srcOrd="3" destOrd="0" presId="urn:microsoft.com/office/officeart/2005/8/layout/hList7"/>
    <dgm:cxn modelId="{8C168367-26EF-447D-8255-C719A2767AA1}" type="presParOf" srcId="{4E041D08-9E5B-49E7-AAE8-89752920F34F}" destId="{0FA4E008-54C5-4F08-B968-B49423AF345E}" srcOrd="5" destOrd="0" presId="urn:microsoft.com/office/officeart/2005/8/layout/hList7"/>
    <dgm:cxn modelId="{A26E1693-8612-4895-8C7E-63752908EE40}" type="presParOf" srcId="{4E041D08-9E5B-49E7-AAE8-89752920F34F}" destId="{C4759190-889F-461A-B8C8-B40E20C0FAF2}" srcOrd="6" destOrd="0" presId="urn:microsoft.com/office/officeart/2005/8/layout/hList7"/>
    <dgm:cxn modelId="{A1F3F2CA-82B1-44F0-91AD-39DF11FC852A}" type="presParOf" srcId="{C4759190-889F-461A-B8C8-B40E20C0FAF2}" destId="{8856E3F0-C63A-480A-A419-3700C929F538}" srcOrd="0" destOrd="0" presId="urn:microsoft.com/office/officeart/2005/8/layout/hList7"/>
    <dgm:cxn modelId="{21D440EB-A063-4A66-9848-237799140CBD}" type="presParOf" srcId="{C4759190-889F-461A-B8C8-B40E20C0FAF2}" destId="{AF3D8497-DCF2-4B01-B01F-82A44722779C}" srcOrd="1" destOrd="0" presId="urn:microsoft.com/office/officeart/2005/8/layout/hList7"/>
    <dgm:cxn modelId="{C4BF16F4-387B-48BD-9BDC-AEFB3C7A4D7D}" type="presParOf" srcId="{C4759190-889F-461A-B8C8-B40E20C0FAF2}" destId="{3EBA3383-DAB4-4224-9769-19997F6E42C1}" srcOrd="2" destOrd="0" presId="urn:microsoft.com/office/officeart/2005/8/layout/hList7"/>
    <dgm:cxn modelId="{C9060085-86D9-4355-B3AC-F031527474E4}" type="presParOf" srcId="{C4759190-889F-461A-B8C8-B40E20C0FAF2}" destId="{B7D62F87-3AAE-4637-99D3-E01E2C9850D0}" srcOrd="3" destOrd="0" presId="urn:microsoft.com/office/officeart/2005/8/layout/hList7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2CD2-0C38-4613-A672-1D5C180A2A2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A64DA-0393-45CE-B9E3-40C4A621C95E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A64DA-0393-45CE-B9E3-40C4A621C95E}" type="slidenum">
              <a:rPr lang="id-ID" smtClean="0"/>
              <a:pPr/>
              <a:t>5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id-ID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E5B029F-45B7-4FD8-AB73-6E32F2F6C2A6}" type="datetimeFigureOut">
              <a:rPr lang="id-ID" smtClean="0"/>
              <a:pPr/>
              <a:t>10/05/2017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3BF9B4A-F0F8-4DA5-99AE-232246BA71B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MY%20WORKS\A%20UIN\SEMESTER%204\Observasi\MAH01731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4286256"/>
            <a:ext cx="8458200" cy="21431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Martalia Arimbi and Labibah Zain</a:t>
            </a:r>
            <a:b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ICoASL 2017</a:t>
            </a:r>
            <a:br>
              <a:rPr lang="id-ID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1800" dirty="0" smtClean="0">
                <a:solidFill>
                  <a:schemeClr val="tx1"/>
                </a:solidFill>
              </a:rPr>
              <a:t>Yogyakarta, </a:t>
            </a:r>
            <a:r>
              <a:rPr lang="id-ID" sz="1800" dirty="0" smtClean="0">
                <a:solidFill>
                  <a:schemeClr val="tx1"/>
                </a:solidFill>
              </a:rPr>
              <a:t>May 10 2017</a:t>
            </a:r>
            <a:r>
              <a:rPr lang="en-US" dirty="0" smtClean="0"/>
              <a:t/>
            </a:r>
            <a:br>
              <a:rPr lang="en-US" dirty="0" smtClean="0"/>
            </a:br>
            <a:endParaRPr lang="id-ID" b="1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286248" y="-357190"/>
            <a:ext cx="428628" cy="1143008"/>
            <a:chOff x="1571604" y="4357694"/>
            <a:chExt cx="428628" cy="1143008"/>
          </a:xfrm>
        </p:grpSpPr>
        <p:sp>
          <p:nvSpPr>
            <p:cNvPr id="5" name="Pentagon 4"/>
            <p:cNvSpPr/>
            <p:nvPr/>
          </p:nvSpPr>
          <p:spPr>
            <a:xfrm>
              <a:off x="1571604" y="4357694"/>
              <a:ext cx="428628" cy="1143008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Chevron 6"/>
            <p:cNvSpPr/>
            <p:nvPr/>
          </p:nvSpPr>
          <p:spPr>
            <a:xfrm>
              <a:off x="1643042" y="4514425"/>
              <a:ext cx="214314" cy="785818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5400000">
            <a:off x="4286248" y="-857280"/>
            <a:ext cx="428628" cy="1143008"/>
            <a:chOff x="658928" y="4472860"/>
            <a:chExt cx="428628" cy="1143008"/>
          </a:xfrm>
        </p:grpSpPr>
        <p:sp>
          <p:nvSpPr>
            <p:cNvPr id="8" name="Pentagon 7"/>
            <p:cNvSpPr/>
            <p:nvPr/>
          </p:nvSpPr>
          <p:spPr>
            <a:xfrm>
              <a:off x="658928" y="4472860"/>
              <a:ext cx="428628" cy="1143008"/>
            </a:xfrm>
            <a:prstGeom prst="homePlat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Chevron 8"/>
            <p:cNvSpPr/>
            <p:nvPr/>
          </p:nvSpPr>
          <p:spPr>
            <a:xfrm flipH="1">
              <a:off x="714348" y="4643446"/>
              <a:ext cx="214314" cy="785818"/>
            </a:xfrm>
            <a:prstGeom prst="chevron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357222" y="-4643494"/>
            <a:ext cx="9858444" cy="4500594"/>
            <a:chOff x="-857288" y="-4643494"/>
            <a:chExt cx="10644262" cy="4500594"/>
          </a:xfrm>
        </p:grpSpPr>
        <p:sp>
          <p:nvSpPr>
            <p:cNvPr id="13" name="Folded Corner 12"/>
            <p:cNvSpPr/>
            <p:nvPr/>
          </p:nvSpPr>
          <p:spPr>
            <a:xfrm>
              <a:off x="-857288" y="-4643494"/>
              <a:ext cx="10644262" cy="4500594"/>
            </a:xfrm>
            <a:prstGeom prst="foldedCorner">
              <a:avLst>
                <a:gd name="adj" fmla="val 19625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571736" y="-4572056"/>
              <a:ext cx="4000528" cy="42862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 smtClean="0"/>
                <a:t>Table of contents</a:t>
              </a:r>
              <a:endParaRPr lang="id-ID" dirty="0"/>
            </a:p>
          </p:txBody>
        </p:sp>
        <p:sp>
          <p:nvSpPr>
            <p:cNvPr id="23" name="Rounded Rectangle 22">
              <a:hlinkClick r:id="rId3" action="ppaction://hlinksldjump"/>
            </p:cNvPr>
            <p:cNvSpPr/>
            <p:nvPr/>
          </p:nvSpPr>
          <p:spPr>
            <a:xfrm>
              <a:off x="-471592" y="-4143428"/>
              <a:ext cx="2257510" cy="42862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/>
                <a:t>Introduction</a:t>
              </a:r>
              <a:endParaRPr lang="id-ID" sz="1400" b="1" dirty="0"/>
            </a:p>
          </p:txBody>
        </p:sp>
        <p:sp>
          <p:nvSpPr>
            <p:cNvPr id="24" name="Rounded Rectangle 23">
              <a:hlinkClick r:id="rId4" action="ppaction://hlinksldjump"/>
            </p:cNvPr>
            <p:cNvSpPr/>
            <p:nvPr/>
          </p:nvSpPr>
          <p:spPr>
            <a:xfrm>
              <a:off x="-357222" y="-3643362"/>
              <a:ext cx="2357454" cy="3571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/>
                <a:t>Research method</a:t>
              </a:r>
              <a:r>
                <a:rPr lang="id-ID" sz="1400" dirty="0" smtClean="0"/>
                <a:t>s</a:t>
              </a:r>
              <a:endParaRPr lang="id-ID" sz="1400" dirty="0"/>
            </a:p>
          </p:txBody>
        </p:sp>
        <p:sp>
          <p:nvSpPr>
            <p:cNvPr id="25" name="Rounded Rectangle 24">
              <a:hlinkClick r:id="rId5" action="ppaction://hlinksldjump"/>
            </p:cNvPr>
            <p:cNvSpPr/>
            <p:nvPr/>
          </p:nvSpPr>
          <p:spPr>
            <a:xfrm>
              <a:off x="0" y="-3214734"/>
              <a:ext cx="2214578" cy="3571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d-ID" sz="1400" b="1" dirty="0" smtClean="0"/>
                <a:t>Discussion</a:t>
              </a:r>
              <a:endParaRPr lang="id-ID" sz="1400" b="1" dirty="0"/>
            </a:p>
          </p:txBody>
        </p:sp>
        <p:sp>
          <p:nvSpPr>
            <p:cNvPr id="26" name="Rounded Rectangle 25">
              <a:hlinkClick r:id="rId6" action="ppaction://hlinksldjump"/>
            </p:cNvPr>
            <p:cNvSpPr/>
            <p:nvPr/>
          </p:nvSpPr>
          <p:spPr>
            <a:xfrm>
              <a:off x="357158" y="-2786106"/>
              <a:ext cx="4714908" cy="42862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d-ID" sz="1400" b="1" dirty="0" smtClean="0"/>
                <a:t>Preservation and Conservation of Collections</a:t>
              </a:r>
              <a:endParaRPr lang="fi-FI" sz="1400" dirty="0" smtClean="0"/>
            </a:p>
          </p:txBody>
        </p:sp>
        <p:sp>
          <p:nvSpPr>
            <p:cNvPr id="27" name="Rounded Rectangle 26">
              <a:hlinkClick r:id="" action="ppaction://noaction"/>
            </p:cNvPr>
            <p:cNvSpPr/>
            <p:nvPr/>
          </p:nvSpPr>
          <p:spPr>
            <a:xfrm>
              <a:off x="857224" y="-2286040"/>
              <a:ext cx="7429552" cy="50006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d-ID" sz="1400" b="1" dirty="0" smtClean="0"/>
                <a:t>The efforts were conducted in the prevention of damage to the collection</a:t>
              </a:r>
              <a:endParaRPr lang="id-ID" sz="1400" dirty="0" smtClean="0"/>
            </a:p>
          </p:txBody>
        </p:sp>
        <p:sp>
          <p:nvSpPr>
            <p:cNvPr id="28" name="Rounded Rectangle 27">
              <a:hlinkClick r:id="rId6" action="ppaction://hlinksldjump"/>
            </p:cNvPr>
            <p:cNvSpPr/>
            <p:nvPr/>
          </p:nvSpPr>
          <p:spPr>
            <a:xfrm>
              <a:off x="1214382" y="-1714536"/>
              <a:ext cx="7929618" cy="50006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d-ID" sz="1400" b="1" dirty="0" smtClean="0"/>
                <a:t>The equipment used in the process of preservation and conservation of the collections</a:t>
              </a:r>
              <a:endParaRPr lang="id-ID" sz="1400" dirty="0" smtClean="0"/>
            </a:p>
          </p:txBody>
        </p:sp>
        <p:sp>
          <p:nvSpPr>
            <p:cNvPr id="29" name="Rounded Rectangle 28">
              <a:hlinkClick r:id="" action="ppaction://noaction"/>
            </p:cNvPr>
            <p:cNvSpPr/>
            <p:nvPr/>
          </p:nvSpPr>
          <p:spPr>
            <a:xfrm>
              <a:off x="1919476" y="-1071594"/>
              <a:ext cx="2428892" cy="3571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d-ID" sz="1400" b="1" dirty="0" smtClean="0"/>
                <a:t> Conclusions </a:t>
              </a:r>
              <a:endParaRPr lang="id-ID" sz="14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500042"/>
            <a:ext cx="9144000" cy="37147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4000" b="1" dirty="0" smtClean="0"/>
              <a:t>Preservation and Conservation of Collections in the </a:t>
            </a:r>
            <a:endParaRPr lang="id-ID" sz="4000" dirty="0" smtClean="0"/>
          </a:p>
          <a:p>
            <a:pPr algn="ctr"/>
            <a:r>
              <a:rPr lang="id-ID" sz="4000" b="1" dirty="0" smtClean="0"/>
              <a:t>Grhatama Pustaka </a:t>
            </a:r>
            <a:r>
              <a:rPr lang="id-ID" sz="4000" b="1" dirty="0" smtClean="0"/>
              <a:t>Library Yogyakarta, Indonesia</a:t>
            </a:r>
            <a:endParaRPr lang="id-ID" sz="4000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2.5E-6 0.67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70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67824 L 0.00781 -0.0567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3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67014 L 0 -0.0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14348" y="1397000"/>
          <a:ext cx="7786742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714348" y="1397000"/>
          <a:ext cx="7786742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2910" y="1500174"/>
            <a:ext cx="7858180" cy="47149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MAH0173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8728" y="1857364"/>
            <a:ext cx="6215106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1142985"/>
            <a:ext cx="8572560" cy="50783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id-ID" dirty="0" smtClean="0"/>
              <a:t> Activities of preservation and conservation of the collections in the Library of Grhatama Pustaka done by seeing from:</a:t>
            </a:r>
          </a:p>
          <a:p>
            <a:pPr algn="just"/>
            <a:endParaRPr lang="id-ID" dirty="0" smtClean="0"/>
          </a:p>
          <a:p>
            <a:pPr algn="just">
              <a:buFont typeface="Wingdings" pitchFamily="2" charset="2"/>
              <a:buChar char="q"/>
            </a:pPr>
            <a:r>
              <a:rPr lang="id-ID" dirty="0" smtClean="0"/>
              <a:t>the </a:t>
            </a:r>
            <a:r>
              <a:rPr lang="id-ID" dirty="0" smtClean="0"/>
              <a:t>level of the physical condition of the collections :</a:t>
            </a:r>
          </a:p>
          <a:p>
            <a:pPr algn="just"/>
            <a:r>
              <a:rPr lang="id-ID" dirty="0" smtClean="0"/>
              <a:t>which consists of three levels are:</a:t>
            </a:r>
          </a:p>
          <a:p>
            <a:pPr algn="just"/>
            <a:r>
              <a:rPr lang="id-ID" dirty="0" smtClean="0"/>
              <a:t>a. the rate of low damage, </a:t>
            </a:r>
          </a:p>
          <a:p>
            <a:pPr algn="just"/>
            <a:r>
              <a:rPr lang="id-ID" dirty="0" smtClean="0"/>
              <a:t>b. the rate of medium damage, </a:t>
            </a:r>
          </a:p>
          <a:p>
            <a:pPr algn="just"/>
            <a:r>
              <a:rPr lang="id-ID" dirty="0" smtClean="0"/>
              <a:t>c. the rate of high damage and efforts</a:t>
            </a:r>
          </a:p>
          <a:p>
            <a:pPr algn="just"/>
            <a:endParaRPr lang="id-ID" dirty="0" smtClean="0"/>
          </a:p>
          <a:p>
            <a:pPr algn="just">
              <a:buFont typeface="Wingdings" pitchFamily="2" charset="2"/>
              <a:buChar char="v"/>
            </a:pPr>
            <a:r>
              <a:rPr lang="id-ID" dirty="0" smtClean="0"/>
              <a:t> efforts to prevent damage to the collections in the Library of Grhatama Pustaka done with :</a:t>
            </a:r>
          </a:p>
          <a:p>
            <a:pPr algn="just"/>
            <a:endParaRPr lang="id-ID" dirty="0" smtClean="0"/>
          </a:p>
          <a:p>
            <a:pPr algn="just">
              <a:buFont typeface="Wingdings" pitchFamily="2" charset="2"/>
              <a:buChar char="q"/>
            </a:pPr>
            <a:r>
              <a:rPr lang="id-ID" dirty="0" smtClean="0"/>
              <a:t>cleaning of the stains in the material library, fumigation, eliminating the acidity in the paper, laminate  and  transfer the forms to the collections.</a:t>
            </a:r>
          </a:p>
          <a:p>
            <a:pPr algn="just">
              <a:buFont typeface="Wingdings" pitchFamily="2" charset="2"/>
              <a:buChar char="q"/>
            </a:pPr>
            <a:endParaRPr lang="id-ID" dirty="0" smtClean="0"/>
          </a:p>
          <a:p>
            <a:pPr algn="just">
              <a:buFont typeface="Wingdings" pitchFamily="2" charset="2"/>
              <a:buChar char="q"/>
            </a:pPr>
            <a:r>
              <a:rPr lang="id-ID" dirty="0" smtClean="0"/>
              <a:t> Preservation and conservation activity was conditioned very well because of the equipment facilities adequate. </a:t>
            </a:r>
          </a:p>
          <a:p>
            <a:pPr algn="just"/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285720" y="500042"/>
            <a:ext cx="1758815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d-ID" b="1" dirty="0" smtClean="0"/>
              <a:t> Conclusions </a:t>
            </a:r>
            <a:endParaRPr lang="id-ID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14546" y="2143116"/>
            <a:ext cx="4286280" cy="2428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THANK YOU</a:t>
            </a:r>
            <a:endParaRPr lang="id-ID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357322"/>
          </a:xfrm>
        </p:spPr>
        <p:txBody>
          <a:bodyPr>
            <a:noAutofit/>
          </a:bodyPr>
          <a:lstStyle/>
          <a:p>
            <a:pPr algn="just"/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>	</a:t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>	</a:t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>	</a:t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r>
              <a:rPr lang="id-ID" sz="1800" dirty="0" smtClean="0"/>
              <a:t/>
            </a:r>
            <a:br>
              <a:rPr lang="id-ID" sz="1800" dirty="0" smtClean="0"/>
            </a:br>
            <a:endParaRPr lang="id-ID" sz="1800" dirty="0"/>
          </a:p>
        </p:txBody>
      </p:sp>
      <p:sp>
        <p:nvSpPr>
          <p:cNvPr id="5" name="Rounded Rectangle 4"/>
          <p:cNvSpPr/>
          <p:nvPr/>
        </p:nvSpPr>
        <p:spPr>
          <a:xfrm>
            <a:off x="428596" y="785794"/>
            <a:ext cx="571504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/>
              <a:t>Introduction</a:t>
            </a:r>
            <a:endParaRPr lang="id-ID" b="1" dirty="0"/>
          </a:p>
        </p:txBody>
      </p:sp>
      <p:sp>
        <p:nvSpPr>
          <p:cNvPr id="8" name="Rectangle 7"/>
          <p:cNvSpPr/>
          <p:nvPr/>
        </p:nvSpPr>
        <p:spPr>
          <a:xfrm>
            <a:off x="428596" y="1571613"/>
            <a:ext cx="8715404" cy="4401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id-ID" sz="2000" dirty="0" smtClean="0"/>
              <a:t> The library is one of the important components in the community.</a:t>
            </a:r>
          </a:p>
          <a:p>
            <a:pPr algn="just"/>
            <a:r>
              <a:rPr lang="id-ID" sz="2000" dirty="0" smtClean="0"/>
              <a:t> </a:t>
            </a:r>
          </a:p>
          <a:p>
            <a:pPr algn="just">
              <a:buFont typeface="Wingdings" pitchFamily="2" charset="2"/>
              <a:buChar char="q"/>
            </a:pPr>
            <a:r>
              <a:rPr lang="id-ID" sz="2000" dirty="0" smtClean="0"/>
              <a:t> As a source of information, the library has the goal to manage, organize, collect and present library materials to be used by user effectively and efficiently. </a:t>
            </a:r>
          </a:p>
          <a:p>
            <a:pPr algn="just">
              <a:buFont typeface="Wingdings" pitchFamily="2" charset="2"/>
              <a:buChar char="q"/>
            </a:pPr>
            <a:endParaRPr lang="id-ID" sz="2000" dirty="0" smtClean="0"/>
          </a:p>
          <a:p>
            <a:pPr algn="just">
              <a:buFont typeface="Wingdings" pitchFamily="2" charset="2"/>
              <a:buChar char="q"/>
            </a:pPr>
            <a:r>
              <a:rPr lang="id-ID" sz="2000" dirty="0" smtClean="0"/>
              <a:t>From this, it can be concluded that the most important element of the library is the collections.</a:t>
            </a:r>
          </a:p>
          <a:p>
            <a:pPr algn="just"/>
            <a:r>
              <a:rPr lang="id-ID" sz="20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id-ID" sz="2000" dirty="0" smtClean="0"/>
              <a:t> Grhatama Pustaka Library is a public library in Yogyakarta. The library has a variety of collections that need their efforts to preserve library materials </a:t>
            </a:r>
            <a:r>
              <a:rPr lang="id-ID" sz="2000" dirty="0" smtClean="0"/>
              <a:t>so, </a:t>
            </a:r>
            <a:r>
              <a:rPr lang="id-ID" sz="2000" dirty="0" smtClean="0"/>
              <a:t>that the information content is maintained.</a:t>
            </a:r>
          </a:p>
          <a:p>
            <a:endParaRPr lang="id-ID" sz="2000" dirty="0" smtClean="0"/>
          </a:p>
          <a:p>
            <a:pPr algn="just">
              <a:buFont typeface="Wingdings" pitchFamily="2" charset="2"/>
              <a:buChar char="q"/>
            </a:pPr>
            <a:endParaRPr lang="id-ID" sz="20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7858180" cy="86200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id-ID" sz="3200" dirty="0" smtClean="0">
                <a:ln w="12700">
                  <a:noFill/>
                </a:ln>
                <a:solidFill>
                  <a:schemeClr val="tx1"/>
                </a:solidFill>
              </a:rPr>
              <a:t>Research methods</a:t>
            </a:r>
            <a:endParaRPr lang="id-ID" sz="3200" dirty="0">
              <a:ln w="1270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72" y="2214554"/>
            <a:ext cx="7772400" cy="37147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algn="just"/>
            <a:endParaRPr lang="id-ID" sz="2400" dirty="0" smtClean="0"/>
          </a:p>
          <a:p>
            <a:pPr marL="0" algn="just"/>
            <a:endParaRPr lang="id-ID" sz="2400" dirty="0" smtClean="0"/>
          </a:p>
          <a:p>
            <a:pPr marL="0" algn="just"/>
            <a:r>
              <a:rPr lang="id-ID" sz="2400" dirty="0" smtClean="0"/>
              <a:t>The method </a:t>
            </a:r>
            <a:r>
              <a:rPr lang="id-ID" sz="2400" dirty="0" smtClean="0"/>
              <a:t>using </a:t>
            </a:r>
            <a:r>
              <a:rPr lang="id-ID" sz="2400" dirty="0" smtClean="0"/>
              <a:t>the techniques of collecting data through </a:t>
            </a:r>
            <a:r>
              <a:rPr lang="id-ID" sz="2400" b="1" dirty="0" smtClean="0"/>
              <a:t>observation and interviews.</a:t>
            </a:r>
          </a:p>
          <a:p>
            <a:pPr marL="0" algn="just"/>
            <a:endParaRPr lang="en-US" sz="2400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034" y="1142984"/>
            <a:ext cx="8001056" cy="5000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dirty="0" smtClean="0"/>
              <a:t>In the interview, the purpose of the preservation and conservation of library materials has several functions:</a:t>
            </a:r>
          </a:p>
          <a:p>
            <a:pPr algn="just"/>
            <a:endParaRPr lang="id-ID" sz="2000" dirty="0" smtClean="0"/>
          </a:p>
          <a:p>
            <a:pPr marL="457200" indent="-457200" algn="just"/>
            <a:r>
              <a:rPr lang="id-ID" sz="2000" dirty="0" smtClean="0"/>
              <a:t>1. Protection Function</a:t>
            </a:r>
          </a:p>
          <a:p>
            <a:pPr marL="457200" indent="-457200" algn="just">
              <a:buAutoNum type="arabicPeriod"/>
            </a:pPr>
            <a:endParaRPr lang="id-ID" sz="2000" dirty="0" smtClean="0"/>
          </a:p>
          <a:p>
            <a:pPr algn="just"/>
            <a:r>
              <a:rPr lang="id-ID" sz="2000" dirty="0" smtClean="0"/>
              <a:t>2. Preserving Function</a:t>
            </a:r>
          </a:p>
          <a:p>
            <a:pPr algn="just"/>
            <a:endParaRPr lang="id-ID" sz="2000" dirty="0" smtClean="0"/>
          </a:p>
          <a:p>
            <a:pPr algn="just"/>
            <a:r>
              <a:rPr lang="id-ID" sz="2000" dirty="0" smtClean="0"/>
              <a:t>3. The function of beauty</a:t>
            </a:r>
          </a:p>
          <a:p>
            <a:pPr algn="just"/>
            <a:endParaRPr lang="id-ID" sz="2000" dirty="0" smtClean="0"/>
          </a:p>
          <a:p>
            <a:pPr algn="just"/>
            <a:endParaRPr lang="id-ID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6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785794"/>
            <a:ext cx="3714776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sz="2800" b="1" dirty="0" smtClean="0"/>
              <a:t>Discussion</a:t>
            </a:r>
            <a:endParaRPr lang="id-ID" sz="2800" b="1" dirty="0"/>
          </a:p>
        </p:txBody>
      </p:sp>
      <p:sp>
        <p:nvSpPr>
          <p:cNvPr id="4" name="TextBox 3">
            <a:hlinkClick r:id="" action="ppaction://hlinkshowjump?jump=nextslide"/>
          </p:cNvPr>
          <p:cNvSpPr txBox="1"/>
          <p:nvPr/>
        </p:nvSpPr>
        <p:spPr>
          <a:xfrm>
            <a:off x="285721" y="3571876"/>
            <a:ext cx="2786081" cy="181588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d-ID" sz="2800" b="1" dirty="0" smtClean="0">
                <a:hlinkClick r:id="rId4" action="ppaction://hlinksldjump"/>
              </a:rPr>
              <a:t>Preservation and Conservation of Collections</a:t>
            </a:r>
            <a:endParaRPr lang="fi-FI" sz="2800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5715008" y="1928802"/>
            <a:ext cx="1357322" cy="135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789517" y="1853765"/>
            <a:ext cx="1385842" cy="13930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4350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d-ID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16" y="3571876"/>
            <a:ext cx="1928826" cy="286232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d-ID" sz="2000" b="1" dirty="0" smtClean="0">
                <a:hlinkClick r:id="rId5" action="ppaction://hlinksldjump"/>
              </a:rPr>
              <a:t>The equipment used in the process of preservation and conservation of the collections</a:t>
            </a:r>
            <a:endParaRPr lang="id-ID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28992" y="3786190"/>
            <a:ext cx="2714644" cy="230832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d-ID" sz="2400" b="1" dirty="0" smtClean="0">
                <a:hlinkClick r:id="rId6" action="ppaction://hlinksldjump"/>
              </a:rPr>
              <a:t>The efforts were conducted in the prevention of damage to the collection</a:t>
            </a:r>
            <a:endParaRPr lang="id-ID" sz="24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3679025" y="2607463"/>
            <a:ext cx="1571636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714356"/>
            <a:ext cx="807249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d-ID" sz="2000" dirty="0" smtClean="0"/>
              <a:t>The activity preservation in the condition physics of the collection, views from 3 levels, among other things:</a:t>
            </a:r>
          </a:p>
          <a:p>
            <a:pPr algn="just"/>
            <a:endParaRPr lang="id-ID" sz="2000" dirty="0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928662" y="1928802"/>
          <a:ext cx="764386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0042"/>
            <a:ext cx="55721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d-ID" sz="2400" dirty="0" smtClean="0"/>
              <a:t>Preservation and Conservation</a:t>
            </a:r>
            <a:endParaRPr lang="id-ID" sz="24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357290" y="1928802"/>
          <a:ext cx="657229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000364" y="1142984"/>
            <a:ext cx="3429024" cy="571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600" dirty="0" smtClean="0"/>
              <a:t>Collection</a:t>
            </a:r>
            <a:endParaRPr lang="id-ID" sz="1600" dirty="0"/>
          </a:p>
        </p:txBody>
      </p:sp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8286776" y="6286520"/>
            <a:ext cx="571504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2800" b="1" dirty="0" smtClean="0"/>
              <a:t>The efforts were conducted in the prevention of damage to the collection:</a:t>
            </a:r>
            <a:r>
              <a:rPr lang="id-ID" sz="2800" dirty="0" smtClean="0"/>
              <a:t/>
            </a:r>
            <a:br>
              <a:rPr lang="id-ID" sz="2800" dirty="0" smtClean="0"/>
            </a:br>
            <a:endParaRPr lang="id-ID" sz="28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28596" y="2214554"/>
          <a:ext cx="8215370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 Arrow 4">
            <a:hlinkClick r:id="rId6" action="ppaction://hlinksldjump"/>
          </p:cNvPr>
          <p:cNvSpPr/>
          <p:nvPr/>
        </p:nvSpPr>
        <p:spPr>
          <a:xfrm>
            <a:off x="8501090" y="6572272"/>
            <a:ext cx="428628" cy="2857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2400" b="1" dirty="0" smtClean="0"/>
              <a:t>The equipment used in the process of preservation and conservation of the collections are:</a:t>
            </a:r>
            <a:r>
              <a:rPr lang="id-ID" sz="2400" dirty="0" smtClean="0"/>
              <a:t/>
            </a:r>
            <a:br>
              <a:rPr lang="id-ID" sz="2400" dirty="0" smtClean="0"/>
            </a:br>
            <a:endParaRPr lang="id-ID" sz="24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500034" y="2214554"/>
          <a:ext cx="7929618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473</TotalTime>
  <Words>510</Words>
  <Application>Microsoft Office PowerPoint</Application>
  <PresentationFormat>On-screen Show (4:3)</PresentationFormat>
  <Paragraphs>78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Urban</vt:lpstr>
      <vt:lpstr> Martalia Arimbi and Labibah Zain ICoASL 2017 Yogyakarta, May 10 2017 </vt:lpstr>
      <vt:lpstr>                    </vt:lpstr>
      <vt:lpstr>Research methods</vt:lpstr>
      <vt:lpstr>Slide 4</vt:lpstr>
      <vt:lpstr>Slide 5</vt:lpstr>
      <vt:lpstr>Slide 6</vt:lpstr>
      <vt:lpstr>Slide 7</vt:lpstr>
      <vt:lpstr>The efforts were conducted in the prevention of damage to the collection: </vt:lpstr>
      <vt:lpstr>The equipment used in the process of preservation and conservation of the collections are: 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TOHIBA</dc:creator>
  <cp:lastModifiedBy>Windows User</cp:lastModifiedBy>
  <cp:revision>118</cp:revision>
  <dcterms:created xsi:type="dcterms:W3CDTF">2017-04-29T10:32:13Z</dcterms:created>
  <dcterms:modified xsi:type="dcterms:W3CDTF">2017-05-10T08:29:15Z</dcterms:modified>
</cp:coreProperties>
</file>