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diagrams/drawing17.xml" ContentType="application/vnd.ms-office.drawingml.diagramDrawing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Default Extension="wdp" ContentType="image/vnd.ms-photo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9" r:id="rId2"/>
    <p:sldId id="270" r:id="rId3"/>
    <p:sldId id="284" r:id="rId4"/>
    <p:sldId id="320" r:id="rId5"/>
    <p:sldId id="321" r:id="rId6"/>
    <p:sldId id="296" r:id="rId7"/>
    <p:sldId id="297" r:id="rId8"/>
    <p:sldId id="298" r:id="rId9"/>
    <p:sldId id="283" r:id="rId10"/>
    <p:sldId id="287" r:id="rId11"/>
    <p:sldId id="282" r:id="rId12"/>
    <p:sldId id="299" r:id="rId13"/>
    <p:sldId id="300" r:id="rId14"/>
    <p:sldId id="306" r:id="rId15"/>
    <p:sldId id="307" r:id="rId16"/>
    <p:sldId id="301" r:id="rId17"/>
    <p:sldId id="302" r:id="rId18"/>
    <p:sldId id="308" r:id="rId19"/>
    <p:sldId id="303" r:id="rId20"/>
    <p:sldId id="304" r:id="rId21"/>
    <p:sldId id="305" r:id="rId22"/>
    <p:sldId id="309" r:id="rId23"/>
    <p:sldId id="322" r:id="rId24"/>
    <p:sldId id="311" r:id="rId25"/>
    <p:sldId id="312" r:id="rId26"/>
    <p:sldId id="316" r:id="rId27"/>
    <p:sldId id="317" r:id="rId28"/>
    <p:sldId id="319" r:id="rId29"/>
    <p:sldId id="318" r:id="rId30"/>
    <p:sldId id="323" r:id="rId31"/>
    <p:sldId id="324" r:id="rId32"/>
    <p:sldId id="264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B2F"/>
    <a:srgbClr val="140E42"/>
    <a:srgbClr val="0F032F"/>
    <a:srgbClr val="1A0557"/>
    <a:srgbClr val="040F60"/>
    <a:srgbClr val="E0472E"/>
    <a:srgbClr val="EAA8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1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9.jpg"/><Relationship Id="rId1" Type="http://schemas.openxmlformats.org/officeDocument/2006/relationships/image" Target="../media/image38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image" Target="../media/image401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1.jpeg"/><Relationship Id="rId1" Type="http://schemas.openxmlformats.org/officeDocument/2006/relationships/image" Target="../media/image61.jpeg"/><Relationship Id="rId4" Type="http://schemas.openxmlformats.org/officeDocument/2006/relationships/image" Target="../media/image8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71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image" Target="../media/image23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it-IT" sz="2800" b="1" dirty="0">
              <a:solidFill>
                <a:schemeClr val="tx1"/>
              </a:solidFill>
              <a:latin typeface="Arial Narrow" panose="020B0606020202030204" pitchFamily="34" charset="0"/>
            </a:rPr>
            <a:t>Introduction</a:t>
          </a:r>
        </a:p>
        <a:p>
          <a:pPr algn="r"/>
          <a:r>
            <a:rPr lang="it-IT" sz="2800" dirty="0">
              <a:solidFill>
                <a:schemeClr val="tx1"/>
              </a:solidFill>
              <a:latin typeface="Arial Narrow" panose="020B0606020202030204" pitchFamily="34" charset="0"/>
            </a:rPr>
            <a:t>(Background and Problem formulation)</a:t>
          </a:r>
          <a:endParaRPr lang="en-US" sz="28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28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28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04C1B498-2DC7-4575-8F64-F9899C1AEFC9}">
      <dgm:prSet phldrT="[Text]" custT="1"/>
      <dgm:spPr>
        <a:noFill/>
      </dgm:spPr>
      <dgm:t>
        <a:bodyPr/>
        <a:lstStyle/>
        <a:p>
          <a:pPr algn="r"/>
          <a:r>
            <a:rPr lang="en-US" sz="2800" b="1" dirty="0">
              <a:solidFill>
                <a:schemeClr val="tx1"/>
              </a:solidFill>
              <a:latin typeface="Arial Narrow" panose="020B0606020202030204" pitchFamily="34" charset="0"/>
            </a:rPr>
            <a:t>Methods</a:t>
          </a:r>
          <a:endParaRPr lang="en-US" sz="28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B0438B00-F626-40CD-AE20-26FC43F17E54}" type="parTrans" cxnId="{B9EA5C43-4068-4235-9BA3-4EC9FB827E37}">
      <dgm:prSet/>
      <dgm:spPr/>
      <dgm:t>
        <a:bodyPr/>
        <a:lstStyle/>
        <a:p>
          <a:pPr algn="r"/>
          <a:endParaRPr lang="en-US" sz="28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83F7B72-931C-4582-B7C2-389C78644675}" type="sibTrans" cxnId="{B9EA5C43-4068-4235-9BA3-4EC9FB827E37}">
      <dgm:prSet/>
      <dgm:spPr/>
      <dgm:t>
        <a:bodyPr/>
        <a:lstStyle/>
        <a:p>
          <a:pPr algn="r"/>
          <a:endParaRPr lang="en-US" sz="28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88A05D3-4ECC-4307-B667-A1CCA76811C5}">
      <dgm:prSet phldrT="[Text]" custT="1"/>
      <dgm:spPr>
        <a:noFill/>
      </dgm:spPr>
      <dgm:t>
        <a:bodyPr/>
        <a:lstStyle/>
        <a:p>
          <a:pPr algn="r"/>
          <a:r>
            <a:rPr lang="en-US" sz="2800" b="1" dirty="0" err="1">
              <a:solidFill>
                <a:schemeClr val="tx1"/>
              </a:solidFill>
              <a:latin typeface="Arial Narrow" panose="020B0606020202030204" pitchFamily="34" charset="0"/>
            </a:rPr>
            <a:t>Conclution</a:t>
          </a:r>
          <a:r>
            <a:rPr lang="en-US" sz="2800" b="1" dirty="0">
              <a:solidFill>
                <a:schemeClr val="tx1"/>
              </a:solidFill>
              <a:latin typeface="Arial Narrow" panose="020B0606020202030204" pitchFamily="34" charset="0"/>
            </a:rPr>
            <a:t> and Recommendation</a:t>
          </a:r>
        </a:p>
      </dgm:t>
    </dgm:pt>
    <dgm:pt modelId="{BBD6B3A4-FF77-40E4-9850-71EFF512F18F}" type="parTrans" cxnId="{3B7158C2-916E-4332-9823-D7012E76EB9F}">
      <dgm:prSet/>
      <dgm:spPr/>
      <dgm:t>
        <a:bodyPr/>
        <a:lstStyle/>
        <a:p>
          <a:pPr algn="r"/>
          <a:endParaRPr lang="en-US" sz="28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998EC8C-2250-496F-BBD3-BEA35ED41336}" type="sibTrans" cxnId="{3B7158C2-916E-4332-9823-D7012E76EB9F}">
      <dgm:prSet/>
      <dgm:spPr/>
      <dgm:t>
        <a:bodyPr/>
        <a:lstStyle/>
        <a:p>
          <a:pPr algn="r"/>
          <a:endParaRPr lang="en-US" sz="28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3" custScaleX="13538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6021423D-FD7E-4893-88B3-9F751B7C9500}" type="pres">
      <dgm:prSet presAssocID="{04C1B498-2DC7-4575-8F64-F9899C1AEFC9}" presName="composite" presStyleCnt="0"/>
      <dgm:spPr/>
    </dgm:pt>
    <dgm:pt modelId="{F600CC7D-0865-46F5-890C-8E927E928382}" type="pres">
      <dgm:prSet presAssocID="{04C1B498-2DC7-4575-8F64-F9899C1AEFC9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B784438-8EAA-4C9A-A184-C9338937AA80}" type="pres">
      <dgm:prSet presAssocID="{04C1B498-2DC7-4575-8F64-F9899C1AEFC9}" presName="txShp" presStyleLbl="node1" presStyleIdx="1" presStyleCnt="3" custScaleX="13538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A297FF2-9C4D-4E11-9EEF-5D21B227B88E}" type="pres">
      <dgm:prSet presAssocID="{283F7B72-931C-4582-B7C2-389C78644675}" presName="spacing" presStyleCnt="0"/>
      <dgm:spPr/>
    </dgm:pt>
    <dgm:pt modelId="{BBD42023-291D-4811-AADE-425E38BECAE3}" type="pres">
      <dgm:prSet presAssocID="{488A05D3-4ECC-4307-B667-A1CCA76811C5}" presName="composite" presStyleCnt="0"/>
      <dgm:spPr/>
    </dgm:pt>
    <dgm:pt modelId="{DBA353D6-1943-4B1B-97D5-949212DB85AE}" type="pres">
      <dgm:prSet presAssocID="{488A05D3-4ECC-4307-B667-A1CCA76811C5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C77D4EE-4806-497F-B64D-BA4F5C22AB78}" type="pres">
      <dgm:prSet presAssocID="{488A05D3-4ECC-4307-B667-A1CCA76811C5}" presName="txShp" presStyleLbl="node1" presStyleIdx="2" presStyleCnt="3" custScaleX="13645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F3E5824A-98B0-4DFC-B76A-5DCD237FFE63}" type="presOf" srcId="{AFB008B8-4F92-4005-A201-3E55851273D4}" destId="{67C3B716-94AF-4750-83C3-990DD67C73D8}" srcOrd="0" destOrd="0" presId="urn:microsoft.com/office/officeart/2005/8/layout/vList3#19"/>
    <dgm:cxn modelId="{F1A118E7-E5E5-4DF4-9B34-00442EBBAB98}" type="presOf" srcId="{488A05D3-4ECC-4307-B667-A1CCA76811C5}" destId="{CC77D4EE-4806-497F-B64D-BA4F5C22AB78}" srcOrd="0" destOrd="0" presId="urn:microsoft.com/office/officeart/2005/8/layout/vList3#19"/>
    <dgm:cxn modelId="{A6E8F5F7-D254-4B13-9EF3-55C80AC34051}" type="presOf" srcId="{04C1B498-2DC7-4575-8F64-F9899C1AEFC9}" destId="{2B784438-8EAA-4C9A-A184-C9338937AA80}" srcOrd="0" destOrd="0" presId="urn:microsoft.com/office/officeart/2005/8/layout/vList3#19"/>
    <dgm:cxn modelId="{3B7158C2-916E-4332-9823-D7012E76EB9F}" srcId="{AFB008B8-4F92-4005-A201-3E55851273D4}" destId="{488A05D3-4ECC-4307-B667-A1CCA76811C5}" srcOrd="2" destOrd="0" parTransId="{BBD6B3A4-FF77-40E4-9850-71EFF512F18F}" sibTransId="{5998EC8C-2250-496F-BBD3-BEA35ED41336}"/>
    <dgm:cxn modelId="{920B7831-BE06-4571-8C6B-4143D7F9F6C0}" type="presOf" srcId="{9AA5F287-BD4B-4063-82DA-0DB377AAFE29}" destId="{A8E03111-8B76-4836-B73C-6907DD5B7232}" srcOrd="0" destOrd="0" presId="urn:microsoft.com/office/officeart/2005/8/layout/vList3#19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B9EA5C43-4068-4235-9BA3-4EC9FB827E37}" srcId="{AFB008B8-4F92-4005-A201-3E55851273D4}" destId="{04C1B498-2DC7-4575-8F64-F9899C1AEFC9}" srcOrd="1" destOrd="0" parTransId="{B0438B00-F626-40CD-AE20-26FC43F17E54}" sibTransId="{283F7B72-931C-4582-B7C2-389C78644675}"/>
    <dgm:cxn modelId="{90B93F5A-54AD-473E-A523-D0CFDB6FA8C2}" type="presParOf" srcId="{67C3B716-94AF-4750-83C3-990DD67C73D8}" destId="{0DD849F4-D4DB-4BAE-BD3B-4746B4F56EF0}" srcOrd="0" destOrd="0" presId="urn:microsoft.com/office/officeart/2005/8/layout/vList3#19"/>
    <dgm:cxn modelId="{11456EB7-7478-408B-A5DE-DA8FB72DEC98}" type="presParOf" srcId="{0DD849F4-D4DB-4BAE-BD3B-4746B4F56EF0}" destId="{2FB93293-8D57-42DE-BC2C-ADC14D96A20C}" srcOrd="0" destOrd="0" presId="urn:microsoft.com/office/officeart/2005/8/layout/vList3#19"/>
    <dgm:cxn modelId="{461C4BC9-B161-44EE-86FB-AF548538EC75}" type="presParOf" srcId="{0DD849F4-D4DB-4BAE-BD3B-4746B4F56EF0}" destId="{A8E03111-8B76-4836-B73C-6907DD5B7232}" srcOrd="1" destOrd="0" presId="urn:microsoft.com/office/officeart/2005/8/layout/vList3#19"/>
    <dgm:cxn modelId="{7DBB9A2B-E1AE-46F5-ACF2-C06704A46CAF}" type="presParOf" srcId="{67C3B716-94AF-4750-83C3-990DD67C73D8}" destId="{83DAFB67-EDA8-476D-B584-0123A9B26B0C}" srcOrd="1" destOrd="0" presId="urn:microsoft.com/office/officeart/2005/8/layout/vList3#19"/>
    <dgm:cxn modelId="{F302BF65-9773-4706-954E-CEE46719A335}" type="presParOf" srcId="{67C3B716-94AF-4750-83C3-990DD67C73D8}" destId="{6021423D-FD7E-4893-88B3-9F751B7C9500}" srcOrd="2" destOrd="0" presId="urn:microsoft.com/office/officeart/2005/8/layout/vList3#19"/>
    <dgm:cxn modelId="{25AEE63B-DAFE-4008-BE9F-68159A7E7135}" type="presParOf" srcId="{6021423D-FD7E-4893-88B3-9F751B7C9500}" destId="{F600CC7D-0865-46F5-890C-8E927E928382}" srcOrd="0" destOrd="0" presId="urn:microsoft.com/office/officeart/2005/8/layout/vList3#19"/>
    <dgm:cxn modelId="{FC3AF5B3-9F99-434C-A477-67937FAEB6C4}" type="presParOf" srcId="{6021423D-FD7E-4893-88B3-9F751B7C9500}" destId="{2B784438-8EAA-4C9A-A184-C9338937AA80}" srcOrd="1" destOrd="0" presId="urn:microsoft.com/office/officeart/2005/8/layout/vList3#19"/>
    <dgm:cxn modelId="{1BD18BD7-AB0D-41E5-9BD0-B5F82A6E542D}" type="presParOf" srcId="{67C3B716-94AF-4750-83C3-990DD67C73D8}" destId="{BA297FF2-9C4D-4E11-9EEF-5D21B227B88E}" srcOrd="3" destOrd="0" presId="urn:microsoft.com/office/officeart/2005/8/layout/vList3#19"/>
    <dgm:cxn modelId="{F3BBFDF6-1E9E-407D-85F1-1B02B4CBADCB}" type="presParOf" srcId="{67C3B716-94AF-4750-83C3-990DD67C73D8}" destId="{BBD42023-291D-4811-AADE-425E38BECAE3}" srcOrd="4" destOrd="0" presId="urn:microsoft.com/office/officeart/2005/8/layout/vList3#19"/>
    <dgm:cxn modelId="{B2BE4F79-8D8B-4DA2-8D97-2A4793005BEC}" type="presParOf" srcId="{BBD42023-291D-4811-AADE-425E38BECAE3}" destId="{DBA353D6-1943-4B1B-97D5-949212DB85AE}" srcOrd="0" destOrd="0" presId="urn:microsoft.com/office/officeart/2005/8/layout/vList3#19"/>
    <dgm:cxn modelId="{FA70B98B-B7D7-4DCE-82DF-E78976901067}" type="presParOf" srcId="{BBD42023-291D-4811-AADE-425E38BECAE3}" destId="{CC77D4EE-4806-497F-B64D-BA4F5C22AB78}" srcOrd="1" destOrd="0" presId="urn:microsoft.com/office/officeart/2005/8/layout/vList3#1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13FB97-606F-458B-B241-F4D1A16ED84E}" type="doc">
      <dgm:prSet loTypeId="urn:microsoft.com/office/officeart/2005/8/layout/vList4#2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CDE23-0FBC-4CFC-9149-A516A0B8F014}">
      <dgm:prSet phldrT="[Text]" custT="1"/>
      <dgm:spPr>
        <a:noFill/>
      </dgm:spPr>
      <dgm:t>
        <a:bodyPr/>
        <a:lstStyle/>
        <a:p>
          <a:r>
            <a:rPr lang="en-US" sz="3600" dirty="0">
              <a:solidFill>
                <a:schemeClr val="tx1"/>
              </a:solidFill>
              <a:latin typeface="Arial Narrow" panose="020B0606020202030204" pitchFamily="34" charset="0"/>
            </a:rPr>
            <a:t>Cutting the tree branches gradually</a:t>
          </a:r>
        </a:p>
      </dgm:t>
    </dgm:pt>
    <dgm:pt modelId="{2FF32F57-AD13-429A-8E03-6BB92793D9AC}" type="parTrans" cxnId="{EF6BF2B9-5BBA-42B6-ACD6-3A844D73CB6B}">
      <dgm:prSet/>
      <dgm:spPr/>
      <dgm:t>
        <a:bodyPr/>
        <a:lstStyle/>
        <a:p>
          <a:endParaRPr lang="en-US" sz="2600"/>
        </a:p>
      </dgm:t>
    </dgm:pt>
    <dgm:pt modelId="{365A7402-CD00-4F15-9D05-93F7BBF034FE}" type="sibTrans" cxnId="{EF6BF2B9-5BBA-42B6-ACD6-3A844D73CB6B}">
      <dgm:prSet/>
      <dgm:spPr/>
      <dgm:t>
        <a:bodyPr/>
        <a:lstStyle/>
        <a:p>
          <a:endParaRPr lang="en-US" sz="2600"/>
        </a:p>
      </dgm:t>
    </dgm:pt>
    <dgm:pt modelId="{7C0BB917-5EEA-4BF6-B6C6-E7455EC42554}" type="pres">
      <dgm:prSet presAssocID="{7013FB97-606F-458B-B241-F4D1A16ED8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55E613E-1F44-4D50-A7BF-FAFC059587FA}" type="pres">
      <dgm:prSet presAssocID="{8CCCDE23-0FBC-4CFC-9149-A516A0B8F014}" presName="comp" presStyleCnt="0"/>
      <dgm:spPr/>
    </dgm:pt>
    <dgm:pt modelId="{564CA773-0C11-46D8-904A-C427677C649F}" type="pres">
      <dgm:prSet presAssocID="{8CCCDE23-0FBC-4CFC-9149-A516A0B8F014}" presName="box" presStyleLbl="node1" presStyleIdx="0" presStyleCnt="1" custLinFactNeighborY="1574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77FA0CEA-1C41-44FA-9D84-10A3D66C2C98}" type="pres">
      <dgm:prSet presAssocID="{8CCCDE23-0FBC-4CFC-9149-A516A0B8F014}" presName="img" presStyleLbl="fgImgPlace1" presStyleIdx="0" presStyleCnt="1" custScaleX="108079" custLinFactNeighborX="-10704" custLinFactNeighborY="-61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2DAA56-1B5F-41F0-86E2-B22C63FE9551}" type="pres">
      <dgm:prSet presAssocID="{8CCCDE23-0FBC-4CFC-9149-A516A0B8F01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CF7C7E01-598D-408E-9BE4-1BF45DA73E06}" type="presOf" srcId="{8CCCDE23-0FBC-4CFC-9149-A516A0B8F014}" destId="{FE2DAA56-1B5F-41F0-86E2-B22C63FE9551}" srcOrd="1" destOrd="0" presId="urn:microsoft.com/office/officeart/2005/8/layout/vList4#23"/>
    <dgm:cxn modelId="{EF6BF2B9-5BBA-42B6-ACD6-3A844D73CB6B}" srcId="{7013FB97-606F-458B-B241-F4D1A16ED84E}" destId="{8CCCDE23-0FBC-4CFC-9149-A516A0B8F014}" srcOrd="0" destOrd="0" parTransId="{2FF32F57-AD13-429A-8E03-6BB92793D9AC}" sibTransId="{365A7402-CD00-4F15-9D05-93F7BBF034FE}"/>
    <dgm:cxn modelId="{6A7BF303-7257-40C6-8E72-57BA7FD8CA67}" type="presOf" srcId="{7013FB97-606F-458B-B241-F4D1A16ED84E}" destId="{7C0BB917-5EEA-4BF6-B6C6-E7455EC42554}" srcOrd="0" destOrd="0" presId="urn:microsoft.com/office/officeart/2005/8/layout/vList4#23"/>
    <dgm:cxn modelId="{9DC775EA-F56D-46BC-8839-DCD4B254D2AA}" type="presOf" srcId="{8CCCDE23-0FBC-4CFC-9149-A516A0B8F014}" destId="{564CA773-0C11-46D8-904A-C427677C649F}" srcOrd="0" destOrd="0" presId="urn:microsoft.com/office/officeart/2005/8/layout/vList4#23"/>
    <dgm:cxn modelId="{070F2E11-0182-466F-A290-FA1F41BCBAFE}" type="presParOf" srcId="{7C0BB917-5EEA-4BF6-B6C6-E7455EC42554}" destId="{255E613E-1F44-4D50-A7BF-FAFC059587FA}" srcOrd="0" destOrd="0" presId="urn:microsoft.com/office/officeart/2005/8/layout/vList4#23"/>
    <dgm:cxn modelId="{AC8C3289-7201-4CE2-B8BE-AF039607CBA9}" type="presParOf" srcId="{255E613E-1F44-4D50-A7BF-FAFC059587FA}" destId="{564CA773-0C11-46D8-904A-C427677C649F}" srcOrd="0" destOrd="0" presId="urn:microsoft.com/office/officeart/2005/8/layout/vList4#23"/>
    <dgm:cxn modelId="{D5A41390-E71E-422B-954C-549136CEEA10}" type="presParOf" srcId="{255E613E-1F44-4D50-A7BF-FAFC059587FA}" destId="{77FA0CEA-1C41-44FA-9D84-10A3D66C2C98}" srcOrd="1" destOrd="0" presId="urn:microsoft.com/office/officeart/2005/8/layout/vList4#23"/>
    <dgm:cxn modelId="{F129EBE9-9DA8-4304-90CB-88A78F57287F}" type="presParOf" srcId="{255E613E-1F44-4D50-A7BF-FAFC059587FA}" destId="{FE2DAA56-1B5F-41F0-86E2-B22C63FE9551}" srcOrd="2" destOrd="0" presId="urn:microsoft.com/office/officeart/2005/8/layout/vList4#2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013FB97-606F-458B-B241-F4D1A16ED84E}" type="doc">
      <dgm:prSet loTypeId="urn:microsoft.com/office/officeart/2005/8/layout/vList4#2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CDE23-0FBC-4CFC-9149-A516A0B8F014}">
      <dgm:prSet phldrT="[Text]" custT="1"/>
      <dgm:spPr>
        <a:noFill/>
      </dgm:spPr>
      <dgm:t>
        <a:bodyPr/>
        <a:lstStyle/>
        <a:p>
          <a:r>
            <a:rPr lang="en-US" sz="260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 Yogyakarta Museum has a museum maintenance guarantee funding from special funding named </a:t>
          </a:r>
          <a:r>
            <a:rPr lang="en-US" sz="2600" i="1" dirty="0" err="1">
              <a:solidFill>
                <a:schemeClr val="tx1"/>
              </a:solidFill>
              <a:latin typeface="Arial Narrow" panose="020B0606020202030204" pitchFamily="34" charset="0"/>
            </a:rPr>
            <a:t>Danais</a:t>
          </a:r>
          <a:r>
            <a:rPr lang="en-US" sz="2600" i="1" dirty="0">
              <a:solidFill>
                <a:schemeClr val="tx1"/>
              </a:solidFill>
              <a:latin typeface="Arial Narrow" panose="020B0606020202030204" pitchFamily="34" charset="0"/>
            </a:rPr>
            <a:t> (Dana </a:t>
          </a:r>
          <a:r>
            <a:rPr lang="id-ID" sz="2600" i="1" dirty="0" smtClean="0">
              <a:solidFill>
                <a:schemeClr val="tx1"/>
              </a:solidFill>
              <a:latin typeface="Arial Narrow" panose="020B0606020202030204" pitchFamily="34" charset="0"/>
            </a:rPr>
            <a:t>Ke</a:t>
          </a:r>
          <a:r>
            <a:rPr lang="en-US" sz="2600" i="1" dirty="0" err="1" smtClean="0">
              <a:solidFill>
                <a:schemeClr val="tx1"/>
              </a:solidFill>
              <a:latin typeface="Arial Narrow" panose="020B0606020202030204" pitchFamily="34" charset="0"/>
            </a:rPr>
            <a:t>stimewa</a:t>
          </a:r>
          <a:r>
            <a:rPr lang="id-ID" sz="2600" i="1" dirty="0" smtClean="0">
              <a:solidFill>
                <a:schemeClr val="tx1"/>
              </a:solidFill>
              <a:latin typeface="Arial Narrow" panose="020B0606020202030204" pitchFamily="34" charset="0"/>
            </a:rPr>
            <a:t>an</a:t>
          </a:r>
          <a:r>
            <a:rPr lang="en-US" sz="2600" i="1" dirty="0" smtClean="0">
              <a:solidFill>
                <a:schemeClr val="tx1"/>
              </a:solidFill>
              <a:latin typeface="Arial Narrow" panose="020B0606020202030204" pitchFamily="34" charset="0"/>
            </a:rPr>
            <a:t>).</a:t>
          </a:r>
          <a:endParaRPr lang="en-US" sz="2600" i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FF32F57-AD13-429A-8E03-6BB92793D9AC}" type="parTrans" cxnId="{EF6BF2B9-5BBA-42B6-ACD6-3A844D73CB6B}">
      <dgm:prSet/>
      <dgm:spPr/>
      <dgm:t>
        <a:bodyPr/>
        <a:lstStyle/>
        <a:p>
          <a:endParaRPr lang="en-US" sz="2600"/>
        </a:p>
      </dgm:t>
    </dgm:pt>
    <dgm:pt modelId="{365A7402-CD00-4F15-9D05-93F7BBF034FE}" type="sibTrans" cxnId="{EF6BF2B9-5BBA-42B6-ACD6-3A844D73CB6B}">
      <dgm:prSet/>
      <dgm:spPr/>
      <dgm:t>
        <a:bodyPr/>
        <a:lstStyle/>
        <a:p>
          <a:endParaRPr lang="en-US" sz="2600"/>
        </a:p>
      </dgm:t>
    </dgm:pt>
    <dgm:pt modelId="{292BD9CC-0D03-4C1B-B824-5F160D11EDED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Some of Yogyakarta Palace families also support the maintenance of the museum</a:t>
          </a:r>
        </a:p>
      </dgm:t>
    </dgm:pt>
    <dgm:pt modelId="{7E35F39D-FE13-4A89-A86C-7CC811DDF814}" type="parTrans" cxnId="{DADF8623-B9D9-40FF-9994-E634114F6032}">
      <dgm:prSet/>
      <dgm:spPr/>
      <dgm:t>
        <a:bodyPr/>
        <a:lstStyle/>
        <a:p>
          <a:endParaRPr lang="en-US" sz="2600"/>
        </a:p>
      </dgm:t>
    </dgm:pt>
    <dgm:pt modelId="{DD315F4C-DCB4-4ACB-948A-86E09EC8C686}" type="sibTrans" cxnId="{DADF8623-B9D9-40FF-9994-E634114F6032}">
      <dgm:prSet/>
      <dgm:spPr/>
      <dgm:t>
        <a:bodyPr/>
        <a:lstStyle/>
        <a:p>
          <a:endParaRPr lang="en-US" sz="2600"/>
        </a:p>
      </dgm:t>
    </dgm:pt>
    <dgm:pt modelId="{7C0BB917-5EEA-4BF6-B6C6-E7455EC42554}" type="pres">
      <dgm:prSet presAssocID="{7013FB97-606F-458B-B241-F4D1A16ED8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55E613E-1F44-4D50-A7BF-FAFC059587FA}" type="pres">
      <dgm:prSet presAssocID="{8CCCDE23-0FBC-4CFC-9149-A516A0B8F014}" presName="comp" presStyleCnt="0"/>
      <dgm:spPr/>
    </dgm:pt>
    <dgm:pt modelId="{564CA773-0C11-46D8-904A-C427677C649F}" type="pres">
      <dgm:prSet presAssocID="{8CCCDE23-0FBC-4CFC-9149-A516A0B8F014}" presName="box" presStyleLbl="node1" presStyleIdx="0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77FA0CEA-1C41-44FA-9D84-10A3D66C2C98}" type="pres">
      <dgm:prSet presAssocID="{8CCCDE23-0FBC-4CFC-9149-A516A0B8F014}" presName="img" presStyleLbl="fgImgPlace1" presStyleIdx="0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2DAA56-1B5F-41F0-86E2-B22C63FE9551}" type="pres">
      <dgm:prSet presAssocID="{8CCCDE23-0FBC-4CFC-9149-A516A0B8F01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6851E69-54FE-455C-BA49-A35EB15E7DD6}" type="pres">
      <dgm:prSet presAssocID="{365A7402-CD00-4F15-9D05-93F7BBF034FE}" presName="spacer" presStyleCnt="0"/>
      <dgm:spPr/>
    </dgm:pt>
    <dgm:pt modelId="{538A0489-A842-432A-B5A7-8AF5B74F2867}" type="pres">
      <dgm:prSet presAssocID="{292BD9CC-0D03-4C1B-B824-5F160D11EDED}" presName="comp" presStyleCnt="0"/>
      <dgm:spPr/>
    </dgm:pt>
    <dgm:pt modelId="{6AD4779F-2D89-44A8-AFEB-9E9E0B4B9270}" type="pres">
      <dgm:prSet presAssocID="{292BD9CC-0D03-4C1B-B824-5F160D11EDED}" presName="box" presStyleLbl="node1" presStyleIdx="1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60F8457E-37EE-43FB-8DE5-CB4A50CA1F26}" type="pres">
      <dgm:prSet presAssocID="{292BD9CC-0D03-4C1B-B824-5F160D11EDED}" presName="img" presStyleLbl="fgImgPlace1" presStyleIdx="1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56F78E2-A321-4703-B115-8D7AA2CDB4E1}" type="pres">
      <dgm:prSet presAssocID="{292BD9CC-0D03-4C1B-B824-5F160D11EDE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F6BF2B9-5BBA-42B6-ACD6-3A844D73CB6B}" srcId="{7013FB97-606F-458B-B241-F4D1A16ED84E}" destId="{8CCCDE23-0FBC-4CFC-9149-A516A0B8F014}" srcOrd="0" destOrd="0" parTransId="{2FF32F57-AD13-429A-8E03-6BB92793D9AC}" sibTransId="{365A7402-CD00-4F15-9D05-93F7BBF034FE}"/>
    <dgm:cxn modelId="{DADF8623-B9D9-40FF-9994-E634114F6032}" srcId="{7013FB97-606F-458B-B241-F4D1A16ED84E}" destId="{292BD9CC-0D03-4C1B-B824-5F160D11EDED}" srcOrd="1" destOrd="0" parTransId="{7E35F39D-FE13-4A89-A86C-7CC811DDF814}" sibTransId="{DD315F4C-DCB4-4ACB-948A-86E09EC8C686}"/>
    <dgm:cxn modelId="{313829AD-8524-4169-B9A1-F918AED14248}" type="presOf" srcId="{8CCCDE23-0FBC-4CFC-9149-A516A0B8F014}" destId="{564CA773-0C11-46D8-904A-C427677C649F}" srcOrd="0" destOrd="0" presId="urn:microsoft.com/office/officeart/2005/8/layout/vList4#24"/>
    <dgm:cxn modelId="{E163D765-744F-4437-96DE-2D759C4CBFDC}" type="presOf" srcId="{7013FB97-606F-458B-B241-F4D1A16ED84E}" destId="{7C0BB917-5EEA-4BF6-B6C6-E7455EC42554}" srcOrd="0" destOrd="0" presId="urn:microsoft.com/office/officeart/2005/8/layout/vList4#24"/>
    <dgm:cxn modelId="{99F13F1F-3E6D-4875-83D4-674FAB27DBA2}" type="presOf" srcId="{8CCCDE23-0FBC-4CFC-9149-A516A0B8F014}" destId="{FE2DAA56-1B5F-41F0-86E2-B22C63FE9551}" srcOrd="1" destOrd="0" presId="urn:microsoft.com/office/officeart/2005/8/layout/vList4#24"/>
    <dgm:cxn modelId="{04266936-A52B-4976-8C59-2FEE12729668}" type="presOf" srcId="{292BD9CC-0D03-4C1B-B824-5F160D11EDED}" destId="{D56F78E2-A321-4703-B115-8D7AA2CDB4E1}" srcOrd="1" destOrd="0" presId="urn:microsoft.com/office/officeart/2005/8/layout/vList4#24"/>
    <dgm:cxn modelId="{E9B11AAD-A70C-449F-8E2F-D414184CF2AB}" type="presOf" srcId="{292BD9CC-0D03-4C1B-B824-5F160D11EDED}" destId="{6AD4779F-2D89-44A8-AFEB-9E9E0B4B9270}" srcOrd="0" destOrd="0" presId="urn:microsoft.com/office/officeart/2005/8/layout/vList4#24"/>
    <dgm:cxn modelId="{E1AD3A4B-4B72-4241-B5DF-E0EA282A297B}" type="presParOf" srcId="{7C0BB917-5EEA-4BF6-B6C6-E7455EC42554}" destId="{255E613E-1F44-4D50-A7BF-FAFC059587FA}" srcOrd="0" destOrd="0" presId="urn:microsoft.com/office/officeart/2005/8/layout/vList4#24"/>
    <dgm:cxn modelId="{DBC2D526-C07E-4324-9393-194B2F87E257}" type="presParOf" srcId="{255E613E-1F44-4D50-A7BF-FAFC059587FA}" destId="{564CA773-0C11-46D8-904A-C427677C649F}" srcOrd="0" destOrd="0" presId="urn:microsoft.com/office/officeart/2005/8/layout/vList4#24"/>
    <dgm:cxn modelId="{B0FEBA20-C565-4262-BA8F-143EE6CEB5E2}" type="presParOf" srcId="{255E613E-1F44-4D50-A7BF-FAFC059587FA}" destId="{77FA0CEA-1C41-44FA-9D84-10A3D66C2C98}" srcOrd="1" destOrd="0" presId="urn:microsoft.com/office/officeart/2005/8/layout/vList4#24"/>
    <dgm:cxn modelId="{2EB21D5D-D97B-4972-9FF8-F5C6020CFD1A}" type="presParOf" srcId="{255E613E-1F44-4D50-A7BF-FAFC059587FA}" destId="{FE2DAA56-1B5F-41F0-86E2-B22C63FE9551}" srcOrd="2" destOrd="0" presId="urn:microsoft.com/office/officeart/2005/8/layout/vList4#24"/>
    <dgm:cxn modelId="{D5F8F109-9B61-4FAB-8307-D70413C53ED2}" type="presParOf" srcId="{7C0BB917-5EEA-4BF6-B6C6-E7455EC42554}" destId="{86851E69-54FE-455C-BA49-A35EB15E7DD6}" srcOrd="1" destOrd="0" presId="urn:microsoft.com/office/officeart/2005/8/layout/vList4#24"/>
    <dgm:cxn modelId="{EC3FED30-F5B3-42E8-97C7-55D589B31042}" type="presParOf" srcId="{7C0BB917-5EEA-4BF6-B6C6-E7455EC42554}" destId="{538A0489-A842-432A-B5A7-8AF5B74F2867}" srcOrd="2" destOrd="0" presId="urn:microsoft.com/office/officeart/2005/8/layout/vList4#24"/>
    <dgm:cxn modelId="{24D78024-6BEA-417B-9FB3-6F95EFC33E1F}" type="presParOf" srcId="{538A0489-A842-432A-B5A7-8AF5B74F2867}" destId="{6AD4779F-2D89-44A8-AFEB-9E9E0B4B9270}" srcOrd="0" destOrd="0" presId="urn:microsoft.com/office/officeart/2005/8/layout/vList4#24"/>
    <dgm:cxn modelId="{0572A701-3559-4B43-9599-678BD7F940A2}" type="presParOf" srcId="{538A0489-A842-432A-B5A7-8AF5B74F2867}" destId="{60F8457E-37EE-43FB-8DE5-CB4A50CA1F26}" srcOrd="1" destOrd="0" presId="urn:microsoft.com/office/officeart/2005/8/layout/vList4#24"/>
    <dgm:cxn modelId="{D5678262-BBD8-493E-A58F-E4624FCBD1EF}" type="presParOf" srcId="{538A0489-A842-432A-B5A7-8AF5B74F2867}" destId="{D56F78E2-A321-4703-B115-8D7AA2CDB4E1}" srcOrd="2" destOrd="0" presId="urn:microsoft.com/office/officeart/2005/8/layout/vList4#2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en-US" sz="2200" b="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 Yogyakarta Museum has done some preventive activities to face the disaster</a:t>
          </a: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2200"/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2200"/>
        </a:p>
      </dgm:t>
    </dgm:pt>
    <dgm:pt modelId="{85645812-EC6D-4DA2-A923-983B64EC6DC1}">
      <dgm:prSet phldrT="[Text]" custT="1"/>
      <dgm:spPr>
        <a:noFill/>
      </dgm:spPr>
      <dgm:t>
        <a:bodyPr/>
        <a:lstStyle/>
        <a:p>
          <a:pPr algn="r"/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The disaster planning are include: flood anticipation, wind anticipation, fire anticipation, </a:t>
          </a:r>
          <a:r>
            <a:rPr lang="en-US" sz="2200" b="0" dirty="0" err="1">
              <a:solidFill>
                <a:schemeClr val="tx1"/>
              </a:solidFill>
              <a:latin typeface="Arial Narrow" panose="020B0606020202030204" pitchFamily="34" charset="0"/>
            </a:rPr>
            <a:t>vulcanic</a:t>
          </a:r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 dust anticipation, human error anticipation</a:t>
          </a:r>
          <a:endParaRPr lang="en-US" sz="22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50D71FA-C827-4422-BBD7-EFAB485DD148}" type="parTrans" cxnId="{FBC276DE-DDB1-4A71-831E-FF1A20BF83D2}">
      <dgm:prSet/>
      <dgm:spPr/>
      <dgm:t>
        <a:bodyPr/>
        <a:lstStyle/>
        <a:p>
          <a:pPr algn="r"/>
          <a:endParaRPr lang="en-US" sz="2200"/>
        </a:p>
      </dgm:t>
    </dgm:pt>
    <dgm:pt modelId="{97FC9768-5D8D-4882-B7A8-70B35850476C}" type="sibTrans" cxnId="{FBC276DE-DDB1-4A71-831E-FF1A20BF83D2}">
      <dgm:prSet/>
      <dgm:spPr/>
      <dgm:t>
        <a:bodyPr/>
        <a:lstStyle/>
        <a:p>
          <a:pPr algn="r"/>
          <a:endParaRPr lang="en-US" sz="2200"/>
        </a:p>
      </dgm:t>
    </dgm:pt>
    <dgm:pt modelId="{312B4DC4-BCA4-4ED4-9107-CA34ED2A2420}">
      <dgm:prSet phldrT="[Text]" custT="1"/>
      <dgm:spPr>
        <a:noFill/>
      </dgm:spPr>
      <dgm:t>
        <a:bodyPr/>
        <a:lstStyle/>
        <a:p>
          <a:pPr algn="r"/>
          <a:r>
            <a:rPr lang="en-US" sz="2000" b="0" dirty="0">
              <a:solidFill>
                <a:schemeClr val="tx1"/>
              </a:solidFill>
              <a:latin typeface="Arial Narrow" panose="020B0606020202030204" pitchFamily="34" charset="0"/>
            </a:rPr>
            <a:t>The disaster planning was not created in disaster planning policies</a:t>
          </a:r>
        </a:p>
      </dgm:t>
    </dgm:pt>
    <dgm:pt modelId="{B82E3E7A-ABB6-4DD9-A030-A4C40E2DBB6E}" type="parTrans" cxnId="{04C2FF67-C91B-4D99-9E9C-A84B8CE29C44}">
      <dgm:prSet/>
      <dgm:spPr/>
      <dgm:t>
        <a:bodyPr/>
        <a:lstStyle/>
        <a:p>
          <a:endParaRPr lang="en-US"/>
        </a:p>
      </dgm:t>
    </dgm:pt>
    <dgm:pt modelId="{F783B1F8-F5B1-4CEA-9317-FE9F059709E8}" type="sibTrans" cxnId="{04C2FF67-C91B-4D99-9E9C-A84B8CE29C44}">
      <dgm:prSet/>
      <dgm:spPr/>
      <dgm:t>
        <a:bodyPr/>
        <a:lstStyle/>
        <a:p>
          <a:endParaRPr lang="en-US"/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3" custScaleX="126484" custLinFactNeighborX="916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AFBB7C77-10A6-42F7-B5FD-58D31D58370C}" type="pres">
      <dgm:prSet presAssocID="{85645812-EC6D-4DA2-A923-983B64EC6DC1}" presName="composite" presStyleCnt="0"/>
      <dgm:spPr/>
    </dgm:pt>
    <dgm:pt modelId="{6DA8E891-4FA4-4BB5-89C4-48BAB044FB41}" type="pres">
      <dgm:prSet presAssocID="{85645812-EC6D-4DA2-A923-983B64EC6DC1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B9D96B6-0BF4-4150-B510-70D16BB36807}" type="pres">
      <dgm:prSet presAssocID="{85645812-EC6D-4DA2-A923-983B64EC6DC1}" presName="txShp" presStyleLbl="node1" presStyleIdx="1" presStyleCnt="3" custScaleX="126484" custLinFactNeighborX="916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E093C09-B544-4D65-A5BD-506C27E995CC}" type="pres">
      <dgm:prSet presAssocID="{97FC9768-5D8D-4882-B7A8-70B35850476C}" presName="spacing" presStyleCnt="0"/>
      <dgm:spPr/>
    </dgm:pt>
    <dgm:pt modelId="{F4578C84-5EA7-4B08-879A-B623E98EC46D}" type="pres">
      <dgm:prSet presAssocID="{312B4DC4-BCA4-4ED4-9107-CA34ED2A2420}" presName="composite" presStyleCnt="0"/>
      <dgm:spPr/>
    </dgm:pt>
    <dgm:pt modelId="{E00554C4-80FE-4800-A854-361BE9A32276}" type="pres">
      <dgm:prSet presAssocID="{312B4DC4-BCA4-4ED4-9107-CA34ED2A2420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C5421193-DDBD-4CFB-B872-8889C3541744}" type="pres">
      <dgm:prSet presAssocID="{312B4DC4-BCA4-4ED4-9107-CA34ED2A2420}" presName="txShp" presStyleLbl="node1" presStyleIdx="2" presStyleCnt="3" custScaleX="126484" custLinFactNeighborX="916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04C2FF67-C91B-4D99-9E9C-A84B8CE29C44}" srcId="{AFB008B8-4F92-4005-A201-3E55851273D4}" destId="{312B4DC4-BCA4-4ED4-9107-CA34ED2A2420}" srcOrd="2" destOrd="0" parTransId="{B82E3E7A-ABB6-4DD9-A030-A4C40E2DBB6E}" sibTransId="{F783B1F8-F5B1-4CEA-9317-FE9F059709E8}"/>
    <dgm:cxn modelId="{1D36C1B8-580A-4CEB-8349-1CC4DE04AA63}" type="presOf" srcId="{AFB008B8-4F92-4005-A201-3E55851273D4}" destId="{67C3B716-94AF-4750-83C3-990DD67C73D8}" srcOrd="0" destOrd="0" presId="urn:microsoft.com/office/officeart/2005/8/layout/vList3#22"/>
    <dgm:cxn modelId="{084AA42A-2107-4679-A88C-A8A9672802D5}" type="presOf" srcId="{9AA5F287-BD4B-4063-82DA-0DB377AAFE29}" destId="{A8E03111-8B76-4836-B73C-6907DD5B7232}" srcOrd="0" destOrd="0" presId="urn:microsoft.com/office/officeart/2005/8/layout/vList3#22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FBC276DE-DDB1-4A71-831E-FF1A20BF83D2}" srcId="{AFB008B8-4F92-4005-A201-3E55851273D4}" destId="{85645812-EC6D-4DA2-A923-983B64EC6DC1}" srcOrd="1" destOrd="0" parTransId="{450D71FA-C827-4422-BBD7-EFAB485DD148}" sibTransId="{97FC9768-5D8D-4882-B7A8-70B35850476C}"/>
    <dgm:cxn modelId="{E26F5F0C-4391-4B27-A958-E8EFFE8C59EF}" type="presOf" srcId="{85645812-EC6D-4DA2-A923-983B64EC6DC1}" destId="{4B9D96B6-0BF4-4150-B510-70D16BB36807}" srcOrd="0" destOrd="0" presId="urn:microsoft.com/office/officeart/2005/8/layout/vList3#22"/>
    <dgm:cxn modelId="{59CE438D-F2BB-4E5A-B920-215D121A6747}" type="presOf" srcId="{312B4DC4-BCA4-4ED4-9107-CA34ED2A2420}" destId="{C5421193-DDBD-4CFB-B872-8889C3541744}" srcOrd="0" destOrd="0" presId="urn:microsoft.com/office/officeart/2005/8/layout/vList3#22"/>
    <dgm:cxn modelId="{FC0F7B60-4D5A-4CD1-8365-2304058C0856}" type="presParOf" srcId="{67C3B716-94AF-4750-83C3-990DD67C73D8}" destId="{0DD849F4-D4DB-4BAE-BD3B-4746B4F56EF0}" srcOrd="0" destOrd="0" presId="urn:microsoft.com/office/officeart/2005/8/layout/vList3#22"/>
    <dgm:cxn modelId="{CD440E4B-F8D5-43EE-8795-66287D7B11BE}" type="presParOf" srcId="{0DD849F4-D4DB-4BAE-BD3B-4746B4F56EF0}" destId="{2FB93293-8D57-42DE-BC2C-ADC14D96A20C}" srcOrd="0" destOrd="0" presId="urn:microsoft.com/office/officeart/2005/8/layout/vList3#22"/>
    <dgm:cxn modelId="{3C5A4E90-8D9D-49E4-A3AB-AB099C43AEE4}" type="presParOf" srcId="{0DD849F4-D4DB-4BAE-BD3B-4746B4F56EF0}" destId="{A8E03111-8B76-4836-B73C-6907DD5B7232}" srcOrd="1" destOrd="0" presId="urn:microsoft.com/office/officeart/2005/8/layout/vList3#22"/>
    <dgm:cxn modelId="{5CB14E17-36E6-405B-8D4B-98A0AB337D2C}" type="presParOf" srcId="{67C3B716-94AF-4750-83C3-990DD67C73D8}" destId="{83DAFB67-EDA8-476D-B584-0123A9B26B0C}" srcOrd="1" destOrd="0" presId="urn:microsoft.com/office/officeart/2005/8/layout/vList3#22"/>
    <dgm:cxn modelId="{CE8D92E3-3FA6-4A58-A1E1-763E2D0B6F46}" type="presParOf" srcId="{67C3B716-94AF-4750-83C3-990DD67C73D8}" destId="{AFBB7C77-10A6-42F7-B5FD-58D31D58370C}" srcOrd="2" destOrd="0" presId="urn:microsoft.com/office/officeart/2005/8/layout/vList3#22"/>
    <dgm:cxn modelId="{B0B60444-3546-4C29-A87D-EA78F102E4D7}" type="presParOf" srcId="{AFBB7C77-10A6-42F7-B5FD-58D31D58370C}" destId="{6DA8E891-4FA4-4BB5-89C4-48BAB044FB41}" srcOrd="0" destOrd="0" presId="urn:microsoft.com/office/officeart/2005/8/layout/vList3#22"/>
    <dgm:cxn modelId="{96D1D172-4837-4375-AEFB-B01D4EE6F8C7}" type="presParOf" srcId="{AFBB7C77-10A6-42F7-B5FD-58D31D58370C}" destId="{4B9D96B6-0BF4-4150-B510-70D16BB36807}" srcOrd="1" destOrd="0" presId="urn:microsoft.com/office/officeart/2005/8/layout/vList3#22"/>
    <dgm:cxn modelId="{157E4E27-0C80-4740-9C46-7F5CD1254A36}" type="presParOf" srcId="{67C3B716-94AF-4750-83C3-990DD67C73D8}" destId="{9E093C09-B544-4D65-A5BD-506C27E995CC}" srcOrd="3" destOrd="0" presId="urn:microsoft.com/office/officeart/2005/8/layout/vList3#22"/>
    <dgm:cxn modelId="{72CB96AB-E547-4EE5-8515-5ADBA4C07163}" type="presParOf" srcId="{67C3B716-94AF-4750-83C3-990DD67C73D8}" destId="{F4578C84-5EA7-4B08-879A-B623E98EC46D}" srcOrd="4" destOrd="0" presId="urn:microsoft.com/office/officeart/2005/8/layout/vList3#22"/>
    <dgm:cxn modelId="{1DD6F4FA-FB6B-40B2-839F-DA4A9FC570DB}" type="presParOf" srcId="{F4578C84-5EA7-4B08-879A-B623E98EC46D}" destId="{E00554C4-80FE-4800-A854-361BE9A32276}" srcOrd="0" destOrd="0" presId="urn:microsoft.com/office/officeart/2005/8/layout/vList3#22"/>
    <dgm:cxn modelId="{3B44D68E-38F1-4DE6-86E9-7347D086239B}" type="presParOf" srcId="{F4578C84-5EA7-4B08-879A-B623E98EC46D}" destId="{C5421193-DDBD-4CFB-B872-8889C3541744}" srcOrd="1" destOrd="0" presId="urn:microsoft.com/office/officeart/2005/8/layout/vList3#2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en-US" sz="2400" b="0" dirty="0">
              <a:solidFill>
                <a:schemeClr val="tx1"/>
              </a:solidFill>
              <a:latin typeface="Arial Narrow" panose="020B0606020202030204" pitchFamily="34" charset="0"/>
            </a:rPr>
            <a:t>The Museum needs to create the disaster planning into written policies</a:t>
          </a: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24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24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85645812-EC6D-4DA2-A923-983B64EC6DC1}">
      <dgm:prSet phldrT="[Text]" custT="1"/>
      <dgm:spPr>
        <a:noFill/>
      </dgm:spPr>
      <dgm:t>
        <a:bodyPr/>
        <a:lstStyle/>
        <a:p>
          <a:pPr algn="r"/>
          <a:r>
            <a:rPr lang="en-US" sz="2400" b="0" dirty="0">
              <a:solidFill>
                <a:schemeClr val="tx1"/>
              </a:solidFill>
              <a:latin typeface="Arial Narrow" panose="020B0606020202030204" pitchFamily="34" charset="0"/>
            </a:rPr>
            <a:t>The Museum needs to arrange the disaster planning team which has full responsibilities</a:t>
          </a:r>
        </a:p>
      </dgm:t>
    </dgm:pt>
    <dgm:pt modelId="{450D71FA-C827-4422-BBD7-EFAB485DD148}" type="parTrans" cxnId="{FBC276DE-DDB1-4A71-831E-FF1A20BF83D2}">
      <dgm:prSet/>
      <dgm:spPr/>
      <dgm:t>
        <a:bodyPr/>
        <a:lstStyle/>
        <a:p>
          <a:pPr algn="r"/>
          <a:endParaRPr lang="en-US" sz="24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97FC9768-5D8D-4882-B7A8-70B35850476C}" type="sibTrans" cxnId="{FBC276DE-DDB1-4A71-831E-FF1A20BF83D2}">
      <dgm:prSet/>
      <dgm:spPr/>
      <dgm:t>
        <a:bodyPr/>
        <a:lstStyle/>
        <a:p>
          <a:pPr algn="r"/>
          <a:endParaRPr lang="en-US" sz="24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37A3598-F9CB-4CFD-A3FE-B46E800B9F30}">
      <dgm:prSet phldrT="[Text]" custT="1"/>
      <dgm:spPr>
        <a:noFill/>
      </dgm:spPr>
      <dgm:t>
        <a:bodyPr/>
        <a:lstStyle/>
        <a:p>
          <a:pPr algn="r"/>
          <a:r>
            <a:rPr lang="en-US" sz="2400" b="0" dirty="0">
              <a:solidFill>
                <a:schemeClr val="tx1"/>
              </a:solidFill>
              <a:latin typeface="Arial Narrow" panose="020B0606020202030204" pitchFamily="34" charset="0"/>
            </a:rPr>
            <a:t>The Museum needs to more active to digitizing its collections, because it is an effective disaster planning effort</a:t>
          </a:r>
        </a:p>
      </dgm:t>
    </dgm:pt>
    <dgm:pt modelId="{954008A8-C3E2-446B-8FCA-1B706FE290DD}" type="parTrans" cxnId="{01E65BA7-897A-4817-B4BD-DC0075C6CE95}">
      <dgm:prSet/>
      <dgm:spPr/>
      <dgm:t>
        <a:bodyPr/>
        <a:lstStyle/>
        <a:p>
          <a:endParaRPr lang="en-US" sz="2400"/>
        </a:p>
      </dgm:t>
    </dgm:pt>
    <dgm:pt modelId="{9BF6D9BD-4F0A-4335-A4FB-E04D925C52BA}" type="sibTrans" cxnId="{01E65BA7-897A-4817-B4BD-DC0075C6CE95}">
      <dgm:prSet/>
      <dgm:spPr/>
      <dgm:t>
        <a:bodyPr/>
        <a:lstStyle/>
        <a:p>
          <a:endParaRPr lang="en-US" sz="2400"/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3" custLinFactNeighborX="882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AFBB7C77-10A6-42F7-B5FD-58D31D58370C}" type="pres">
      <dgm:prSet presAssocID="{85645812-EC6D-4DA2-A923-983B64EC6DC1}" presName="composite" presStyleCnt="0"/>
      <dgm:spPr/>
    </dgm:pt>
    <dgm:pt modelId="{6DA8E891-4FA4-4BB5-89C4-48BAB044FB41}" type="pres">
      <dgm:prSet presAssocID="{85645812-EC6D-4DA2-A923-983B64EC6DC1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B9D96B6-0BF4-4150-B510-70D16BB36807}" type="pres">
      <dgm:prSet presAssocID="{85645812-EC6D-4DA2-A923-983B64EC6DC1}" presName="txShp" presStyleLbl="node1" presStyleIdx="1" presStyleCnt="3" custLinFactNeighborX="882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4FC38A3-7FE0-412B-BCEA-B6D0212E3FBC}" type="pres">
      <dgm:prSet presAssocID="{97FC9768-5D8D-4882-B7A8-70B35850476C}" presName="spacing" presStyleCnt="0"/>
      <dgm:spPr/>
    </dgm:pt>
    <dgm:pt modelId="{B7DAFB3D-2DB7-40B4-8231-BF4F2FC71312}" type="pres">
      <dgm:prSet presAssocID="{537A3598-F9CB-4CFD-A3FE-B46E800B9F30}" presName="composite" presStyleCnt="0"/>
      <dgm:spPr/>
    </dgm:pt>
    <dgm:pt modelId="{648C6C88-F28F-4344-AE44-2386AB8C1A05}" type="pres">
      <dgm:prSet presAssocID="{537A3598-F9CB-4CFD-A3FE-B46E800B9F30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259F6E32-801E-46BB-A197-371E3081190D}" type="pres">
      <dgm:prSet presAssocID="{537A3598-F9CB-4CFD-A3FE-B46E800B9F30}" presName="txShp" presStyleLbl="node1" presStyleIdx="2" presStyleCnt="3" custLinFactNeighborX="882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F9210156-8C88-4650-B7EF-991B3C8FDBCA}" type="presOf" srcId="{85645812-EC6D-4DA2-A923-983B64EC6DC1}" destId="{4B9D96B6-0BF4-4150-B510-70D16BB36807}" srcOrd="0" destOrd="0" presId="urn:microsoft.com/office/officeart/2005/8/layout/vList3#23"/>
    <dgm:cxn modelId="{01E65BA7-897A-4817-B4BD-DC0075C6CE95}" srcId="{AFB008B8-4F92-4005-A201-3E55851273D4}" destId="{537A3598-F9CB-4CFD-A3FE-B46E800B9F30}" srcOrd="2" destOrd="0" parTransId="{954008A8-C3E2-446B-8FCA-1B706FE290DD}" sibTransId="{9BF6D9BD-4F0A-4335-A4FB-E04D925C52BA}"/>
    <dgm:cxn modelId="{41161D82-3C08-4FDC-97E5-1E738C7BB81E}" type="presOf" srcId="{9AA5F287-BD4B-4063-82DA-0DB377AAFE29}" destId="{A8E03111-8B76-4836-B73C-6907DD5B7232}" srcOrd="0" destOrd="0" presId="urn:microsoft.com/office/officeart/2005/8/layout/vList3#23"/>
    <dgm:cxn modelId="{9D323696-FE25-4504-9F22-470278A9CBB3}" type="presOf" srcId="{537A3598-F9CB-4CFD-A3FE-B46E800B9F30}" destId="{259F6E32-801E-46BB-A197-371E3081190D}" srcOrd="0" destOrd="0" presId="urn:microsoft.com/office/officeart/2005/8/layout/vList3#23"/>
    <dgm:cxn modelId="{A0B1F15C-EAA7-415B-8335-186D2FAAAAB7}" type="presOf" srcId="{AFB008B8-4F92-4005-A201-3E55851273D4}" destId="{67C3B716-94AF-4750-83C3-990DD67C73D8}" srcOrd="0" destOrd="0" presId="urn:microsoft.com/office/officeart/2005/8/layout/vList3#23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FBC276DE-DDB1-4A71-831E-FF1A20BF83D2}" srcId="{AFB008B8-4F92-4005-A201-3E55851273D4}" destId="{85645812-EC6D-4DA2-A923-983B64EC6DC1}" srcOrd="1" destOrd="0" parTransId="{450D71FA-C827-4422-BBD7-EFAB485DD148}" sibTransId="{97FC9768-5D8D-4882-B7A8-70B35850476C}"/>
    <dgm:cxn modelId="{348F76A0-6B02-4759-9C41-5B3F3C49E6E2}" type="presParOf" srcId="{67C3B716-94AF-4750-83C3-990DD67C73D8}" destId="{0DD849F4-D4DB-4BAE-BD3B-4746B4F56EF0}" srcOrd="0" destOrd="0" presId="urn:microsoft.com/office/officeart/2005/8/layout/vList3#23"/>
    <dgm:cxn modelId="{A4F5EEF2-B9AB-44CA-ACF2-D63A0ED39905}" type="presParOf" srcId="{0DD849F4-D4DB-4BAE-BD3B-4746B4F56EF0}" destId="{2FB93293-8D57-42DE-BC2C-ADC14D96A20C}" srcOrd="0" destOrd="0" presId="urn:microsoft.com/office/officeart/2005/8/layout/vList3#23"/>
    <dgm:cxn modelId="{8A50DA38-892F-45FC-BCFC-6A71628E065E}" type="presParOf" srcId="{0DD849F4-D4DB-4BAE-BD3B-4746B4F56EF0}" destId="{A8E03111-8B76-4836-B73C-6907DD5B7232}" srcOrd="1" destOrd="0" presId="urn:microsoft.com/office/officeart/2005/8/layout/vList3#23"/>
    <dgm:cxn modelId="{E1800A8E-446B-4AE5-86F2-78D90F648A7E}" type="presParOf" srcId="{67C3B716-94AF-4750-83C3-990DD67C73D8}" destId="{83DAFB67-EDA8-476D-B584-0123A9B26B0C}" srcOrd="1" destOrd="0" presId="urn:microsoft.com/office/officeart/2005/8/layout/vList3#23"/>
    <dgm:cxn modelId="{2A38B170-1D45-4905-A4C6-FF72D0E1E2C1}" type="presParOf" srcId="{67C3B716-94AF-4750-83C3-990DD67C73D8}" destId="{AFBB7C77-10A6-42F7-B5FD-58D31D58370C}" srcOrd="2" destOrd="0" presId="urn:microsoft.com/office/officeart/2005/8/layout/vList3#23"/>
    <dgm:cxn modelId="{1AA066AF-995C-451E-BEA7-F93FAF5490C2}" type="presParOf" srcId="{AFBB7C77-10A6-42F7-B5FD-58D31D58370C}" destId="{6DA8E891-4FA4-4BB5-89C4-48BAB044FB41}" srcOrd="0" destOrd="0" presId="urn:microsoft.com/office/officeart/2005/8/layout/vList3#23"/>
    <dgm:cxn modelId="{929F0395-394B-4C1F-815E-54079AE52A14}" type="presParOf" srcId="{AFBB7C77-10A6-42F7-B5FD-58D31D58370C}" destId="{4B9D96B6-0BF4-4150-B510-70D16BB36807}" srcOrd="1" destOrd="0" presId="urn:microsoft.com/office/officeart/2005/8/layout/vList3#23"/>
    <dgm:cxn modelId="{B66E2E72-4CEA-43C9-9219-502621E5F667}" type="presParOf" srcId="{67C3B716-94AF-4750-83C3-990DD67C73D8}" destId="{14FC38A3-7FE0-412B-BCEA-B6D0212E3FBC}" srcOrd="3" destOrd="0" presId="urn:microsoft.com/office/officeart/2005/8/layout/vList3#23"/>
    <dgm:cxn modelId="{237981AA-BDF0-454E-81EF-41CF2420FC10}" type="presParOf" srcId="{67C3B716-94AF-4750-83C3-990DD67C73D8}" destId="{B7DAFB3D-2DB7-40B4-8231-BF4F2FC71312}" srcOrd="4" destOrd="0" presId="urn:microsoft.com/office/officeart/2005/8/layout/vList3#23"/>
    <dgm:cxn modelId="{08F6A941-ED08-4385-BC3C-4998F1296B35}" type="presParOf" srcId="{B7DAFB3D-2DB7-40B4-8231-BF4F2FC71312}" destId="{648C6C88-F28F-4344-AE44-2386AB8C1A05}" srcOrd="0" destOrd="0" presId="urn:microsoft.com/office/officeart/2005/8/layout/vList3#23"/>
    <dgm:cxn modelId="{AFF185C4-3D85-4130-B22F-05CF11207A28}" type="presParOf" srcId="{B7DAFB3D-2DB7-40B4-8231-BF4F2FC71312}" destId="{259F6E32-801E-46BB-A197-371E3081190D}" srcOrd="1" destOrd="0" presId="urn:microsoft.com/office/officeart/2005/8/layout/vList3#2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Adrisijanti (ed.), I. (2010). </a:t>
          </a:r>
          <a:r>
            <a:rPr lang="id-ID" sz="1800" i="1" dirty="0">
              <a:solidFill>
                <a:schemeClr val="tx1"/>
              </a:solidFill>
              <a:latin typeface="Arial Narrow" panose="020B0606020202030204" pitchFamily="34" charset="0"/>
            </a:rPr>
            <a:t>Lindhu Ageng Ngayogyakarta: Warisan Budaya Pascagempa Bumi 27 Mei 2006.</a:t>
          </a:r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 Yogyakarta: Balai Pelestarian Peninggalan Purbakala Yogyakarta.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85645812-EC6D-4DA2-A923-983B64EC6DC1}">
      <dgm:prSet phldrT="[Text]" custT="1"/>
      <dgm:spPr>
        <a:noFill/>
      </dgm:spPr>
      <dgm:t>
        <a:bodyPr/>
        <a:lstStyle/>
        <a:p>
          <a:pPr algn="r"/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Badan Nasional Penanggulangan Bencana RI. (2008). </a:t>
          </a:r>
          <a:r>
            <a:rPr lang="id-ID" sz="1800" i="1" dirty="0">
              <a:solidFill>
                <a:schemeClr val="tx1"/>
              </a:solidFill>
              <a:latin typeface="Arial Narrow" panose="020B0606020202030204" pitchFamily="34" charset="0"/>
            </a:rPr>
            <a:t>Peraturan Kepala Badan Nasional Penanggulangan Bencana Nomor 4 Tahun 2008 Tentang Pedoman Penyusunan Rencana Penanggulangan Bencana.</a:t>
          </a:r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 Jakarta: Badan Nasional Penanggulangan Bencana Republik Indonesia.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50D71FA-C827-4422-BBD7-EFAB485DD148}" type="parTrans" cxnId="{FBC276DE-DDB1-4A71-831E-FF1A20BF83D2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97FC9768-5D8D-4882-B7A8-70B35850476C}" type="sibTrans" cxnId="{FBC276DE-DDB1-4A71-831E-FF1A20BF83D2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771BD90D-9FC9-459F-9DBB-B68C96221DE4}">
      <dgm:prSet phldrT="[Text]" custT="1"/>
      <dgm:spPr>
        <a:noFill/>
      </dgm:spPr>
      <dgm:t>
        <a:bodyPr/>
        <a:lstStyle/>
        <a:p>
          <a:pPr algn="r"/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Bain, J. R. (2009). </a:t>
          </a:r>
          <a:r>
            <a:rPr lang="id-ID" sz="1800" i="1" dirty="0">
              <a:solidFill>
                <a:schemeClr val="tx1"/>
              </a:solidFill>
              <a:latin typeface="Arial Narrow" panose="020B0606020202030204" pitchFamily="34" charset="0"/>
            </a:rPr>
            <a:t>Museum Emergency Plan.</a:t>
          </a:r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 Missoula: Historical Museum at Fort Missoula.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E5BC1C27-D846-4681-982C-6D6199330580}" type="parTrans" cxnId="{236D4526-AEFF-4DAD-9342-A620885643A3}">
      <dgm:prSet/>
      <dgm:spPr/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D7AB4312-E3F7-4F8E-B871-819CA1F2F1BB}" type="sibTrans" cxnId="{236D4526-AEFF-4DAD-9342-A620885643A3}">
      <dgm:prSet/>
      <dgm:spPr/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3" custScaleX="75076" custLinFactNeighborX="-7662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3" custScaleX="14480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AFBB7C77-10A6-42F7-B5FD-58D31D58370C}" type="pres">
      <dgm:prSet presAssocID="{85645812-EC6D-4DA2-A923-983B64EC6DC1}" presName="composite" presStyleCnt="0"/>
      <dgm:spPr/>
    </dgm:pt>
    <dgm:pt modelId="{6DA8E891-4FA4-4BB5-89C4-48BAB044FB41}" type="pres">
      <dgm:prSet presAssocID="{85645812-EC6D-4DA2-A923-983B64EC6DC1}" presName="imgShp" presStyleLbl="fgImgPlace1" presStyleIdx="1" presStyleCnt="3" custScaleX="75076" custLinFactNeighborX="-7662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9D96B6-0BF4-4150-B510-70D16BB36807}" type="pres">
      <dgm:prSet presAssocID="{85645812-EC6D-4DA2-A923-983B64EC6DC1}" presName="txShp" presStyleLbl="node1" presStyleIdx="1" presStyleCnt="3" custScaleX="14480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B40E679-022B-461D-ABC6-86380B372B81}" type="pres">
      <dgm:prSet presAssocID="{97FC9768-5D8D-4882-B7A8-70B35850476C}" presName="spacing" presStyleCnt="0"/>
      <dgm:spPr/>
    </dgm:pt>
    <dgm:pt modelId="{1A312673-8942-47ED-87A7-4D40AB45130C}" type="pres">
      <dgm:prSet presAssocID="{771BD90D-9FC9-459F-9DBB-B68C96221DE4}" presName="composite" presStyleCnt="0"/>
      <dgm:spPr/>
    </dgm:pt>
    <dgm:pt modelId="{1F6E97E9-3141-4928-9371-89354B5B6342}" type="pres">
      <dgm:prSet presAssocID="{771BD90D-9FC9-459F-9DBB-B68C96221DE4}" presName="imgShp" presStyleLbl="fgImgPlace1" presStyleIdx="2" presStyleCnt="3" custScaleX="75076" custLinFactNeighborX="-7662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1623499-9ADA-4742-8787-CF1356F61674}" type="pres">
      <dgm:prSet presAssocID="{771BD90D-9FC9-459F-9DBB-B68C96221DE4}" presName="txShp" presStyleLbl="node1" presStyleIdx="2" presStyleCnt="3" custScaleX="14480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236D4526-AEFF-4DAD-9342-A620885643A3}" srcId="{AFB008B8-4F92-4005-A201-3E55851273D4}" destId="{771BD90D-9FC9-459F-9DBB-B68C96221DE4}" srcOrd="2" destOrd="0" parTransId="{E5BC1C27-D846-4681-982C-6D6199330580}" sibTransId="{D7AB4312-E3F7-4F8E-B871-819CA1F2F1BB}"/>
    <dgm:cxn modelId="{C916856B-DF99-49EF-B978-F5DC7F13B373}" type="presOf" srcId="{85645812-EC6D-4DA2-A923-983B64EC6DC1}" destId="{4B9D96B6-0BF4-4150-B510-70D16BB36807}" srcOrd="0" destOrd="0" presId="urn:microsoft.com/office/officeart/2005/8/layout/vList3#24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B2C06398-8F13-4EFD-8201-1700C5A14948}" type="presOf" srcId="{771BD90D-9FC9-459F-9DBB-B68C96221DE4}" destId="{81623499-9ADA-4742-8787-CF1356F61674}" srcOrd="0" destOrd="0" presId="urn:microsoft.com/office/officeart/2005/8/layout/vList3#24"/>
    <dgm:cxn modelId="{FBC276DE-DDB1-4A71-831E-FF1A20BF83D2}" srcId="{AFB008B8-4F92-4005-A201-3E55851273D4}" destId="{85645812-EC6D-4DA2-A923-983B64EC6DC1}" srcOrd="1" destOrd="0" parTransId="{450D71FA-C827-4422-BBD7-EFAB485DD148}" sibTransId="{97FC9768-5D8D-4882-B7A8-70B35850476C}"/>
    <dgm:cxn modelId="{175A31D0-95F6-48E2-91D8-A2F878A92448}" type="presOf" srcId="{AFB008B8-4F92-4005-A201-3E55851273D4}" destId="{67C3B716-94AF-4750-83C3-990DD67C73D8}" srcOrd="0" destOrd="0" presId="urn:microsoft.com/office/officeart/2005/8/layout/vList3#24"/>
    <dgm:cxn modelId="{858FBA92-DB8C-473A-AEBD-E70D695F1AB9}" type="presOf" srcId="{9AA5F287-BD4B-4063-82DA-0DB377AAFE29}" destId="{A8E03111-8B76-4836-B73C-6907DD5B7232}" srcOrd="0" destOrd="0" presId="urn:microsoft.com/office/officeart/2005/8/layout/vList3#24"/>
    <dgm:cxn modelId="{AE8F9620-0951-4872-97CB-C8EC53E839E8}" type="presParOf" srcId="{67C3B716-94AF-4750-83C3-990DD67C73D8}" destId="{0DD849F4-D4DB-4BAE-BD3B-4746B4F56EF0}" srcOrd="0" destOrd="0" presId="urn:microsoft.com/office/officeart/2005/8/layout/vList3#24"/>
    <dgm:cxn modelId="{1630DB54-4AFA-4FB4-8E1B-9319922F28A5}" type="presParOf" srcId="{0DD849F4-D4DB-4BAE-BD3B-4746B4F56EF0}" destId="{2FB93293-8D57-42DE-BC2C-ADC14D96A20C}" srcOrd="0" destOrd="0" presId="urn:microsoft.com/office/officeart/2005/8/layout/vList3#24"/>
    <dgm:cxn modelId="{B762C5EA-F3DA-4282-B6DF-365F15A07622}" type="presParOf" srcId="{0DD849F4-D4DB-4BAE-BD3B-4746B4F56EF0}" destId="{A8E03111-8B76-4836-B73C-6907DD5B7232}" srcOrd="1" destOrd="0" presId="urn:microsoft.com/office/officeart/2005/8/layout/vList3#24"/>
    <dgm:cxn modelId="{F2D626E6-AE92-422A-8275-69647FA964DA}" type="presParOf" srcId="{67C3B716-94AF-4750-83C3-990DD67C73D8}" destId="{83DAFB67-EDA8-476D-B584-0123A9B26B0C}" srcOrd="1" destOrd="0" presId="urn:microsoft.com/office/officeart/2005/8/layout/vList3#24"/>
    <dgm:cxn modelId="{91EE02F7-D6B6-4EA8-8538-D1FF2DF18AA7}" type="presParOf" srcId="{67C3B716-94AF-4750-83C3-990DD67C73D8}" destId="{AFBB7C77-10A6-42F7-B5FD-58D31D58370C}" srcOrd="2" destOrd="0" presId="urn:microsoft.com/office/officeart/2005/8/layout/vList3#24"/>
    <dgm:cxn modelId="{E8713407-E1EF-471B-BB76-4D0D9184C35D}" type="presParOf" srcId="{AFBB7C77-10A6-42F7-B5FD-58D31D58370C}" destId="{6DA8E891-4FA4-4BB5-89C4-48BAB044FB41}" srcOrd="0" destOrd="0" presId="urn:microsoft.com/office/officeart/2005/8/layout/vList3#24"/>
    <dgm:cxn modelId="{F6A84B11-C5C6-44F9-A601-408DFECC80EB}" type="presParOf" srcId="{AFBB7C77-10A6-42F7-B5FD-58D31D58370C}" destId="{4B9D96B6-0BF4-4150-B510-70D16BB36807}" srcOrd="1" destOrd="0" presId="urn:microsoft.com/office/officeart/2005/8/layout/vList3#24"/>
    <dgm:cxn modelId="{DDD7103D-1BEA-4532-A9F2-9B62698EDD74}" type="presParOf" srcId="{67C3B716-94AF-4750-83C3-990DD67C73D8}" destId="{DB40E679-022B-461D-ABC6-86380B372B81}" srcOrd="3" destOrd="0" presId="urn:microsoft.com/office/officeart/2005/8/layout/vList3#24"/>
    <dgm:cxn modelId="{B4FAC5A7-25CD-4D33-89B2-1CFCEEDA4354}" type="presParOf" srcId="{67C3B716-94AF-4750-83C3-990DD67C73D8}" destId="{1A312673-8942-47ED-87A7-4D40AB45130C}" srcOrd="4" destOrd="0" presId="urn:microsoft.com/office/officeart/2005/8/layout/vList3#24"/>
    <dgm:cxn modelId="{D5CE26F7-1C95-4435-86D6-093635FC1621}" type="presParOf" srcId="{1A312673-8942-47ED-87A7-4D40AB45130C}" destId="{1F6E97E9-3141-4928-9371-89354B5B6342}" srcOrd="0" destOrd="0" presId="urn:microsoft.com/office/officeart/2005/8/layout/vList3#24"/>
    <dgm:cxn modelId="{865C2481-AD1A-4462-9035-69E6EDD85ACD}" type="presParOf" srcId="{1A312673-8942-47ED-87A7-4D40AB45130C}" destId="{81623499-9ADA-4742-8787-CF1356F61674}" srcOrd="1" destOrd="0" presId="urn:microsoft.com/office/officeart/2005/8/layout/vList3#2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Direktorat Museum Departemen Kebudayaan dan Pariwisata RI. (2007). </a:t>
          </a:r>
          <a:r>
            <a:rPr lang="id-ID" sz="1800" i="1" dirty="0">
              <a:solidFill>
                <a:schemeClr val="tx1"/>
              </a:solidFill>
              <a:latin typeface="Arial Narrow" panose="020B0606020202030204" pitchFamily="34" charset="0"/>
            </a:rPr>
            <a:t>Pengelolaan Koleksi Museum.</a:t>
          </a:r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 Jakarta: Departemen Kebudayaan dan Pariwisata Republik Indonesia.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85645812-EC6D-4DA2-A923-983B64EC6DC1}">
      <dgm:prSet phldrT="[Text]" custT="1"/>
      <dgm:spPr>
        <a:noFill/>
      </dgm:spPr>
      <dgm:t>
        <a:bodyPr/>
        <a:lstStyle/>
        <a:p>
          <a:pPr algn="r"/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Dorge, V., &amp; Jones, S. L. (1999). </a:t>
          </a:r>
          <a:r>
            <a:rPr lang="id-ID" sz="1800" i="1" dirty="0">
              <a:solidFill>
                <a:schemeClr val="tx1"/>
              </a:solidFill>
              <a:latin typeface="Arial Narrow" panose="020B0606020202030204" pitchFamily="34" charset="0"/>
            </a:rPr>
            <a:t>Building an Emergency Plan: A Guide for Museums and Other Cultural Institutions.</a:t>
          </a:r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 Los Angeles: The Getty Conservation Institute.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50D71FA-C827-4422-BBD7-EFAB485DD148}" type="parTrans" cxnId="{FBC276DE-DDB1-4A71-831E-FF1A20BF83D2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97FC9768-5D8D-4882-B7A8-70B35850476C}" type="sibTrans" cxnId="{FBC276DE-DDB1-4A71-831E-FF1A20BF83D2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771BD90D-9FC9-459F-9DBB-B68C96221DE4}">
      <dgm:prSet phldrT="[Text]" custT="1"/>
      <dgm:spPr>
        <a:noFill/>
      </dgm:spPr>
      <dgm:t>
        <a:bodyPr/>
        <a:lstStyle/>
        <a:p>
          <a:pPr algn="r"/>
          <a:r>
            <a:rPr lang="en-US" sz="1800" dirty="0">
              <a:solidFill>
                <a:schemeClr val="tx1"/>
              </a:solidFill>
              <a:latin typeface="Arial Narrow" panose="020B0606020202030204" pitchFamily="34" charset="0"/>
            </a:rPr>
            <a:t>Kaur, T. (2009). Disaster Planning in University Libraries in India: A Neglected Area. </a:t>
          </a:r>
          <a:r>
            <a:rPr lang="en-US" sz="1800" i="1" dirty="0">
              <a:solidFill>
                <a:schemeClr val="tx1"/>
              </a:solidFill>
              <a:latin typeface="Arial Narrow" panose="020B0606020202030204" pitchFamily="34" charset="0"/>
            </a:rPr>
            <a:t>New Library World, Vol.110 No.3/4</a:t>
          </a:r>
          <a:r>
            <a:rPr lang="en-US" sz="1800" dirty="0">
              <a:solidFill>
                <a:schemeClr val="tx1"/>
              </a:solidFill>
              <a:latin typeface="Arial Narrow" panose="020B0606020202030204" pitchFamily="34" charset="0"/>
            </a:rPr>
            <a:t>, 175-187.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E5BC1C27-D846-4681-982C-6D6199330580}" type="parTrans" cxnId="{236D4526-AEFF-4DAD-9342-A620885643A3}">
      <dgm:prSet/>
      <dgm:spPr/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D7AB4312-E3F7-4F8E-B871-819CA1F2F1BB}" type="sibTrans" cxnId="{236D4526-AEFF-4DAD-9342-A620885643A3}">
      <dgm:prSet/>
      <dgm:spPr/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DFBB91D9-479E-4BF0-8106-5707501643A4}">
      <dgm:prSet phldrT="[Text]" custT="1"/>
      <dgm:spPr>
        <a:noFill/>
      </dgm:spPr>
      <dgm:t>
        <a:bodyPr/>
        <a:lstStyle/>
        <a:p>
          <a:pPr algn="r"/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Martoatmodjo, K. (1993). </a:t>
          </a:r>
          <a:r>
            <a:rPr lang="id-ID" sz="1800" i="1" dirty="0">
              <a:solidFill>
                <a:schemeClr val="tx1"/>
              </a:solidFill>
              <a:latin typeface="Arial Narrow" panose="020B0606020202030204" pitchFamily="34" charset="0"/>
            </a:rPr>
            <a:t>Materi Pokok Pelestarian Bahan Pustaka.</a:t>
          </a:r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 Jakarta: Universitas Terbuka.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01AF763-C8CB-4751-A6BD-64AAD90B978C}" type="parTrans" cxnId="{8DD65418-B9BD-45BC-BAEF-69B5738D7370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785AC75E-FBC6-4EC5-9EE5-4FE5FD852C71}" type="sibTrans" cxnId="{8DD65418-B9BD-45BC-BAEF-69B5738D7370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4" custScaleX="84351" custLinFactX="-3076" custLinFactNeighborX="-10000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AFBB7C77-10A6-42F7-B5FD-58D31D58370C}" type="pres">
      <dgm:prSet presAssocID="{85645812-EC6D-4DA2-A923-983B64EC6DC1}" presName="composite" presStyleCnt="0"/>
      <dgm:spPr/>
    </dgm:pt>
    <dgm:pt modelId="{6DA8E891-4FA4-4BB5-89C4-48BAB044FB41}" type="pres">
      <dgm:prSet presAssocID="{85645812-EC6D-4DA2-A923-983B64EC6DC1}" presName="imgShp" presStyleLbl="fgImgPlace1" presStyleIdx="1" presStyleCnt="4" custScaleX="84351" custLinFactX="-3076" custLinFactNeighborX="-10000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9D96B6-0BF4-4150-B510-70D16BB36807}" type="pres">
      <dgm:prSet presAssocID="{85645812-EC6D-4DA2-A923-983B64EC6DC1}" presName="txShp" presStyleLbl="node1" presStyleIdx="1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B40E679-022B-461D-ABC6-86380B372B81}" type="pres">
      <dgm:prSet presAssocID="{97FC9768-5D8D-4882-B7A8-70B35850476C}" presName="spacing" presStyleCnt="0"/>
      <dgm:spPr/>
    </dgm:pt>
    <dgm:pt modelId="{1A312673-8942-47ED-87A7-4D40AB45130C}" type="pres">
      <dgm:prSet presAssocID="{771BD90D-9FC9-459F-9DBB-B68C96221DE4}" presName="composite" presStyleCnt="0"/>
      <dgm:spPr/>
    </dgm:pt>
    <dgm:pt modelId="{1F6E97E9-3141-4928-9371-89354B5B6342}" type="pres">
      <dgm:prSet presAssocID="{771BD90D-9FC9-459F-9DBB-B68C96221DE4}" presName="imgShp" presStyleLbl="fgImgPlace1" presStyleIdx="2" presStyleCnt="4" custScaleX="84351" custLinFactX="-3076" custLinFactNeighborX="-10000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1623499-9ADA-4742-8787-CF1356F61674}" type="pres">
      <dgm:prSet presAssocID="{771BD90D-9FC9-459F-9DBB-B68C96221DE4}" presName="txShp" presStyleLbl="node1" presStyleIdx="2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0E5DE2A-8B91-42C2-B4D8-88E88CE6BBD9}" type="pres">
      <dgm:prSet presAssocID="{D7AB4312-E3F7-4F8E-B871-819CA1F2F1BB}" presName="spacing" presStyleCnt="0"/>
      <dgm:spPr/>
    </dgm:pt>
    <dgm:pt modelId="{4E1A21CE-8450-4F36-8DBB-5DDCFF242906}" type="pres">
      <dgm:prSet presAssocID="{DFBB91D9-479E-4BF0-8106-5707501643A4}" presName="composite" presStyleCnt="0"/>
      <dgm:spPr/>
    </dgm:pt>
    <dgm:pt modelId="{32EBF86A-A284-42B8-8000-608A24D205C5}" type="pres">
      <dgm:prSet presAssocID="{DFBB91D9-479E-4BF0-8106-5707501643A4}" presName="imgShp" presStyleLbl="fgImgPlace1" presStyleIdx="3" presStyleCnt="4" custScaleX="84351" custLinFactX="-3076" custLinFactNeighborX="-10000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04CA711-9CC5-4EA0-80E7-430E5EF6D032}" type="pres">
      <dgm:prSet presAssocID="{DFBB91D9-479E-4BF0-8106-5707501643A4}" presName="txShp" presStyleLbl="node1" presStyleIdx="3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083CEFE-1FE0-4ABA-916A-D3CF804AC603}" type="presOf" srcId="{771BD90D-9FC9-459F-9DBB-B68C96221DE4}" destId="{81623499-9ADA-4742-8787-CF1356F61674}" srcOrd="0" destOrd="0" presId="urn:microsoft.com/office/officeart/2005/8/layout/vList3#25"/>
    <dgm:cxn modelId="{D1BE423F-A391-458F-B7A1-BE3C3BACA0E1}" type="presOf" srcId="{9AA5F287-BD4B-4063-82DA-0DB377AAFE29}" destId="{A8E03111-8B76-4836-B73C-6907DD5B7232}" srcOrd="0" destOrd="0" presId="urn:microsoft.com/office/officeart/2005/8/layout/vList3#25"/>
    <dgm:cxn modelId="{8DD65418-B9BD-45BC-BAEF-69B5738D7370}" srcId="{AFB008B8-4F92-4005-A201-3E55851273D4}" destId="{DFBB91D9-479E-4BF0-8106-5707501643A4}" srcOrd="3" destOrd="0" parTransId="{C01AF763-C8CB-4751-A6BD-64AAD90B978C}" sibTransId="{785AC75E-FBC6-4EC5-9EE5-4FE5FD852C71}"/>
    <dgm:cxn modelId="{236D4526-AEFF-4DAD-9342-A620885643A3}" srcId="{AFB008B8-4F92-4005-A201-3E55851273D4}" destId="{771BD90D-9FC9-459F-9DBB-B68C96221DE4}" srcOrd="2" destOrd="0" parTransId="{E5BC1C27-D846-4681-982C-6D6199330580}" sibTransId="{D7AB4312-E3F7-4F8E-B871-819CA1F2F1BB}"/>
    <dgm:cxn modelId="{31EA6EA0-FA7D-4015-B07F-19DBB159869D}" type="presOf" srcId="{85645812-EC6D-4DA2-A923-983B64EC6DC1}" destId="{4B9D96B6-0BF4-4150-B510-70D16BB36807}" srcOrd="0" destOrd="0" presId="urn:microsoft.com/office/officeart/2005/8/layout/vList3#25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FBC276DE-DDB1-4A71-831E-FF1A20BF83D2}" srcId="{AFB008B8-4F92-4005-A201-3E55851273D4}" destId="{85645812-EC6D-4DA2-A923-983B64EC6DC1}" srcOrd="1" destOrd="0" parTransId="{450D71FA-C827-4422-BBD7-EFAB485DD148}" sibTransId="{97FC9768-5D8D-4882-B7A8-70B35850476C}"/>
    <dgm:cxn modelId="{FAD4F089-1FD3-47C4-99E5-CA5F43FD7331}" type="presOf" srcId="{DFBB91D9-479E-4BF0-8106-5707501643A4}" destId="{204CA711-9CC5-4EA0-80E7-430E5EF6D032}" srcOrd="0" destOrd="0" presId="urn:microsoft.com/office/officeart/2005/8/layout/vList3#25"/>
    <dgm:cxn modelId="{93EA02C4-23DF-48E7-969E-6D5047D02EED}" type="presOf" srcId="{AFB008B8-4F92-4005-A201-3E55851273D4}" destId="{67C3B716-94AF-4750-83C3-990DD67C73D8}" srcOrd="0" destOrd="0" presId="urn:microsoft.com/office/officeart/2005/8/layout/vList3#25"/>
    <dgm:cxn modelId="{3A6E72A0-7DB6-43F7-BDDD-03CB329A9AD3}" type="presParOf" srcId="{67C3B716-94AF-4750-83C3-990DD67C73D8}" destId="{0DD849F4-D4DB-4BAE-BD3B-4746B4F56EF0}" srcOrd="0" destOrd="0" presId="urn:microsoft.com/office/officeart/2005/8/layout/vList3#25"/>
    <dgm:cxn modelId="{45CC4863-02AA-4BA0-849F-1DF8114847F1}" type="presParOf" srcId="{0DD849F4-D4DB-4BAE-BD3B-4746B4F56EF0}" destId="{2FB93293-8D57-42DE-BC2C-ADC14D96A20C}" srcOrd="0" destOrd="0" presId="urn:microsoft.com/office/officeart/2005/8/layout/vList3#25"/>
    <dgm:cxn modelId="{AA0AF79A-4BDD-4C23-87FB-3AFCE531722B}" type="presParOf" srcId="{0DD849F4-D4DB-4BAE-BD3B-4746B4F56EF0}" destId="{A8E03111-8B76-4836-B73C-6907DD5B7232}" srcOrd="1" destOrd="0" presId="urn:microsoft.com/office/officeart/2005/8/layout/vList3#25"/>
    <dgm:cxn modelId="{9185C5E3-1FB6-4101-B54D-EDE1A1F56F9E}" type="presParOf" srcId="{67C3B716-94AF-4750-83C3-990DD67C73D8}" destId="{83DAFB67-EDA8-476D-B584-0123A9B26B0C}" srcOrd="1" destOrd="0" presId="urn:microsoft.com/office/officeart/2005/8/layout/vList3#25"/>
    <dgm:cxn modelId="{169A25CD-5A4D-4FF2-B5E3-C0C6EB024EA7}" type="presParOf" srcId="{67C3B716-94AF-4750-83C3-990DD67C73D8}" destId="{AFBB7C77-10A6-42F7-B5FD-58D31D58370C}" srcOrd="2" destOrd="0" presId="urn:microsoft.com/office/officeart/2005/8/layout/vList3#25"/>
    <dgm:cxn modelId="{11D5BA35-5C99-4529-AB8C-60B8D1B575BD}" type="presParOf" srcId="{AFBB7C77-10A6-42F7-B5FD-58D31D58370C}" destId="{6DA8E891-4FA4-4BB5-89C4-48BAB044FB41}" srcOrd="0" destOrd="0" presId="urn:microsoft.com/office/officeart/2005/8/layout/vList3#25"/>
    <dgm:cxn modelId="{0C355225-1856-4E73-96F6-B6625C5D5F9A}" type="presParOf" srcId="{AFBB7C77-10A6-42F7-B5FD-58D31D58370C}" destId="{4B9D96B6-0BF4-4150-B510-70D16BB36807}" srcOrd="1" destOrd="0" presId="urn:microsoft.com/office/officeart/2005/8/layout/vList3#25"/>
    <dgm:cxn modelId="{7A815637-AEBF-49B8-AC2F-E70A038741FC}" type="presParOf" srcId="{67C3B716-94AF-4750-83C3-990DD67C73D8}" destId="{DB40E679-022B-461D-ABC6-86380B372B81}" srcOrd="3" destOrd="0" presId="urn:microsoft.com/office/officeart/2005/8/layout/vList3#25"/>
    <dgm:cxn modelId="{3ADF9B6C-3807-48BF-A8EF-C805DE39096D}" type="presParOf" srcId="{67C3B716-94AF-4750-83C3-990DD67C73D8}" destId="{1A312673-8942-47ED-87A7-4D40AB45130C}" srcOrd="4" destOrd="0" presId="urn:microsoft.com/office/officeart/2005/8/layout/vList3#25"/>
    <dgm:cxn modelId="{205E5D5F-A2B2-45D3-8F2F-18A09780B34C}" type="presParOf" srcId="{1A312673-8942-47ED-87A7-4D40AB45130C}" destId="{1F6E97E9-3141-4928-9371-89354B5B6342}" srcOrd="0" destOrd="0" presId="urn:microsoft.com/office/officeart/2005/8/layout/vList3#25"/>
    <dgm:cxn modelId="{D83894FA-DF58-4D8B-BAE3-19155D2C6F1C}" type="presParOf" srcId="{1A312673-8942-47ED-87A7-4D40AB45130C}" destId="{81623499-9ADA-4742-8787-CF1356F61674}" srcOrd="1" destOrd="0" presId="urn:microsoft.com/office/officeart/2005/8/layout/vList3#25"/>
    <dgm:cxn modelId="{6B0902CD-EC76-4D5F-BAC7-183B8404D40A}" type="presParOf" srcId="{67C3B716-94AF-4750-83C3-990DD67C73D8}" destId="{20E5DE2A-8B91-42C2-B4D8-88E88CE6BBD9}" srcOrd="5" destOrd="0" presId="urn:microsoft.com/office/officeart/2005/8/layout/vList3#25"/>
    <dgm:cxn modelId="{ED65D963-14D4-4FB4-869B-3B721D93C170}" type="presParOf" srcId="{67C3B716-94AF-4750-83C3-990DD67C73D8}" destId="{4E1A21CE-8450-4F36-8DBB-5DDCFF242906}" srcOrd="6" destOrd="0" presId="urn:microsoft.com/office/officeart/2005/8/layout/vList3#25"/>
    <dgm:cxn modelId="{B0D4E43A-117F-4FC2-AC44-6DBAF09DBB31}" type="presParOf" srcId="{4E1A21CE-8450-4F36-8DBB-5DDCFF242906}" destId="{32EBF86A-A284-42B8-8000-608A24D205C5}" srcOrd="0" destOrd="0" presId="urn:microsoft.com/office/officeart/2005/8/layout/vList3#25"/>
    <dgm:cxn modelId="{39F88CA8-AA02-4270-9849-2E2BD96E58FE}" type="presParOf" srcId="{4E1A21CE-8450-4F36-8DBB-5DDCFF242906}" destId="{204CA711-9CC5-4EA0-80E7-430E5EF6D032}" srcOrd="1" destOrd="0" presId="urn:microsoft.com/office/officeart/2005/8/layout/vList3#2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en-US" sz="1800" dirty="0">
              <a:solidFill>
                <a:schemeClr val="tx1"/>
              </a:solidFill>
              <a:latin typeface="Arial Narrow" panose="020B0606020202030204" pitchFamily="34" charset="0"/>
            </a:rPr>
            <a:t>Momani, N. M. (2011). Integrated Framework for Earthquake Consequences Management. </a:t>
          </a:r>
          <a:r>
            <a:rPr lang="en-US" sz="1800" i="1" dirty="0">
              <a:solidFill>
                <a:schemeClr val="tx1"/>
              </a:solidFill>
              <a:latin typeface="Arial Narrow" panose="020B0606020202030204" pitchFamily="34" charset="0"/>
            </a:rPr>
            <a:t>Disaster Prevention and Management: An International Journal, Vol. 20 </a:t>
          </a:r>
          <a:r>
            <a:rPr lang="en-US" sz="1800" i="1" dirty="0" err="1">
              <a:solidFill>
                <a:schemeClr val="tx1"/>
              </a:solidFill>
              <a:latin typeface="Arial Narrow" panose="020B0606020202030204" pitchFamily="34" charset="0"/>
            </a:rPr>
            <a:t>Iss</a:t>
          </a:r>
          <a:r>
            <a:rPr lang="en-US" sz="1800" i="1" dirty="0">
              <a:solidFill>
                <a:schemeClr val="tx1"/>
              </a:solidFill>
              <a:latin typeface="Arial Narrow" panose="020B0606020202030204" pitchFamily="34" charset="0"/>
            </a:rPr>
            <a:t>. 3</a:t>
          </a:r>
          <a:r>
            <a:rPr lang="en-US" sz="1800" dirty="0">
              <a:solidFill>
                <a:schemeClr val="tx1"/>
              </a:solidFill>
              <a:latin typeface="Arial Narrow" panose="020B0606020202030204" pitchFamily="34" charset="0"/>
            </a:rPr>
            <a:t>, 314-333.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85645812-EC6D-4DA2-A923-983B64EC6DC1}">
      <dgm:prSet phldrT="[Text]" custT="1"/>
      <dgm:spPr>
        <a:noFill/>
      </dgm:spPr>
      <dgm:t>
        <a:bodyPr/>
        <a:lstStyle/>
        <a:p>
          <a:pPr algn="r"/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Dorge, V., &amp; Jones, S. L. (1999). </a:t>
          </a:r>
          <a:r>
            <a:rPr lang="id-ID" sz="1800" i="1" dirty="0">
              <a:solidFill>
                <a:schemeClr val="tx1"/>
              </a:solidFill>
              <a:latin typeface="Arial Narrow" panose="020B0606020202030204" pitchFamily="34" charset="0"/>
            </a:rPr>
            <a:t>Building an Emergency Plan: A Guide for Museums and Other Cultural Institutions.</a:t>
          </a:r>
          <a:r>
            <a:rPr lang="id-ID" sz="1800" dirty="0">
              <a:solidFill>
                <a:schemeClr val="tx1"/>
              </a:solidFill>
              <a:latin typeface="Arial Narrow" panose="020B0606020202030204" pitchFamily="34" charset="0"/>
            </a:rPr>
            <a:t> Los Angeles: The Getty Conservation Institute.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50D71FA-C827-4422-BBD7-EFAB485DD148}" type="parTrans" cxnId="{FBC276DE-DDB1-4A71-831E-FF1A20BF83D2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97FC9768-5D8D-4882-B7A8-70B35850476C}" type="sibTrans" cxnId="{FBC276DE-DDB1-4A71-831E-FF1A20BF83D2}">
      <dgm:prSet/>
      <dgm:spPr/>
      <dgm:t>
        <a:bodyPr/>
        <a:lstStyle/>
        <a:p>
          <a:pPr algn="r"/>
          <a:endParaRPr lang="en-US" sz="1800">
            <a:latin typeface="Arial Narrow" panose="020B0606020202030204" pitchFamily="34" charset="0"/>
          </a:endParaRPr>
        </a:p>
      </dgm:t>
    </dgm:pt>
    <dgm:pt modelId="{771BD90D-9FC9-459F-9DBB-B68C96221DE4}">
      <dgm:prSet phldrT="[Text]" custT="1"/>
      <dgm:spPr>
        <a:noFill/>
      </dgm:spPr>
      <dgm:t>
        <a:bodyPr/>
        <a:lstStyle/>
        <a:p>
          <a:pPr algn="r"/>
          <a:r>
            <a:rPr lang="en-US" sz="1800" dirty="0">
              <a:solidFill>
                <a:schemeClr val="tx1"/>
              </a:solidFill>
              <a:latin typeface="Arial Narrow" panose="020B0606020202030204" pitchFamily="34" charset="0"/>
            </a:rPr>
            <a:t>Smith, K. (2008). Hydrological Hazards: Floods. In K. Smith, </a:t>
          </a:r>
          <a:r>
            <a:rPr lang="en-US" sz="1800" i="1" dirty="0">
              <a:solidFill>
                <a:schemeClr val="tx1"/>
              </a:solidFill>
              <a:latin typeface="Arial Narrow" panose="020B0606020202030204" pitchFamily="34" charset="0"/>
            </a:rPr>
            <a:t>Environmental Hazards: Assessing Risk and Recuing Disaster</a:t>
          </a:r>
          <a:r>
            <a:rPr lang="en-US" sz="1800" dirty="0">
              <a:solidFill>
                <a:schemeClr val="tx1"/>
              </a:solidFill>
              <a:latin typeface="Arial Narrow" panose="020B0606020202030204" pitchFamily="34" charset="0"/>
            </a:rPr>
            <a:t> (pp. 232-261). London: </a:t>
          </a:r>
          <a:r>
            <a:rPr lang="en-US" sz="1800" dirty="0" err="1">
              <a:solidFill>
                <a:schemeClr val="tx1"/>
              </a:solidFill>
              <a:latin typeface="Arial Narrow" panose="020B0606020202030204" pitchFamily="34" charset="0"/>
            </a:rPr>
            <a:t>Routeledge</a:t>
          </a:r>
          <a:r>
            <a:rPr lang="en-US" sz="1800" dirty="0">
              <a:solidFill>
                <a:schemeClr val="tx1"/>
              </a:solidFill>
              <a:latin typeface="Arial Narrow" panose="020B0606020202030204" pitchFamily="34" charset="0"/>
            </a:rPr>
            <a:t> Tailor and Francis.</a:t>
          </a:r>
          <a:endParaRPr lang="en-US" sz="1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E5BC1C27-D846-4681-982C-6D6199330580}" type="parTrans" cxnId="{236D4526-AEFF-4DAD-9342-A620885643A3}">
      <dgm:prSet/>
      <dgm:spPr/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D7AB4312-E3F7-4F8E-B871-819CA1F2F1BB}" type="sibTrans" cxnId="{236D4526-AEFF-4DAD-9342-A620885643A3}">
      <dgm:prSet/>
      <dgm:spPr/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DFBB91D9-479E-4BF0-8106-5707501643A4}">
      <dgm:prSet phldrT="[Text]"/>
      <dgm:spPr>
        <a:noFill/>
      </dgm:spPr>
      <dgm:t>
        <a:bodyPr/>
        <a:lstStyle/>
        <a:p>
          <a:pPr algn="r"/>
          <a:r>
            <a:rPr lang="en-US" dirty="0" err="1">
              <a:solidFill>
                <a:schemeClr val="tx1"/>
              </a:solidFill>
              <a:latin typeface="Arial Narrow" panose="020B0606020202030204" pitchFamily="34" charset="0"/>
            </a:rPr>
            <a:t>Soneye</a:t>
          </a:r>
          <a:r>
            <a:rPr lang="en-US" dirty="0">
              <a:solidFill>
                <a:schemeClr val="tx1"/>
              </a:solidFill>
              <a:latin typeface="Arial Narrow" panose="020B0606020202030204" pitchFamily="34" charset="0"/>
            </a:rPr>
            <a:t>, A. (2014). An Overview of Humanitarian Relief Supply Chains for Victims of Perennial Flood Disasters in Lagos, Nigeria (2010-2012). </a:t>
          </a:r>
          <a:r>
            <a:rPr lang="en-US" i="1" dirty="0">
              <a:solidFill>
                <a:schemeClr val="tx1"/>
              </a:solidFill>
              <a:latin typeface="Arial Narrow" panose="020B0606020202030204" pitchFamily="34" charset="0"/>
            </a:rPr>
            <a:t>Journal of Humanitarian Logistics and Supply Chain Management Vol. 4 </a:t>
          </a:r>
          <a:r>
            <a:rPr lang="en-US" i="1" dirty="0" err="1">
              <a:solidFill>
                <a:schemeClr val="tx1"/>
              </a:solidFill>
              <a:latin typeface="Arial Narrow" panose="020B0606020202030204" pitchFamily="34" charset="0"/>
            </a:rPr>
            <a:t>Iss</a:t>
          </a:r>
          <a:r>
            <a:rPr lang="en-US" i="1" dirty="0">
              <a:solidFill>
                <a:schemeClr val="tx1"/>
              </a:solidFill>
              <a:latin typeface="Arial Narrow" panose="020B0606020202030204" pitchFamily="34" charset="0"/>
            </a:rPr>
            <a:t>. 2</a:t>
          </a:r>
          <a:r>
            <a:rPr lang="en-US" dirty="0">
              <a:solidFill>
                <a:schemeClr val="tx1"/>
              </a:solidFill>
              <a:latin typeface="Arial Narrow" panose="020B0606020202030204" pitchFamily="34" charset="0"/>
            </a:rPr>
            <a:t>, 179-197.</a:t>
          </a:r>
          <a:endParaRPr lang="en-US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01AF763-C8CB-4751-A6BD-64AAD90B978C}" type="parTrans" cxnId="{8DD65418-B9BD-45BC-BAEF-69B5738D7370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785AC75E-FBC6-4EC5-9EE5-4FE5FD852C71}" type="sibTrans" cxnId="{8DD65418-B9BD-45BC-BAEF-69B5738D7370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4" custAng="0" custScaleX="84351" custLinFactX="-21801" custLinFactNeighborX="-100000" custLinFactNeighborY="10629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AFBB7C77-10A6-42F7-B5FD-58D31D58370C}" type="pres">
      <dgm:prSet presAssocID="{85645812-EC6D-4DA2-A923-983B64EC6DC1}" presName="composite" presStyleCnt="0"/>
      <dgm:spPr/>
    </dgm:pt>
    <dgm:pt modelId="{6DA8E891-4FA4-4BB5-89C4-48BAB044FB41}" type="pres">
      <dgm:prSet presAssocID="{85645812-EC6D-4DA2-A923-983B64EC6DC1}" presName="imgShp" presStyleLbl="fgImgPlace1" presStyleIdx="1" presStyleCnt="4" custAng="0" custScaleX="84351" custLinFactX="-21801" custLinFactNeighborX="-100000" custLinFactNeighborY="-33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9D96B6-0BF4-4150-B510-70D16BB36807}" type="pres">
      <dgm:prSet presAssocID="{85645812-EC6D-4DA2-A923-983B64EC6DC1}" presName="txShp" presStyleLbl="node1" presStyleIdx="1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B40E679-022B-461D-ABC6-86380B372B81}" type="pres">
      <dgm:prSet presAssocID="{97FC9768-5D8D-4882-B7A8-70B35850476C}" presName="spacing" presStyleCnt="0"/>
      <dgm:spPr/>
    </dgm:pt>
    <dgm:pt modelId="{1A312673-8942-47ED-87A7-4D40AB45130C}" type="pres">
      <dgm:prSet presAssocID="{771BD90D-9FC9-459F-9DBB-B68C96221DE4}" presName="composite" presStyleCnt="0"/>
      <dgm:spPr/>
    </dgm:pt>
    <dgm:pt modelId="{1F6E97E9-3141-4928-9371-89354B5B6342}" type="pres">
      <dgm:prSet presAssocID="{771BD90D-9FC9-459F-9DBB-B68C96221DE4}" presName="imgShp" presStyleLbl="fgImgPlace1" presStyleIdx="2" presStyleCnt="4" custAng="0" custScaleX="84351" custLinFactX="-21801" custLinFactNeighborX="-100000" custLinFactNeighborY="-33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1623499-9ADA-4742-8787-CF1356F61674}" type="pres">
      <dgm:prSet presAssocID="{771BD90D-9FC9-459F-9DBB-B68C96221DE4}" presName="txShp" presStyleLbl="node1" presStyleIdx="2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0E5DE2A-8B91-42C2-B4D8-88E88CE6BBD9}" type="pres">
      <dgm:prSet presAssocID="{D7AB4312-E3F7-4F8E-B871-819CA1F2F1BB}" presName="spacing" presStyleCnt="0"/>
      <dgm:spPr/>
    </dgm:pt>
    <dgm:pt modelId="{4E1A21CE-8450-4F36-8DBB-5DDCFF242906}" type="pres">
      <dgm:prSet presAssocID="{DFBB91D9-479E-4BF0-8106-5707501643A4}" presName="composite" presStyleCnt="0"/>
      <dgm:spPr/>
    </dgm:pt>
    <dgm:pt modelId="{32EBF86A-A284-42B8-8000-608A24D205C5}" type="pres">
      <dgm:prSet presAssocID="{DFBB91D9-479E-4BF0-8106-5707501643A4}" presName="imgShp" presStyleLbl="fgImgPlace1" presStyleIdx="3" presStyleCnt="4" custAng="0" custScaleX="84351" custLinFactX="-21801" custLinFactNeighborX="-100000" custLinFactNeighborY="-33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04CA711-9CC5-4EA0-80E7-430E5EF6D032}" type="pres">
      <dgm:prSet presAssocID="{DFBB91D9-479E-4BF0-8106-5707501643A4}" presName="txShp" presStyleLbl="node1" presStyleIdx="3" presStyleCnt="4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083CEFE-1FE0-4ABA-916A-D3CF804AC603}" type="presOf" srcId="{771BD90D-9FC9-459F-9DBB-B68C96221DE4}" destId="{81623499-9ADA-4742-8787-CF1356F61674}" srcOrd="0" destOrd="0" presId="urn:microsoft.com/office/officeart/2005/8/layout/vList3#26"/>
    <dgm:cxn modelId="{D1BE423F-A391-458F-B7A1-BE3C3BACA0E1}" type="presOf" srcId="{9AA5F287-BD4B-4063-82DA-0DB377AAFE29}" destId="{A8E03111-8B76-4836-B73C-6907DD5B7232}" srcOrd="0" destOrd="0" presId="urn:microsoft.com/office/officeart/2005/8/layout/vList3#26"/>
    <dgm:cxn modelId="{8DD65418-B9BD-45BC-BAEF-69B5738D7370}" srcId="{AFB008B8-4F92-4005-A201-3E55851273D4}" destId="{DFBB91D9-479E-4BF0-8106-5707501643A4}" srcOrd="3" destOrd="0" parTransId="{C01AF763-C8CB-4751-A6BD-64AAD90B978C}" sibTransId="{785AC75E-FBC6-4EC5-9EE5-4FE5FD852C71}"/>
    <dgm:cxn modelId="{236D4526-AEFF-4DAD-9342-A620885643A3}" srcId="{AFB008B8-4F92-4005-A201-3E55851273D4}" destId="{771BD90D-9FC9-459F-9DBB-B68C96221DE4}" srcOrd="2" destOrd="0" parTransId="{E5BC1C27-D846-4681-982C-6D6199330580}" sibTransId="{D7AB4312-E3F7-4F8E-B871-819CA1F2F1BB}"/>
    <dgm:cxn modelId="{31EA6EA0-FA7D-4015-B07F-19DBB159869D}" type="presOf" srcId="{85645812-EC6D-4DA2-A923-983B64EC6DC1}" destId="{4B9D96B6-0BF4-4150-B510-70D16BB36807}" srcOrd="0" destOrd="0" presId="urn:microsoft.com/office/officeart/2005/8/layout/vList3#26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FBC276DE-DDB1-4A71-831E-FF1A20BF83D2}" srcId="{AFB008B8-4F92-4005-A201-3E55851273D4}" destId="{85645812-EC6D-4DA2-A923-983B64EC6DC1}" srcOrd="1" destOrd="0" parTransId="{450D71FA-C827-4422-BBD7-EFAB485DD148}" sibTransId="{97FC9768-5D8D-4882-B7A8-70B35850476C}"/>
    <dgm:cxn modelId="{FAD4F089-1FD3-47C4-99E5-CA5F43FD7331}" type="presOf" srcId="{DFBB91D9-479E-4BF0-8106-5707501643A4}" destId="{204CA711-9CC5-4EA0-80E7-430E5EF6D032}" srcOrd="0" destOrd="0" presId="urn:microsoft.com/office/officeart/2005/8/layout/vList3#26"/>
    <dgm:cxn modelId="{93EA02C4-23DF-48E7-969E-6D5047D02EED}" type="presOf" srcId="{AFB008B8-4F92-4005-A201-3E55851273D4}" destId="{67C3B716-94AF-4750-83C3-990DD67C73D8}" srcOrd="0" destOrd="0" presId="urn:microsoft.com/office/officeart/2005/8/layout/vList3#26"/>
    <dgm:cxn modelId="{3A6E72A0-7DB6-43F7-BDDD-03CB329A9AD3}" type="presParOf" srcId="{67C3B716-94AF-4750-83C3-990DD67C73D8}" destId="{0DD849F4-D4DB-4BAE-BD3B-4746B4F56EF0}" srcOrd="0" destOrd="0" presId="urn:microsoft.com/office/officeart/2005/8/layout/vList3#26"/>
    <dgm:cxn modelId="{45CC4863-02AA-4BA0-849F-1DF8114847F1}" type="presParOf" srcId="{0DD849F4-D4DB-4BAE-BD3B-4746B4F56EF0}" destId="{2FB93293-8D57-42DE-BC2C-ADC14D96A20C}" srcOrd="0" destOrd="0" presId="urn:microsoft.com/office/officeart/2005/8/layout/vList3#26"/>
    <dgm:cxn modelId="{AA0AF79A-4BDD-4C23-87FB-3AFCE531722B}" type="presParOf" srcId="{0DD849F4-D4DB-4BAE-BD3B-4746B4F56EF0}" destId="{A8E03111-8B76-4836-B73C-6907DD5B7232}" srcOrd="1" destOrd="0" presId="urn:microsoft.com/office/officeart/2005/8/layout/vList3#26"/>
    <dgm:cxn modelId="{9185C5E3-1FB6-4101-B54D-EDE1A1F56F9E}" type="presParOf" srcId="{67C3B716-94AF-4750-83C3-990DD67C73D8}" destId="{83DAFB67-EDA8-476D-B584-0123A9B26B0C}" srcOrd="1" destOrd="0" presId="urn:microsoft.com/office/officeart/2005/8/layout/vList3#26"/>
    <dgm:cxn modelId="{169A25CD-5A4D-4FF2-B5E3-C0C6EB024EA7}" type="presParOf" srcId="{67C3B716-94AF-4750-83C3-990DD67C73D8}" destId="{AFBB7C77-10A6-42F7-B5FD-58D31D58370C}" srcOrd="2" destOrd="0" presId="urn:microsoft.com/office/officeart/2005/8/layout/vList3#26"/>
    <dgm:cxn modelId="{11D5BA35-5C99-4529-AB8C-60B8D1B575BD}" type="presParOf" srcId="{AFBB7C77-10A6-42F7-B5FD-58D31D58370C}" destId="{6DA8E891-4FA4-4BB5-89C4-48BAB044FB41}" srcOrd="0" destOrd="0" presId="urn:microsoft.com/office/officeart/2005/8/layout/vList3#26"/>
    <dgm:cxn modelId="{0C355225-1856-4E73-96F6-B6625C5D5F9A}" type="presParOf" srcId="{AFBB7C77-10A6-42F7-B5FD-58D31D58370C}" destId="{4B9D96B6-0BF4-4150-B510-70D16BB36807}" srcOrd="1" destOrd="0" presId="urn:microsoft.com/office/officeart/2005/8/layout/vList3#26"/>
    <dgm:cxn modelId="{7A815637-AEBF-49B8-AC2F-E70A038741FC}" type="presParOf" srcId="{67C3B716-94AF-4750-83C3-990DD67C73D8}" destId="{DB40E679-022B-461D-ABC6-86380B372B81}" srcOrd="3" destOrd="0" presId="urn:microsoft.com/office/officeart/2005/8/layout/vList3#26"/>
    <dgm:cxn modelId="{3ADF9B6C-3807-48BF-A8EF-C805DE39096D}" type="presParOf" srcId="{67C3B716-94AF-4750-83C3-990DD67C73D8}" destId="{1A312673-8942-47ED-87A7-4D40AB45130C}" srcOrd="4" destOrd="0" presId="urn:microsoft.com/office/officeart/2005/8/layout/vList3#26"/>
    <dgm:cxn modelId="{205E5D5F-A2B2-45D3-8F2F-18A09780B34C}" type="presParOf" srcId="{1A312673-8942-47ED-87A7-4D40AB45130C}" destId="{1F6E97E9-3141-4928-9371-89354B5B6342}" srcOrd="0" destOrd="0" presId="urn:microsoft.com/office/officeart/2005/8/layout/vList3#26"/>
    <dgm:cxn modelId="{D83894FA-DF58-4D8B-BAE3-19155D2C6F1C}" type="presParOf" srcId="{1A312673-8942-47ED-87A7-4D40AB45130C}" destId="{81623499-9ADA-4742-8787-CF1356F61674}" srcOrd="1" destOrd="0" presId="urn:microsoft.com/office/officeart/2005/8/layout/vList3#26"/>
    <dgm:cxn modelId="{6B0902CD-EC76-4D5F-BAC7-183B8404D40A}" type="presParOf" srcId="{67C3B716-94AF-4750-83C3-990DD67C73D8}" destId="{20E5DE2A-8B91-42C2-B4D8-88E88CE6BBD9}" srcOrd="5" destOrd="0" presId="urn:microsoft.com/office/officeart/2005/8/layout/vList3#26"/>
    <dgm:cxn modelId="{ED65D963-14D4-4FB4-869B-3B721D93C170}" type="presParOf" srcId="{67C3B716-94AF-4750-83C3-990DD67C73D8}" destId="{4E1A21CE-8450-4F36-8DBB-5DDCFF242906}" srcOrd="6" destOrd="0" presId="urn:microsoft.com/office/officeart/2005/8/layout/vList3#26"/>
    <dgm:cxn modelId="{B0D4E43A-117F-4FC2-AC44-6DBAF09DBB31}" type="presParOf" srcId="{4E1A21CE-8450-4F36-8DBB-5DDCFF242906}" destId="{32EBF86A-A284-42B8-8000-608A24D205C5}" srcOrd="0" destOrd="0" presId="urn:microsoft.com/office/officeart/2005/8/layout/vList3#26"/>
    <dgm:cxn modelId="{39F88CA8-AA02-4270-9849-2E2BD96E58FE}" type="presParOf" srcId="{4E1A21CE-8450-4F36-8DBB-5DDCFF242906}" destId="{204CA711-9CC5-4EA0-80E7-430E5EF6D032}" srcOrd="1" destOrd="0" presId="urn:microsoft.com/office/officeart/2005/8/layout/vList3#2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en-US" sz="1600" dirty="0">
              <a:solidFill>
                <a:schemeClr val="tx1"/>
              </a:solidFill>
              <a:latin typeface="Arial Narrow" panose="020B0606020202030204" pitchFamily="34" charset="0"/>
            </a:rPr>
            <a:t>Spence, R. (2007). Saving Lives in Earthquakes: Successes and Failures in Seismic Protection Since 1960. </a:t>
          </a:r>
          <a:r>
            <a:rPr lang="en-US" sz="1600" i="1" dirty="0">
              <a:solidFill>
                <a:schemeClr val="tx1"/>
              </a:solidFill>
              <a:latin typeface="Arial Narrow" panose="020B0606020202030204" pitchFamily="34" charset="0"/>
            </a:rPr>
            <a:t>Bulletin of Earthquake Engineering, Vol. 5 No. 2</a:t>
          </a:r>
          <a:r>
            <a:rPr lang="en-US" sz="1600" dirty="0">
              <a:solidFill>
                <a:schemeClr val="tx1"/>
              </a:solidFill>
              <a:latin typeface="Arial Narrow" panose="020B0606020202030204" pitchFamily="34" charset="0"/>
            </a:rPr>
            <a:t>, 139-251.</a:t>
          </a:r>
          <a:endParaRPr lang="en-US" sz="16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1600">
            <a:latin typeface="Arial Narrow" panose="020B0606020202030204" pitchFamily="34" charset="0"/>
          </a:endParaRPr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1600">
            <a:latin typeface="Arial Narrow" panose="020B0606020202030204" pitchFamily="34" charset="0"/>
          </a:endParaRPr>
        </a:p>
      </dgm:t>
    </dgm:pt>
    <dgm:pt modelId="{85645812-EC6D-4DA2-A923-983B64EC6DC1}">
      <dgm:prSet phldrT="[Text]" custT="1"/>
      <dgm:spPr>
        <a:noFill/>
      </dgm:spPr>
      <dgm:t>
        <a:bodyPr/>
        <a:lstStyle/>
        <a:p>
          <a:pPr algn="r"/>
          <a:r>
            <a:rPr lang="id-ID" sz="1600" dirty="0">
              <a:solidFill>
                <a:schemeClr val="tx1"/>
              </a:solidFill>
              <a:latin typeface="Arial Narrow" panose="020B0606020202030204" pitchFamily="34" charset="0"/>
            </a:rPr>
            <a:t>Stevenson, J., &amp; Collins, P. H. (2006). </a:t>
          </a:r>
          <a:r>
            <a:rPr lang="id-ID" sz="1600" i="1" dirty="0">
              <a:solidFill>
                <a:schemeClr val="tx1"/>
              </a:solidFill>
              <a:latin typeface="Arial Narrow" panose="020B0606020202030204" pitchFamily="34" charset="0"/>
            </a:rPr>
            <a:t>Dictionary of Information and Library Management Second Edition.</a:t>
          </a:r>
          <a:r>
            <a:rPr lang="id-ID" sz="1600" dirty="0">
              <a:solidFill>
                <a:schemeClr val="tx1"/>
              </a:solidFill>
              <a:latin typeface="Arial Narrow" panose="020B0606020202030204" pitchFamily="34" charset="0"/>
            </a:rPr>
            <a:t> London: A &amp; C Black Publisher.</a:t>
          </a:r>
          <a:endParaRPr lang="en-US" sz="16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50D71FA-C827-4422-BBD7-EFAB485DD148}" type="parTrans" cxnId="{FBC276DE-DDB1-4A71-831E-FF1A20BF83D2}">
      <dgm:prSet/>
      <dgm:spPr/>
      <dgm:t>
        <a:bodyPr/>
        <a:lstStyle/>
        <a:p>
          <a:pPr algn="r"/>
          <a:endParaRPr lang="en-US" sz="1600">
            <a:latin typeface="Arial Narrow" panose="020B0606020202030204" pitchFamily="34" charset="0"/>
          </a:endParaRPr>
        </a:p>
      </dgm:t>
    </dgm:pt>
    <dgm:pt modelId="{97FC9768-5D8D-4882-B7A8-70B35850476C}" type="sibTrans" cxnId="{FBC276DE-DDB1-4A71-831E-FF1A20BF83D2}">
      <dgm:prSet/>
      <dgm:spPr/>
      <dgm:t>
        <a:bodyPr/>
        <a:lstStyle/>
        <a:p>
          <a:pPr algn="r"/>
          <a:endParaRPr lang="en-US" sz="1600">
            <a:latin typeface="Arial Narrow" panose="020B0606020202030204" pitchFamily="34" charset="0"/>
          </a:endParaRPr>
        </a:p>
      </dgm:t>
    </dgm:pt>
    <dgm:pt modelId="{771BD90D-9FC9-459F-9DBB-B68C96221DE4}">
      <dgm:prSet phldrT="[Text]" custT="1"/>
      <dgm:spPr>
        <a:noFill/>
      </dgm:spPr>
      <dgm:t>
        <a:bodyPr/>
        <a:lstStyle/>
        <a:p>
          <a:pPr algn="r"/>
          <a:r>
            <a:rPr lang="id-ID" sz="1600" dirty="0">
              <a:solidFill>
                <a:schemeClr val="tx1"/>
              </a:solidFill>
              <a:latin typeface="Arial Narrow" panose="020B0606020202030204" pitchFamily="34" charset="0"/>
            </a:rPr>
            <a:t>Sulistyo-Basuki. (1991). </a:t>
          </a:r>
          <a:r>
            <a:rPr lang="id-ID" sz="1600" i="1" dirty="0">
              <a:solidFill>
                <a:schemeClr val="tx1"/>
              </a:solidFill>
              <a:latin typeface="Arial Narrow" panose="020B0606020202030204" pitchFamily="34" charset="0"/>
            </a:rPr>
            <a:t>Pengantar Ilmu Perpustakaan.</a:t>
          </a:r>
          <a:r>
            <a:rPr lang="id-ID" sz="1600" dirty="0">
              <a:solidFill>
                <a:schemeClr val="tx1"/>
              </a:solidFill>
              <a:latin typeface="Arial Narrow" panose="020B0606020202030204" pitchFamily="34" charset="0"/>
            </a:rPr>
            <a:t> Jakarta: Gramedia Pustaka Utama.</a:t>
          </a:r>
          <a:endParaRPr lang="en-US" sz="16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E5BC1C27-D846-4681-982C-6D6199330580}" type="parTrans" cxnId="{236D4526-AEFF-4DAD-9342-A620885643A3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D7AB4312-E3F7-4F8E-B871-819CA1F2F1BB}" type="sibTrans" cxnId="{236D4526-AEFF-4DAD-9342-A620885643A3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DFBB91D9-479E-4BF0-8106-5707501643A4}">
      <dgm:prSet phldrT="[Text]" custT="1"/>
      <dgm:spPr>
        <a:noFill/>
      </dgm:spPr>
      <dgm:t>
        <a:bodyPr/>
        <a:lstStyle/>
        <a:p>
          <a:pPr algn="r"/>
          <a:r>
            <a:rPr lang="en-US" sz="1600" dirty="0">
              <a:solidFill>
                <a:schemeClr val="tx1"/>
              </a:solidFill>
              <a:latin typeface="Arial Narrow" panose="020B0606020202030204" pitchFamily="34" charset="0"/>
            </a:rPr>
            <a:t>Tamura, Y. (2009). </a:t>
          </a:r>
          <a:r>
            <a:rPr lang="en-US" sz="1600" dirty="0" err="1">
              <a:solidFill>
                <a:schemeClr val="tx1"/>
              </a:solidFill>
              <a:latin typeface="Arial Narrow" panose="020B0606020202030204" pitchFamily="34" charset="0"/>
            </a:rPr>
            <a:t>WInd</a:t>
          </a:r>
          <a:r>
            <a:rPr lang="en-US" sz="1600" dirty="0">
              <a:solidFill>
                <a:schemeClr val="tx1"/>
              </a:solidFill>
              <a:latin typeface="Arial Narrow" panose="020B0606020202030204" pitchFamily="34" charset="0"/>
            </a:rPr>
            <a:t>-Induce Damage to Buildings and Disaster Risk Reduction. </a:t>
          </a:r>
          <a:r>
            <a:rPr lang="en-US" sz="1600" i="1" dirty="0">
              <a:solidFill>
                <a:schemeClr val="tx1"/>
              </a:solidFill>
              <a:latin typeface="Arial Narrow" panose="020B0606020202030204" pitchFamily="34" charset="0"/>
            </a:rPr>
            <a:t>The Seventh Asia-Pacific Conference on Wind Engineering</a:t>
          </a:r>
          <a:r>
            <a:rPr lang="en-US" sz="1600" dirty="0">
              <a:solidFill>
                <a:schemeClr val="tx1"/>
              </a:solidFill>
              <a:latin typeface="Arial Narrow" panose="020B0606020202030204" pitchFamily="34" charset="0"/>
            </a:rPr>
            <a:t> (pp. 1-22). Taipei, Taiwan: APCWE VII.</a:t>
          </a:r>
          <a:endParaRPr lang="en-US" sz="16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C01AF763-C8CB-4751-A6BD-64AAD90B978C}" type="parTrans" cxnId="{8DD65418-B9BD-45BC-BAEF-69B5738D7370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85AC75E-FBC6-4EC5-9EE5-4FE5FD852C71}" type="sibTrans" cxnId="{8DD65418-B9BD-45BC-BAEF-69B5738D7370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8AE41F4-2738-48A0-9F96-9F59B6623E95}">
      <dgm:prSet phldrT="[Text]" custT="1"/>
      <dgm:spPr>
        <a:noFill/>
      </dgm:spPr>
      <dgm:t>
        <a:bodyPr/>
        <a:lstStyle/>
        <a:p>
          <a:pPr algn="r"/>
          <a:r>
            <a:rPr lang="en-US" sz="1600" dirty="0" err="1">
              <a:solidFill>
                <a:schemeClr val="tx1"/>
              </a:solidFill>
              <a:latin typeface="Arial Narrow" panose="020B0606020202030204" pitchFamily="34" charset="0"/>
            </a:rPr>
            <a:t>Vassiliadis</a:t>
          </a:r>
          <a:r>
            <a:rPr lang="en-US" sz="1600" dirty="0">
              <a:solidFill>
                <a:schemeClr val="tx1"/>
              </a:solidFill>
              <a:latin typeface="Arial Narrow" panose="020B0606020202030204" pitchFamily="34" charset="0"/>
            </a:rPr>
            <a:t>, Z. M. (2011). Mega Fires: Can They be Managed Effectively? </a:t>
          </a:r>
          <a:r>
            <a:rPr lang="en-US" sz="1600" i="1" dirty="0">
              <a:solidFill>
                <a:schemeClr val="tx1"/>
              </a:solidFill>
              <a:latin typeface="Arial Narrow" panose="020B0606020202030204" pitchFamily="34" charset="0"/>
            </a:rPr>
            <a:t>Disaster Prevention and Management: An International Journal Vol. 20 </a:t>
          </a:r>
          <a:r>
            <a:rPr lang="en-US" sz="1600" i="1" dirty="0" err="1">
              <a:solidFill>
                <a:schemeClr val="tx1"/>
              </a:solidFill>
              <a:latin typeface="Arial Narrow" panose="020B0606020202030204" pitchFamily="34" charset="0"/>
            </a:rPr>
            <a:t>Iss</a:t>
          </a:r>
          <a:r>
            <a:rPr lang="en-US" sz="1600" i="1" dirty="0">
              <a:solidFill>
                <a:schemeClr val="tx1"/>
              </a:solidFill>
              <a:latin typeface="Arial Narrow" panose="020B0606020202030204" pitchFamily="34" charset="0"/>
            </a:rPr>
            <a:t>. 1</a:t>
          </a:r>
          <a:r>
            <a:rPr lang="en-US" sz="1600" dirty="0">
              <a:solidFill>
                <a:schemeClr val="tx1"/>
              </a:solidFill>
              <a:latin typeface="Arial Narrow" panose="020B0606020202030204" pitchFamily="34" charset="0"/>
            </a:rPr>
            <a:t>, 41-52.</a:t>
          </a:r>
          <a:endParaRPr lang="en-US" sz="16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AEC7A63F-BB08-407C-B15F-A7DC9BC56B96}" type="parTrans" cxnId="{290C3FA1-BEC4-4C20-9C21-3E4AB17B4A56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F8DADF5-E3C6-4A26-8890-3F46404BF1C1}" type="sibTrans" cxnId="{290C3FA1-BEC4-4C20-9C21-3E4AB17B4A56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5" custAng="0" custScaleX="84351" custLinFactX="-98291" custLinFactNeighborX="-100000" custLinFactNeighborY="10629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5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AFBB7C77-10A6-42F7-B5FD-58D31D58370C}" type="pres">
      <dgm:prSet presAssocID="{85645812-EC6D-4DA2-A923-983B64EC6DC1}" presName="composite" presStyleCnt="0"/>
      <dgm:spPr/>
    </dgm:pt>
    <dgm:pt modelId="{6DA8E891-4FA4-4BB5-89C4-48BAB044FB41}" type="pres">
      <dgm:prSet presAssocID="{85645812-EC6D-4DA2-A923-983B64EC6DC1}" presName="imgShp" presStyleLbl="fgImgPlace1" presStyleIdx="1" presStyleCnt="5" custAng="0" custScaleX="84351" custLinFactX="-98291" custLinFactNeighborX="-100000" custLinFactNeighborY="-33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9D96B6-0BF4-4150-B510-70D16BB36807}" type="pres">
      <dgm:prSet presAssocID="{85645812-EC6D-4DA2-A923-983B64EC6DC1}" presName="txShp" presStyleLbl="node1" presStyleIdx="1" presStyleCnt="5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B40E679-022B-461D-ABC6-86380B372B81}" type="pres">
      <dgm:prSet presAssocID="{97FC9768-5D8D-4882-B7A8-70B35850476C}" presName="spacing" presStyleCnt="0"/>
      <dgm:spPr/>
    </dgm:pt>
    <dgm:pt modelId="{1A312673-8942-47ED-87A7-4D40AB45130C}" type="pres">
      <dgm:prSet presAssocID="{771BD90D-9FC9-459F-9DBB-B68C96221DE4}" presName="composite" presStyleCnt="0"/>
      <dgm:spPr/>
    </dgm:pt>
    <dgm:pt modelId="{1F6E97E9-3141-4928-9371-89354B5B6342}" type="pres">
      <dgm:prSet presAssocID="{771BD90D-9FC9-459F-9DBB-B68C96221DE4}" presName="imgShp" presStyleLbl="fgImgPlace1" presStyleIdx="2" presStyleCnt="5" custAng="0" custScaleX="84351" custLinFactX="-98291" custLinFactNeighborX="-100000" custLinFactNeighborY="-33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1623499-9ADA-4742-8787-CF1356F61674}" type="pres">
      <dgm:prSet presAssocID="{771BD90D-9FC9-459F-9DBB-B68C96221DE4}" presName="txShp" presStyleLbl="node1" presStyleIdx="2" presStyleCnt="5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0E5DE2A-8B91-42C2-B4D8-88E88CE6BBD9}" type="pres">
      <dgm:prSet presAssocID="{D7AB4312-E3F7-4F8E-B871-819CA1F2F1BB}" presName="spacing" presStyleCnt="0"/>
      <dgm:spPr/>
    </dgm:pt>
    <dgm:pt modelId="{4E1A21CE-8450-4F36-8DBB-5DDCFF242906}" type="pres">
      <dgm:prSet presAssocID="{DFBB91D9-479E-4BF0-8106-5707501643A4}" presName="composite" presStyleCnt="0"/>
      <dgm:spPr/>
    </dgm:pt>
    <dgm:pt modelId="{32EBF86A-A284-42B8-8000-608A24D205C5}" type="pres">
      <dgm:prSet presAssocID="{DFBB91D9-479E-4BF0-8106-5707501643A4}" presName="imgShp" presStyleLbl="fgImgPlace1" presStyleIdx="3" presStyleCnt="5" custAng="0" custScaleX="84351" custLinFactX="-98291" custLinFactNeighborX="-100000" custLinFactNeighborY="-33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04CA711-9CC5-4EA0-80E7-430E5EF6D032}" type="pres">
      <dgm:prSet presAssocID="{DFBB91D9-479E-4BF0-8106-5707501643A4}" presName="txShp" presStyleLbl="node1" presStyleIdx="3" presStyleCnt="5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202BFE3-321F-4E96-9B6C-461753E8889A}" type="pres">
      <dgm:prSet presAssocID="{785AC75E-FBC6-4EC5-9EE5-4FE5FD852C71}" presName="spacing" presStyleCnt="0"/>
      <dgm:spPr/>
    </dgm:pt>
    <dgm:pt modelId="{A7887505-9FBE-45B5-9D5B-15F0536D4A2E}" type="pres">
      <dgm:prSet presAssocID="{48AE41F4-2738-48A0-9F96-9F59B6623E95}" presName="composite" presStyleCnt="0"/>
      <dgm:spPr/>
    </dgm:pt>
    <dgm:pt modelId="{DA7409EB-887A-4CAD-B7A0-858DFE7EF300}" type="pres">
      <dgm:prSet presAssocID="{48AE41F4-2738-48A0-9F96-9F59B6623E95}" presName="imgShp" presStyleLbl="fgImgPlace1" presStyleIdx="4" presStyleCnt="5" custAng="0" custScaleX="84351" custLinFactX="-98291" custLinFactNeighborX="-100000" custLinFactNeighborY="-337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664798-B494-43A1-B5D3-DB72E67A740B}" type="pres">
      <dgm:prSet presAssocID="{48AE41F4-2738-48A0-9F96-9F59B6623E95}" presName="txShp" presStyleLbl="node1" presStyleIdx="4" presStyleCnt="5" custScaleX="14202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DD65418-B9BD-45BC-BAEF-69B5738D7370}" srcId="{AFB008B8-4F92-4005-A201-3E55851273D4}" destId="{DFBB91D9-479E-4BF0-8106-5707501643A4}" srcOrd="3" destOrd="0" parTransId="{C01AF763-C8CB-4751-A6BD-64AAD90B978C}" sibTransId="{785AC75E-FBC6-4EC5-9EE5-4FE5FD852C71}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236D4526-AEFF-4DAD-9342-A620885643A3}" srcId="{AFB008B8-4F92-4005-A201-3E55851273D4}" destId="{771BD90D-9FC9-459F-9DBB-B68C96221DE4}" srcOrd="2" destOrd="0" parTransId="{E5BC1C27-D846-4681-982C-6D6199330580}" sibTransId="{D7AB4312-E3F7-4F8E-B871-819CA1F2F1BB}"/>
    <dgm:cxn modelId="{77C1A2E6-8158-4CE7-ADAF-F80588C727E7}" type="presOf" srcId="{48AE41F4-2738-48A0-9F96-9F59B6623E95}" destId="{AA664798-B494-43A1-B5D3-DB72E67A740B}" srcOrd="0" destOrd="0" presId="urn:microsoft.com/office/officeart/2005/8/layout/vList3#27"/>
    <dgm:cxn modelId="{FBC276DE-DDB1-4A71-831E-FF1A20BF83D2}" srcId="{AFB008B8-4F92-4005-A201-3E55851273D4}" destId="{85645812-EC6D-4DA2-A923-983B64EC6DC1}" srcOrd="1" destOrd="0" parTransId="{450D71FA-C827-4422-BBD7-EFAB485DD148}" sibTransId="{97FC9768-5D8D-4882-B7A8-70B35850476C}"/>
    <dgm:cxn modelId="{93EA02C4-23DF-48E7-969E-6D5047D02EED}" type="presOf" srcId="{AFB008B8-4F92-4005-A201-3E55851273D4}" destId="{67C3B716-94AF-4750-83C3-990DD67C73D8}" srcOrd="0" destOrd="0" presId="urn:microsoft.com/office/officeart/2005/8/layout/vList3#27"/>
    <dgm:cxn modelId="{A083CEFE-1FE0-4ABA-916A-D3CF804AC603}" type="presOf" srcId="{771BD90D-9FC9-459F-9DBB-B68C96221DE4}" destId="{81623499-9ADA-4742-8787-CF1356F61674}" srcOrd="0" destOrd="0" presId="urn:microsoft.com/office/officeart/2005/8/layout/vList3#27"/>
    <dgm:cxn modelId="{FAD4F089-1FD3-47C4-99E5-CA5F43FD7331}" type="presOf" srcId="{DFBB91D9-479E-4BF0-8106-5707501643A4}" destId="{204CA711-9CC5-4EA0-80E7-430E5EF6D032}" srcOrd="0" destOrd="0" presId="urn:microsoft.com/office/officeart/2005/8/layout/vList3#27"/>
    <dgm:cxn modelId="{290C3FA1-BEC4-4C20-9C21-3E4AB17B4A56}" srcId="{AFB008B8-4F92-4005-A201-3E55851273D4}" destId="{48AE41F4-2738-48A0-9F96-9F59B6623E95}" srcOrd="4" destOrd="0" parTransId="{AEC7A63F-BB08-407C-B15F-A7DC9BC56B96}" sibTransId="{EF8DADF5-E3C6-4A26-8890-3F46404BF1C1}"/>
    <dgm:cxn modelId="{31EA6EA0-FA7D-4015-B07F-19DBB159869D}" type="presOf" srcId="{85645812-EC6D-4DA2-A923-983B64EC6DC1}" destId="{4B9D96B6-0BF4-4150-B510-70D16BB36807}" srcOrd="0" destOrd="0" presId="urn:microsoft.com/office/officeart/2005/8/layout/vList3#27"/>
    <dgm:cxn modelId="{D1BE423F-A391-458F-B7A1-BE3C3BACA0E1}" type="presOf" srcId="{9AA5F287-BD4B-4063-82DA-0DB377AAFE29}" destId="{A8E03111-8B76-4836-B73C-6907DD5B7232}" srcOrd="0" destOrd="0" presId="urn:microsoft.com/office/officeart/2005/8/layout/vList3#27"/>
    <dgm:cxn modelId="{3A6E72A0-7DB6-43F7-BDDD-03CB329A9AD3}" type="presParOf" srcId="{67C3B716-94AF-4750-83C3-990DD67C73D8}" destId="{0DD849F4-D4DB-4BAE-BD3B-4746B4F56EF0}" srcOrd="0" destOrd="0" presId="urn:microsoft.com/office/officeart/2005/8/layout/vList3#27"/>
    <dgm:cxn modelId="{45CC4863-02AA-4BA0-849F-1DF8114847F1}" type="presParOf" srcId="{0DD849F4-D4DB-4BAE-BD3B-4746B4F56EF0}" destId="{2FB93293-8D57-42DE-BC2C-ADC14D96A20C}" srcOrd="0" destOrd="0" presId="urn:microsoft.com/office/officeart/2005/8/layout/vList3#27"/>
    <dgm:cxn modelId="{AA0AF79A-4BDD-4C23-87FB-3AFCE531722B}" type="presParOf" srcId="{0DD849F4-D4DB-4BAE-BD3B-4746B4F56EF0}" destId="{A8E03111-8B76-4836-B73C-6907DD5B7232}" srcOrd="1" destOrd="0" presId="urn:microsoft.com/office/officeart/2005/8/layout/vList3#27"/>
    <dgm:cxn modelId="{9185C5E3-1FB6-4101-B54D-EDE1A1F56F9E}" type="presParOf" srcId="{67C3B716-94AF-4750-83C3-990DD67C73D8}" destId="{83DAFB67-EDA8-476D-B584-0123A9B26B0C}" srcOrd="1" destOrd="0" presId="urn:microsoft.com/office/officeart/2005/8/layout/vList3#27"/>
    <dgm:cxn modelId="{169A25CD-5A4D-4FF2-B5E3-C0C6EB024EA7}" type="presParOf" srcId="{67C3B716-94AF-4750-83C3-990DD67C73D8}" destId="{AFBB7C77-10A6-42F7-B5FD-58D31D58370C}" srcOrd="2" destOrd="0" presId="urn:microsoft.com/office/officeart/2005/8/layout/vList3#27"/>
    <dgm:cxn modelId="{11D5BA35-5C99-4529-AB8C-60B8D1B575BD}" type="presParOf" srcId="{AFBB7C77-10A6-42F7-B5FD-58D31D58370C}" destId="{6DA8E891-4FA4-4BB5-89C4-48BAB044FB41}" srcOrd="0" destOrd="0" presId="urn:microsoft.com/office/officeart/2005/8/layout/vList3#27"/>
    <dgm:cxn modelId="{0C355225-1856-4E73-96F6-B6625C5D5F9A}" type="presParOf" srcId="{AFBB7C77-10A6-42F7-B5FD-58D31D58370C}" destId="{4B9D96B6-0BF4-4150-B510-70D16BB36807}" srcOrd="1" destOrd="0" presId="urn:microsoft.com/office/officeart/2005/8/layout/vList3#27"/>
    <dgm:cxn modelId="{7A815637-AEBF-49B8-AC2F-E70A038741FC}" type="presParOf" srcId="{67C3B716-94AF-4750-83C3-990DD67C73D8}" destId="{DB40E679-022B-461D-ABC6-86380B372B81}" srcOrd="3" destOrd="0" presId="urn:microsoft.com/office/officeart/2005/8/layout/vList3#27"/>
    <dgm:cxn modelId="{3ADF9B6C-3807-48BF-A8EF-C805DE39096D}" type="presParOf" srcId="{67C3B716-94AF-4750-83C3-990DD67C73D8}" destId="{1A312673-8942-47ED-87A7-4D40AB45130C}" srcOrd="4" destOrd="0" presId="urn:microsoft.com/office/officeart/2005/8/layout/vList3#27"/>
    <dgm:cxn modelId="{205E5D5F-A2B2-45D3-8F2F-18A09780B34C}" type="presParOf" srcId="{1A312673-8942-47ED-87A7-4D40AB45130C}" destId="{1F6E97E9-3141-4928-9371-89354B5B6342}" srcOrd="0" destOrd="0" presId="urn:microsoft.com/office/officeart/2005/8/layout/vList3#27"/>
    <dgm:cxn modelId="{D83894FA-DF58-4D8B-BAE3-19155D2C6F1C}" type="presParOf" srcId="{1A312673-8942-47ED-87A7-4D40AB45130C}" destId="{81623499-9ADA-4742-8787-CF1356F61674}" srcOrd="1" destOrd="0" presId="urn:microsoft.com/office/officeart/2005/8/layout/vList3#27"/>
    <dgm:cxn modelId="{6B0902CD-EC76-4D5F-BAC7-183B8404D40A}" type="presParOf" srcId="{67C3B716-94AF-4750-83C3-990DD67C73D8}" destId="{20E5DE2A-8B91-42C2-B4D8-88E88CE6BBD9}" srcOrd="5" destOrd="0" presId="urn:microsoft.com/office/officeart/2005/8/layout/vList3#27"/>
    <dgm:cxn modelId="{ED65D963-14D4-4FB4-869B-3B721D93C170}" type="presParOf" srcId="{67C3B716-94AF-4750-83C3-990DD67C73D8}" destId="{4E1A21CE-8450-4F36-8DBB-5DDCFF242906}" srcOrd="6" destOrd="0" presId="urn:microsoft.com/office/officeart/2005/8/layout/vList3#27"/>
    <dgm:cxn modelId="{B0D4E43A-117F-4FC2-AC44-6DBAF09DBB31}" type="presParOf" srcId="{4E1A21CE-8450-4F36-8DBB-5DDCFF242906}" destId="{32EBF86A-A284-42B8-8000-608A24D205C5}" srcOrd="0" destOrd="0" presId="urn:microsoft.com/office/officeart/2005/8/layout/vList3#27"/>
    <dgm:cxn modelId="{39F88CA8-AA02-4270-9849-2E2BD96E58FE}" type="presParOf" srcId="{4E1A21CE-8450-4F36-8DBB-5DDCFF242906}" destId="{204CA711-9CC5-4EA0-80E7-430E5EF6D032}" srcOrd="1" destOrd="0" presId="urn:microsoft.com/office/officeart/2005/8/layout/vList3#27"/>
    <dgm:cxn modelId="{BDFA9936-6DBC-4B74-BA87-E41A70927FA9}" type="presParOf" srcId="{67C3B716-94AF-4750-83C3-990DD67C73D8}" destId="{2202BFE3-321F-4E96-9B6C-461753E8889A}" srcOrd="7" destOrd="0" presId="urn:microsoft.com/office/officeart/2005/8/layout/vList3#27"/>
    <dgm:cxn modelId="{805C6968-5E07-4724-9D8A-12A0A6541979}" type="presParOf" srcId="{67C3B716-94AF-4750-83C3-990DD67C73D8}" destId="{A7887505-9FBE-45B5-9D5B-15F0536D4A2E}" srcOrd="8" destOrd="0" presId="urn:microsoft.com/office/officeart/2005/8/layout/vList3#27"/>
    <dgm:cxn modelId="{82EAF30A-5187-420E-A655-E94D50BC1A44}" type="presParOf" srcId="{A7887505-9FBE-45B5-9D5B-15F0536D4A2E}" destId="{DA7409EB-887A-4CAD-B7A0-858DFE7EF300}" srcOrd="0" destOrd="0" presId="urn:microsoft.com/office/officeart/2005/8/layout/vList3#27"/>
    <dgm:cxn modelId="{535B3936-3862-4F74-94EB-ACBAACB6111A}" type="presParOf" srcId="{A7887505-9FBE-45B5-9D5B-15F0536D4A2E}" destId="{AA664798-B494-43A1-B5D3-DB72E67A740B}" srcOrd="1" destOrd="0" presId="urn:microsoft.com/office/officeart/2005/8/layout/vList3#2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Museum as one of the learning spaces</a:t>
          </a:r>
          <a:endParaRPr lang="en-US" sz="2200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85645812-EC6D-4DA2-A923-983B64EC6DC1}">
      <dgm:prSet phldrT="[Text]" custT="1"/>
      <dgm:spPr>
        <a:noFill/>
      </dgm:spPr>
      <dgm:t>
        <a:bodyPr/>
        <a:lstStyle/>
        <a:p>
          <a:pPr algn="r"/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Because of the important function of museum, so it has to be preserved</a:t>
          </a:r>
          <a:endParaRPr lang="en-US" sz="2200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50D71FA-C827-4422-BBD7-EFAB485DD148}" type="parTrans" cxnId="{FBC276DE-DDB1-4A71-831E-FF1A20BF83D2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97FC9768-5D8D-4882-B7A8-70B35850476C}" type="sibTrans" cxnId="{FBC276DE-DDB1-4A71-831E-FF1A20BF83D2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04C1B498-2DC7-4575-8F64-F9899C1AEFC9}">
      <dgm:prSet phldrT="[Text]" custT="1"/>
      <dgm:spPr>
        <a:noFill/>
      </dgm:spPr>
      <dgm:t>
        <a:bodyPr/>
        <a:lstStyle/>
        <a:p>
          <a:pPr algn="r"/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One of historical museum is </a:t>
          </a:r>
          <a:r>
            <a:rPr lang="en-US" sz="2200" b="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 (Palace) Yogyakarta Museum, which was built on 1755</a:t>
          </a:r>
        </a:p>
      </dgm:t>
    </dgm:pt>
    <dgm:pt modelId="{B0438B00-F626-40CD-AE20-26FC43F17E54}" type="parTrans" cxnId="{B9EA5C43-4068-4235-9BA3-4EC9FB827E37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83F7B72-931C-4582-B7C2-389C78644675}" type="sibTrans" cxnId="{B9EA5C43-4068-4235-9BA3-4EC9FB827E37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88A05D3-4ECC-4307-B667-A1CCA76811C5}">
      <dgm:prSet phldrT="[Text]" custT="1"/>
      <dgm:spPr>
        <a:noFill/>
      </dgm:spPr>
      <dgm:t>
        <a:bodyPr/>
        <a:lstStyle/>
        <a:p>
          <a:pPr algn="r"/>
          <a:r>
            <a:rPr lang="en-US" sz="2200" b="0" dirty="0">
              <a:solidFill>
                <a:schemeClr val="tx1"/>
              </a:solidFill>
              <a:latin typeface="Arial Narrow" panose="020B0606020202030204" pitchFamily="34" charset="0"/>
            </a:rPr>
            <a:t>It has so many cultural heritage which were legacies from Sri Sultan HB-I until HB-X as the King</a:t>
          </a:r>
        </a:p>
      </dgm:t>
    </dgm:pt>
    <dgm:pt modelId="{BBD6B3A4-FF77-40E4-9850-71EFF512F18F}" type="parTrans" cxnId="{3B7158C2-916E-4332-9823-D7012E76EB9F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998EC8C-2250-496F-BBD3-BEA35ED41336}" type="sibTrans" cxnId="{3B7158C2-916E-4332-9823-D7012E76EB9F}">
      <dgm:prSet/>
      <dgm:spPr/>
      <dgm:t>
        <a:bodyPr/>
        <a:lstStyle/>
        <a:p>
          <a:pPr algn="r"/>
          <a:endParaRPr lang="en-US" sz="22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4" custScaleX="105948" custLinFactNeighborX="-85563" custLinFactNeighborY="29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4" custScaleX="12638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3DAFB67-EDA8-476D-B584-0123A9B26B0C}" type="pres">
      <dgm:prSet presAssocID="{61DEED2C-EDD9-4F31-AE40-0FFECB992ADF}" presName="spacing" presStyleCnt="0"/>
      <dgm:spPr/>
    </dgm:pt>
    <dgm:pt modelId="{AFBB7C77-10A6-42F7-B5FD-58D31D58370C}" type="pres">
      <dgm:prSet presAssocID="{85645812-EC6D-4DA2-A923-983B64EC6DC1}" presName="composite" presStyleCnt="0"/>
      <dgm:spPr/>
    </dgm:pt>
    <dgm:pt modelId="{6DA8E891-4FA4-4BB5-89C4-48BAB044FB41}" type="pres">
      <dgm:prSet presAssocID="{85645812-EC6D-4DA2-A923-983B64EC6DC1}" presName="imgShp" presStyleLbl="fgImgPlace1" presStyleIdx="1" presStyleCnt="4" custScaleX="105948" custLinFactNeighborX="-85563" custLinFactNeighborY="290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B9D96B6-0BF4-4150-B510-70D16BB36807}" type="pres">
      <dgm:prSet presAssocID="{85645812-EC6D-4DA2-A923-983B64EC6DC1}" presName="txShp" presStyleLbl="node1" presStyleIdx="1" presStyleCnt="4" custScaleX="12638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B40E679-022B-461D-ABC6-86380B372B81}" type="pres">
      <dgm:prSet presAssocID="{97FC9768-5D8D-4882-B7A8-70B35850476C}" presName="spacing" presStyleCnt="0"/>
      <dgm:spPr/>
    </dgm:pt>
    <dgm:pt modelId="{6021423D-FD7E-4893-88B3-9F751B7C9500}" type="pres">
      <dgm:prSet presAssocID="{04C1B498-2DC7-4575-8F64-F9899C1AEFC9}" presName="composite" presStyleCnt="0"/>
      <dgm:spPr/>
    </dgm:pt>
    <dgm:pt modelId="{F600CC7D-0865-46F5-890C-8E927E928382}" type="pres">
      <dgm:prSet presAssocID="{04C1B498-2DC7-4575-8F64-F9899C1AEFC9}" presName="imgShp" presStyleLbl="fgImgPlace1" presStyleIdx="2" presStyleCnt="4" custScaleX="105948" custLinFactNeighborX="-85563" custLinFactNeighborY="290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B784438-8EAA-4C9A-A184-C9338937AA80}" type="pres">
      <dgm:prSet presAssocID="{04C1B498-2DC7-4575-8F64-F9899C1AEFC9}" presName="txShp" presStyleLbl="node1" presStyleIdx="2" presStyleCnt="4" custScaleX="12638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A297FF2-9C4D-4E11-9EEF-5D21B227B88E}" type="pres">
      <dgm:prSet presAssocID="{283F7B72-931C-4582-B7C2-389C78644675}" presName="spacing" presStyleCnt="0"/>
      <dgm:spPr/>
    </dgm:pt>
    <dgm:pt modelId="{BBD42023-291D-4811-AADE-425E38BECAE3}" type="pres">
      <dgm:prSet presAssocID="{488A05D3-4ECC-4307-B667-A1CCA76811C5}" presName="composite" presStyleCnt="0"/>
      <dgm:spPr/>
    </dgm:pt>
    <dgm:pt modelId="{DBA353D6-1943-4B1B-97D5-949212DB85AE}" type="pres">
      <dgm:prSet presAssocID="{488A05D3-4ECC-4307-B667-A1CCA76811C5}" presName="imgShp" presStyleLbl="fgImgPlace1" presStyleIdx="3" presStyleCnt="4" custScaleX="105948" custLinFactNeighborX="-85563" custLinFactNeighborY="290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C77D4EE-4806-497F-B64D-BA4F5C22AB78}" type="pres">
      <dgm:prSet presAssocID="{488A05D3-4ECC-4307-B667-A1CCA76811C5}" presName="txShp" presStyleLbl="node1" presStyleIdx="3" presStyleCnt="4" custScaleX="12638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BDE6F24-D268-436E-BD36-C729EFBA5E16}" type="presOf" srcId="{AFB008B8-4F92-4005-A201-3E55851273D4}" destId="{67C3B716-94AF-4750-83C3-990DD67C73D8}" srcOrd="0" destOrd="0" presId="urn:microsoft.com/office/officeart/2005/8/layout/vList3#20"/>
    <dgm:cxn modelId="{3B7158C2-916E-4332-9823-D7012E76EB9F}" srcId="{AFB008B8-4F92-4005-A201-3E55851273D4}" destId="{488A05D3-4ECC-4307-B667-A1CCA76811C5}" srcOrd="3" destOrd="0" parTransId="{BBD6B3A4-FF77-40E4-9850-71EFF512F18F}" sibTransId="{5998EC8C-2250-496F-BBD3-BEA35ED41336}"/>
    <dgm:cxn modelId="{6312E02D-B194-4BA0-840C-AD9F3DF0FDA6}" type="presOf" srcId="{9AA5F287-BD4B-4063-82DA-0DB377AAFE29}" destId="{A8E03111-8B76-4836-B73C-6907DD5B7232}" srcOrd="0" destOrd="0" presId="urn:microsoft.com/office/officeart/2005/8/layout/vList3#20"/>
    <dgm:cxn modelId="{FEE3DB5B-2A5A-428E-A8D5-6D0C57E115B5}" type="presOf" srcId="{04C1B498-2DC7-4575-8F64-F9899C1AEFC9}" destId="{2B784438-8EAA-4C9A-A184-C9338937AA80}" srcOrd="0" destOrd="0" presId="urn:microsoft.com/office/officeart/2005/8/layout/vList3#20"/>
    <dgm:cxn modelId="{FBC276DE-DDB1-4A71-831E-FF1A20BF83D2}" srcId="{AFB008B8-4F92-4005-A201-3E55851273D4}" destId="{85645812-EC6D-4DA2-A923-983B64EC6DC1}" srcOrd="1" destOrd="0" parTransId="{450D71FA-C827-4422-BBD7-EFAB485DD148}" sibTransId="{97FC9768-5D8D-4882-B7A8-70B35850476C}"/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B9EA5C43-4068-4235-9BA3-4EC9FB827E37}" srcId="{AFB008B8-4F92-4005-A201-3E55851273D4}" destId="{04C1B498-2DC7-4575-8F64-F9899C1AEFC9}" srcOrd="2" destOrd="0" parTransId="{B0438B00-F626-40CD-AE20-26FC43F17E54}" sibTransId="{283F7B72-931C-4582-B7C2-389C78644675}"/>
    <dgm:cxn modelId="{4C9A4450-AA44-4CCF-9AF4-84664A636063}" type="presOf" srcId="{85645812-EC6D-4DA2-A923-983B64EC6DC1}" destId="{4B9D96B6-0BF4-4150-B510-70D16BB36807}" srcOrd="0" destOrd="0" presId="urn:microsoft.com/office/officeart/2005/8/layout/vList3#20"/>
    <dgm:cxn modelId="{2BB421F6-434A-445B-AC06-179615BD261F}" type="presOf" srcId="{488A05D3-4ECC-4307-B667-A1CCA76811C5}" destId="{CC77D4EE-4806-497F-B64D-BA4F5C22AB78}" srcOrd="0" destOrd="0" presId="urn:microsoft.com/office/officeart/2005/8/layout/vList3#20"/>
    <dgm:cxn modelId="{0F832BC5-418B-4715-BDC5-0BB4BDE90816}" type="presParOf" srcId="{67C3B716-94AF-4750-83C3-990DD67C73D8}" destId="{0DD849F4-D4DB-4BAE-BD3B-4746B4F56EF0}" srcOrd="0" destOrd="0" presId="urn:microsoft.com/office/officeart/2005/8/layout/vList3#20"/>
    <dgm:cxn modelId="{17DBC3A1-BB91-4462-BB6B-3BE4E19793DC}" type="presParOf" srcId="{0DD849F4-D4DB-4BAE-BD3B-4746B4F56EF0}" destId="{2FB93293-8D57-42DE-BC2C-ADC14D96A20C}" srcOrd="0" destOrd="0" presId="urn:microsoft.com/office/officeart/2005/8/layout/vList3#20"/>
    <dgm:cxn modelId="{FBA9D2A7-1804-4CA8-9244-2B95424036E2}" type="presParOf" srcId="{0DD849F4-D4DB-4BAE-BD3B-4746B4F56EF0}" destId="{A8E03111-8B76-4836-B73C-6907DD5B7232}" srcOrd="1" destOrd="0" presId="urn:microsoft.com/office/officeart/2005/8/layout/vList3#20"/>
    <dgm:cxn modelId="{F814E8AF-30E6-4CC8-95C3-211F1D500602}" type="presParOf" srcId="{67C3B716-94AF-4750-83C3-990DD67C73D8}" destId="{83DAFB67-EDA8-476D-B584-0123A9B26B0C}" srcOrd="1" destOrd="0" presId="urn:microsoft.com/office/officeart/2005/8/layout/vList3#20"/>
    <dgm:cxn modelId="{08FB818F-3807-4714-9BE0-E2B461B21F32}" type="presParOf" srcId="{67C3B716-94AF-4750-83C3-990DD67C73D8}" destId="{AFBB7C77-10A6-42F7-B5FD-58D31D58370C}" srcOrd="2" destOrd="0" presId="urn:microsoft.com/office/officeart/2005/8/layout/vList3#20"/>
    <dgm:cxn modelId="{939AE2C5-4E6D-428C-9400-EC7D4498420D}" type="presParOf" srcId="{AFBB7C77-10A6-42F7-B5FD-58D31D58370C}" destId="{6DA8E891-4FA4-4BB5-89C4-48BAB044FB41}" srcOrd="0" destOrd="0" presId="urn:microsoft.com/office/officeart/2005/8/layout/vList3#20"/>
    <dgm:cxn modelId="{9980B931-7B7F-473F-A083-1AD7E9B9EA9C}" type="presParOf" srcId="{AFBB7C77-10A6-42F7-B5FD-58D31D58370C}" destId="{4B9D96B6-0BF4-4150-B510-70D16BB36807}" srcOrd="1" destOrd="0" presId="urn:microsoft.com/office/officeart/2005/8/layout/vList3#20"/>
    <dgm:cxn modelId="{C58F200E-50B7-4039-B84B-3D5E50BE394C}" type="presParOf" srcId="{67C3B716-94AF-4750-83C3-990DD67C73D8}" destId="{DB40E679-022B-461D-ABC6-86380B372B81}" srcOrd="3" destOrd="0" presId="urn:microsoft.com/office/officeart/2005/8/layout/vList3#20"/>
    <dgm:cxn modelId="{D255AE27-81C6-4E6F-9232-78C7DC15DF68}" type="presParOf" srcId="{67C3B716-94AF-4750-83C3-990DD67C73D8}" destId="{6021423D-FD7E-4893-88B3-9F751B7C9500}" srcOrd="4" destOrd="0" presId="urn:microsoft.com/office/officeart/2005/8/layout/vList3#20"/>
    <dgm:cxn modelId="{80C3F17C-86C0-4943-B69D-EDB3401155C6}" type="presParOf" srcId="{6021423D-FD7E-4893-88B3-9F751B7C9500}" destId="{F600CC7D-0865-46F5-890C-8E927E928382}" srcOrd="0" destOrd="0" presId="urn:microsoft.com/office/officeart/2005/8/layout/vList3#20"/>
    <dgm:cxn modelId="{7343D290-30B6-4CBF-9CFA-378FCD312E2B}" type="presParOf" srcId="{6021423D-FD7E-4893-88B3-9F751B7C9500}" destId="{2B784438-8EAA-4C9A-A184-C9338937AA80}" srcOrd="1" destOrd="0" presId="urn:microsoft.com/office/officeart/2005/8/layout/vList3#20"/>
    <dgm:cxn modelId="{101B18E4-3F97-4459-AB96-37F2F8D65E58}" type="presParOf" srcId="{67C3B716-94AF-4750-83C3-990DD67C73D8}" destId="{BA297FF2-9C4D-4E11-9EEF-5D21B227B88E}" srcOrd="5" destOrd="0" presId="urn:microsoft.com/office/officeart/2005/8/layout/vList3#20"/>
    <dgm:cxn modelId="{4CB260BC-B467-4C32-9B0C-CC50C0579A3D}" type="presParOf" srcId="{67C3B716-94AF-4750-83C3-990DD67C73D8}" destId="{BBD42023-291D-4811-AADE-425E38BECAE3}" srcOrd="6" destOrd="0" presId="urn:microsoft.com/office/officeart/2005/8/layout/vList3#20"/>
    <dgm:cxn modelId="{25EBD147-7BB5-4D01-A0D6-E6D9B7E13E53}" type="presParOf" srcId="{BBD42023-291D-4811-AADE-425E38BECAE3}" destId="{DBA353D6-1943-4B1B-97D5-949212DB85AE}" srcOrd="0" destOrd="0" presId="urn:microsoft.com/office/officeart/2005/8/layout/vList3#20"/>
    <dgm:cxn modelId="{C7A01C8F-AB54-4C9A-BE43-31F4F1A2A161}" type="presParOf" srcId="{BBD42023-291D-4811-AADE-425E38BECAE3}" destId="{CC77D4EE-4806-497F-B64D-BA4F5C22AB78}" srcOrd="1" destOrd="0" presId="urn:microsoft.com/office/officeart/2005/8/layout/vList3#2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B008B8-4F92-4005-A201-3E55851273D4}" type="doc">
      <dgm:prSet loTypeId="urn:microsoft.com/office/officeart/2005/8/layout/vList3#2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5F287-BD4B-4063-82DA-0DB377AAFE29}">
      <dgm:prSet phldrT="[Text]" custT="1"/>
      <dgm:spPr>
        <a:noFill/>
      </dgm:spPr>
      <dgm:t>
        <a:bodyPr/>
        <a:lstStyle/>
        <a:p>
          <a:pPr algn="r"/>
          <a:r>
            <a:rPr lang="it-IT" sz="2800" b="0" dirty="0">
              <a:solidFill>
                <a:schemeClr val="tx1"/>
              </a:solidFill>
              <a:latin typeface="Arial Narrow" panose="020B0606020202030204" pitchFamily="34" charset="0"/>
            </a:rPr>
            <a:t>How are the roles of Kraton Yogyakarta Museum in preserving the cultural heritage by </a:t>
          </a:r>
          <a:r>
            <a:rPr lang="it-IT" sz="2800" b="1" dirty="0">
              <a:solidFill>
                <a:schemeClr val="tx1"/>
              </a:solidFill>
              <a:latin typeface="Arial Narrow" panose="020B0606020202030204" pitchFamily="34" charset="0"/>
            </a:rPr>
            <a:t>disaster planning </a:t>
          </a:r>
          <a:r>
            <a:rPr lang="it-IT" sz="2800" b="0" dirty="0">
              <a:solidFill>
                <a:schemeClr val="tx1"/>
              </a:solidFill>
              <a:latin typeface="Arial Narrow" panose="020B0606020202030204" pitchFamily="34" charset="0"/>
            </a:rPr>
            <a:t>approach?</a:t>
          </a:r>
          <a:endParaRPr lang="en-US" sz="28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34EFFBB-FE74-4C7D-8374-36AD8CDD5A39}" type="parTrans" cxnId="{57ABFF7A-D033-4172-B4BD-64C9B0BCA834}">
      <dgm:prSet/>
      <dgm:spPr/>
      <dgm:t>
        <a:bodyPr/>
        <a:lstStyle/>
        <a:p>
          <a:pPr algn="ctr"/>
          <a:endParaRPr lang="en-US" sz="2200"/>
        </a:p>
      </dgm:t>
    </dgm:pt>
    <dgm:pt modelId="{61DEED2C-EDD9-4F31-AE40-0FFECB992ADF}" type="sibTrans" cxnId="{57ABFF7A-D033-4172-B4BD-64C9B0BCA834}">
      <dgm:prSet/>
      <dgm:spPr/>
      <dgm:t>
        <a:bodyPr/>
        <a:lstStyle/>
        <a:p>
          <a:pPr algn="ctr"/>
          <a:endParaRPr lang="en-US" sz="2200"/>
        </a:p>
      </dgm:t>
    </dgm:pt>
    <dgm:pt modelId="{67C3B716-94AF-4750-83C3-990DD67C73D8}" type="pres">
      <dgm:prSet presAssocID="{AFB008B8-4F92-4005-A201-3E55851273D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DD849F4-D4DB-4BAE-BD3B-4746B4F56EF0}" type="pres">
      <dgm:prSet presAssocID="{9AA5F287-BD4B-4063-82DA-0DB377AAFE29}" presName="composite" presStyleCnt="0"/>
      <dgm:spPr/>
    </dgm:pt>
    <dgm:pt modelId="{2FB93293-8D57-42DE-BC2C-ADC14D96A20C}" type="pres">
      <dgm:prSet presAssocID="{9AA5F287-BD4B-4063-82DA-0DB377AAFE29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E03111-8B76-4836-B73C-6907DD5B7232}" type="pres">
      <dgm:prSet presAssocID="{9AA5F287-BD4B-4063-82DA-0DB377AAFE2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57ABFF7A-D033-4172-B4BD-64C9B0BCA834}" srcId="{AFB008B8-4F92-4005-A201-3E55851273D4}" destId="{9AA5F287-BD4B-4063-82DA-0DB377AAFE29}" srcOrd="0" destOrd="0" parTransId="{334EFFBB-FE74-4C7D-8374-36AD8CDD5A39}" sibTransId="{61DEED2C-EDD9-4F31-AE40-0FFECB992ADF}"/>
    <dgm:cxn modelId="{E98FAC78-6214-40D1-80DC-52CE0BE4F1C4}" type="presOf" srcId="{AFB008B8-4F92-4005-A201-3E55851273D4}" destId="{67C3B716-94AF-4750-83C3-990DD67C73D8}" srcOrd="0" destOrd="0" presId="urn:microsoft.com/office/officeart/2005/8/layout/vList3#21"/>
    <dgm:cxn modelId="{47E66BE6-B34D-4D61-8439-59B44B5C1F77}" type="presOf" srcId="{9AA5F287-BD4B-4063-82DA-0DB377AAFE29}" destId="{A8E03111-8B76-4836-B73C-6907DD5B7232}" srcOrd="0" destOrd="0" presId="urn:microsoft.com/office/officeart/2005/8/layout/vList3#21"/>
    <dgm:cxn modelId="{66E49433-0EAF-4E84-8DF2-38A93A905E42}" type="presParOf" srcId="{67C3B716-94AF-4750-83C3-990DD67C73D8}" destId="{0DD849F4-D4DB-4BAE-BD3B-4746B4F56EF0}" srcOrd="0" destOrd="0" presId="urn:microsoft.com/office/officeart/2005/8/layout/vList3#21"/>
    <dgm:cxn modelId="{77975B09-2942-46F2-BC37-06FFD5E15989}" type="presParOf" srcId="{0DD849F4-D4DB-4BAE-BD3B-4746B4F56EF0}" destId="{2FB93293-8D57-42DE-BC2C-ADC14D96A20C}" srcOrd="0" destOrd="0" presId="urn:microsoft.com/office/officeart/2005/8/layout/vList3#21"/>
    <dgm:cxn modelId="{FDCE33D7-2E68-4634-BF67-27D08E87B57E}" type="presParOf" srcId="{0DD849F4-D4DB-4BAE-BD3B-4746B4F56EF0}" destId="{A8E03111-8B76-4836-B73C-6907DD5B7232}" srcOrd="1" destOrd="0" presId="urn:microsoft.com/office/officeart/2005/8/layout/vList3#2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9CE34D-85C2-4EDE-B7B1-E4A808954307}" type="doc">
      <dgm:prSet loTypeId="urn:microsoft.com/office/officeart/2005/8/layout/vList4#1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5D05B2-4C22-41CA-BAF1-459479B00EDC}">
      <dgm:prSet phldrT="[Text]" custT="1"/>
      <dgm:spPr>
        <a:noFill/>
      </dgm:spPr>
      <dgm:t>
        <a:bodyPr/>
        <a:lstStyle/>
        <a:p>
          <a:r>
            <a:rPr lang="en-US" sz="2800" b="0" dirty="0">
              <a:solidFill>
                <a:schemeClr val="tx1"/>
              </a:solidFill>
              <a:latin typeface="Arial Narrow" panose="020B0606020202030204" pitchFamily="34" charset="0"/>
            </a:rPr>
            <a:t>A field research with qualitative approach</a:t>
          </a:r>
        </a:p>
      </dgm:t>
    </dgm:pt>
    <dgm:pt modelId="{B3E84713-29AC-4E74-9DE8-849618318701}" type="parTrans" cxnId="{92185E68-2A6C-4DEC-B5A9-03BD7846BB50}">
      <dgm:prSet/>
      <dgm:spPr/>
      <dgm:t>
        <a:bodyPr/>
        <a:lstStyle/>
        <a:p>
          <a:endParaRPr lang="en-US" sz="2800">
            <a:latin typeface="Agency FB" pitchFamily="34" charset="0"/>
          </a:endParaRPr>
        </a:p>
      </dgm:t>
    </dgm:pt>
    <dgm:pt modelId="{3075F0AF-46C0-47F9-95F8-B1750B41BAEC}" type="sibTrans" cxnId="{92185E68-2A6C-4DEC-B5A9-03BD7846BB50}">
      <dgm:prSet/>
      <dgm:spPr/>
      <dgm:t>
        <a:bodyPr/>
        <a:lstStyle/>
        <a:p>
          <a:endParaRPr lang="en-US" sz="2800">
            <a:latin typeface="Agency FB" pitchFamily="34" charset="0"/>
          </a:endParaRPr>
        </a:p>
      </dgm:t>
    </dgm:pt>
    <dgm:pt modelId="{A2BEA13D-6505-4DE6-9995-9671D933E055}">
      <dgm:prSet phldrT="[Text]" custT="1"/>
      <dgm:spPr>
        <a:noFill/>
      </dgm:spPr>
      <dgm:t>
        <a:bodyPr/>
        <a:lstStyle/>
        <a:p>
          <a:r>
            <a:rPr lang="en-US" sz="2800" b="0" dirty="0">
              <a:solidFill>
                <a:schemeClr val="tx1"/>
              </a:solidFill>
              <a:latin typeface="Arial Narrow" panose="020B0606020202030204" pitchFamily="34" charset="0"/>
            </a:rPr>
            <a:t>Data collected by interview with the Museum Officers and observation</a:t>
          </a:r>
        </a:p>
      </dgm:t>
    </dgm:pt>
    <dgm:pt modelId="{DF539007-80FD-4E7B-8DAD-4BBF32920314}" type="sibTrans" cxnId="{66B15E09-9707-47F1-9CB0-50CC27D56EEB}">
      <dgm:prSet/>
      <dgm:spPr/>
      <dgm:t>
        <a:bodyPr/>
        <a:lstStyle/>
        <a:p>
          <a:endParaRPr lang="en-US" sz="2800">
            <a:latin typeface="Agency FB" pitchFamily="34" charset="0"/>
          </a:endParaRPr>
        </a:p>
      </dgm:t>
    </dgm:pt>
    <dgm:pt modelId="{58CE1215-BC04-49A8-B65F-10FA588BCD89}" type="parTrans" cxnId="{66B15E09-9707-47F1-9CB0-50CC27D56EEB}">
      <dgm:prSet/>
      <dgm:spPr/>
      <dgm:t>
        <a:bodyPr/>
        <a:lstStyle/>
        <a:p>
          <a:endParaRPr lang="en-US" sz="2800">
            <a:latin typeface="Agency FB" pitchFamily="34" charset="0"/>
          </a:endParaRPr>
        </a:p>
      </dgm:t>
    </dgm:pt>
    <dgm:pt modelId="{8D95300B-5CAE-414C-B03B-0457AD71EC7B}" type="pres">
      <dgm:prSet presAssocID="{489CE34D-85C2-4EDE-B7B1-E4A80895430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C5AA7AC-96F3-4F55-A924-A4E73F126771}" type="pres">
      <dgm:prSet presAssocID="{8C5D05B2-4C22-41CA-BAF1-459479B00EDC}" presName="comp" presStyleCnt="0"/>
      <dgm:spPr/>
    </dgm:pt>
    <dgm:pt modelId="{EDD9BD89-9B01-4650-940D-6B6EEB9C4EEC}" type="pres">
      <dgm:prSet presAssocID="{8C5D05B2-4C22-41CA-BAF1-459479B00EDC}" presName="box" presStyleLbl="node1" presStyleIdx="0" presStyleCnt="2"/>
      <dgm:spPr/>
      <dgm:t>
        <a:bodyPr/>
        <a:lstStyle/>
        <a:p>
          <a:endParaRPr lang="id-ID"/>
        </a:p>
      </dgm:t>
    </dgm:pt>
    <dgm:pt modelId="{942C8976-1F1E-47B2-B085-FBD61C4ED550}" type="pres">
      <dgm:prSet presAssocID="{8C5D05B2-4C22-41CA-BAF1-459479B00EDC}" presName="img" presStyleLbl="fgImgPlace1" presStyleIdx="0" presStyleCnt="2" custScaleX="93598" custLinFactNeighborX="-5967" custLinFactNeighborY="228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FF2B8E7-14FA-4ADF-8F43-3E88E374CA2A}" type="pres">
      <dgm:prSet presAssocID="{8C5D05B2-4C22-41CA-BAF1-459479B00ED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9722685-590A-42CE-AC53-EC15F3190CBA}" type="pres">
      <dgm:prSet presAssocID="{3075F0AF-46C0-47F9-95F8-B1750B41BAEC}" presName="spacer" presStyleCnt="0"/>
      <dgm:spPr/>
    </dgm:pt>
    <dgm:pt modelId="{C6E14E7D-F750-4308-AF8E-D2CA6EFBD55B}" type="pres">
      <dgm:prSet presAssocID="{A2BEA13D-6505-4DE6-9995-9671D933E055}" presName="comp" presStyleCnt="0"/>
      <dgm:spPr/>
    </dgm:pt>
    <dgm:pt modelId="{556D5E06-F233-41A8-BD52-4EC09BA78B09}" type="pres">
      <dgm:prSet presAssocID="{A2BEA13D-6505-4DE6-9995-9671D933E055}" presName="box" presStyleLbl="node1" presStyleIdx="1" presStyleCnt="2"/>
      <dgm:spPr/>
      <dgm:t>
        <a:bodyPr/>
        <a:lstStyle/>
        <a:p>
          <a:endParaRPr lang="id-ID"/>
        </a:p>
      </dgm:t>
    </dgm:pt>
    <dgm:pt modelId="{90DAFA95-539E-4415-8C59-A9893EC6A3AA}" type="pres">
      <dgm:prSet presAssocID="{A2BEA13D-6505-4DE6-9995-9671D933E055}" presName="img" presStyleLbl="fgImgPlace1" presStyleIdx="1" presStyleCnt="2" custScaleX="93598" custLinFactNeighborX="-5967" custLinFactNeighborY="228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B6CE57-494F-4BDA-9D21-F80847FF1229}" type="pres">
      <dgm:prSet presAssocID="{A2BEA13D-6505-4DE6-9995-9671D933E05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D617FD9D-2CFF-421A-82CE-28A3D9CFD3A2}" type="presOf" srcId="{A2BEA13D-6505-4DE6-9995-9671D933E055}" destId="{556D5E06-F233-41A8-BD52-4EC09BA78B09}" srcOrd="0" destOrd="0" presId="urn:microsoft.com/office/officeart/2005/8/layout/vList4#17"/>
    <dgm:cxn modelId="{50123087-7A1B-4A8E-8911-1FACF725B5A8}" type="presOf" srcId="{489CE34D-85C2-4EDE-B7B1-E4A808954307}" destId="{8D95300B-5CAE-414C-B03B-0457AD71EC7B}" srcOrd="0" destOrd="0" presId="urn:microsoft.com/office/officeart/2005/8/layout/vList4#17"/>
    <dgm:cxn modelId="{6F32EF67-F29D-481B-A99F-FA18D84B1FC3}" type="presOf" srcId="{A2BEA13D-6505-4DE6-9995-9671D933E055}" destId="{C4B6CE57-494F-4BDA-9D21-F80847FF1229}" srcOrd="1" destOrd="0" presId="urn:microsoft.com/office/officeart/2005/8/layout/vList4#17"/>
    <dgm:cxn modelId="{2113689D-B3A6-4998-8EC0-045383F50041}" type="presOf" srcId="{8C5D05B2-4C22-41CA-BAF1-459479B00EDC}" destId="{EDD9BD89-9B01-4650-940D-6B6EEB9C4EEC}" srcOrd="0" destOrd="0" presId="urn:microsoft.com/office/officeart/2005/8/layout/vList4#17"/>
    <dgm:cxn modelId="{92185E68-2A6C-4DEC-B5A9-03BD7846BB50}" srcId="{489CE34D-85C2-4EDE-B7B1-E4A808954307}" destId="{8C5D05B2-4C22-41CA-BAF1-459479B00EDC}" srcOrd="0" destOrd="0" parTransId="{B3E84713-29AC-4E74-9DE8-849618318701}" sibTransId="{3075F0AF-46C0-47F9-95F8-B1750B41BAEC}"/>
    <dgm:cxn modelId="{66B15E09-9707-47F1-9CB0-50CC27D56EEB}" srcId="{489CE34D-85C2-4EDE-B7B1-E4A808954307}" destId="{A2BEA13D-6505-4DE6-9995-9671D933E055}" srcOrd="1" destOrd="0" parTransId="{58CE1215-BC04-49A8-B65F-10FA588BCD89}" sibTransId="{DF539007-80FD-4E7B-8DAD-4BBF32920314}"/>
    <dgm:cxn modelId="{C21CE19E-12AD-4C90-B626-882BA4B59814}" type="presOf" srcId="{8C5D05B2-4C22-41CA-BAF1-459479B00EDC}" destId="{1FF2B8E7-14FA-4ADF-8F43-3E88E374CA2A}" srcOrd="1" destOrd="0" presId="urn:microsoft.com/office/officeart/2005/8/layout/vList4#17"/>
    <dgm:cxn modelId="{434C0FEE-BD6E-438B-A656-8171BE78AA8B}" type="presParOf" srcId="{8D95300B-5CAE-414C-B03B-0457AD71EC7B}" destId="{8C5AA7AC-96F3-4F55-A924-A4E73F126771}" srcOrd="0" destOrd="0" presId="urn:microsoft.com/office/officeart/2005/8/layout/vList4#17"/>
    <dgm:cxn modelId="{BE60BA0E-AA81-42E9-B58C-0F8CB1E480E5}" type="presParOf" srcId="{8C5AA7AC-96F3-4F55-A924-A4E73F126771}" destId="{EDD9BD89-9B01-4650-940D-6B6EEB9C4EEC}" srcOrd="0" destOrd="0" presId="urn:microsoft.com/office/officeart/2005/8/layout/vList4#17"/>
    <dgm:cxn modelId="{5A5613F2-A3BF-4269-A850-F52595B1F824}" type="presParOf" srcId="{8C5AA7AC-96F3-4F55-A924-A4E73F126771}" destId="{942C8976-1F1E-47B2-B085-FBD61C4ED550}" srcOrd="1" destOrd="0" presId="urn:microsoft.com/office/officeart/2005/8/layout/vList4#17"/>
    <dgm:cxn modelId="{585D4521-8C9F-4DC3-A792-2D9C4C2149D9}" type="presParOf" srcId="{8C5AA7AC-96F3-4F55-A924-A4E73F126771}" destId="{1FF2B8E7-14FA-4ADF-8F43-3E88E374CA2A}" srcOrd="2" destOrd="0" presId="urn:microsoft.com/office/officeart/2005/8/layout/vList4#17"/>
    <dgm:cxn modelId="{3DE20465-FE32-4DFA-86EC-DD69B15353F2}" type="presParOf" srcId="{8D95300B-5CAE-414C-B03B-0457AD71EC7B}" destId="{B9722685-590A-42CE-AC53-EC15F3190CBA}" srcOrd="1" destOrd="0" presId="urn:microsoft.com/office/officeart/2005/8/layout/vList4#17"/>
    <dgm:cxn modelId="{EA6DFE77-5E0B-497F-A66F-2B5AD5DFB5E4}" type="presParOf" srcId="{8D95300B-5CAE-414C-B03B-0457AD71EC7B}" destId="{C6E14E7D-F750-4308-AF8E-D2CA6EFBD55B}" srcOrd="2" destOrd="0" presId="urn:microsoft.com/office/officeart/2005/8/layout/vList4#17"/>
    <dgm:cxn modelId="{9CC4B923-1710-42FE-877B-8EC6FDBFAEB6}" type="presParOf" srcId="{C6E14E7D-F750-4308-AF8E-D2CA6EFBD55B}" destId="{556D5E06-F233-41A8-BD52-4EC09BA78B09}" srcOrd="0" destOrd="0" presId="urn:microsoft.com/office/officeart/2005/8/layout/vList4#17"/>
    <dgm:cxn modelId="{92D1028E-38BE-4492-B06F-057C5C406808}" type="presParOf" srcId="{C6E14E7D-F750-4308-AF8E-D2CA6EFBD55B}" destId="{90DAFA95-539E-4415-8C59-A9893EC6A3AA}" srcOrd="1" destOrd="0" presId="urn:microsoft.com/office/officeart/2005/8/layout/vList4#17"/>
    <dgm:cxn modelId="{802DE947-C585-43D9-9EA1-64BC4F985155}" type="presParOf" srcId="{C6E14E7D-F750-4308-AF8E-D2CA6EFBD55B}" destId="{C4B6CE57-494F-4BDA-9D21-F80847FF1229}" srcOrd="2" destOrd="0" presId="urn:microsoft.com/office/officeart/2005/8/layout/vList4#1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13FB97-606F-458B-B241-F4D1A16ED84E}" type="doc">
      <dgm:prSet loTypeId="urn:microsoft.com/office/officeart/2005/8/layout/vList4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CDE23-0FBC-4CFC-9149-A516A0B8F014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Disaster</a:t>
          </a:r>
          <a:r>
            <a:rPr lang="en-US" sz="2600" baseline="0" dirty="0">
              <a:solidFill>
                <a:schemeClr val="tx1"/>
              </a:solidFill>
              <a:latin typeface="Arial Narrow" panose="020B0606020202030204" pitchFamily="34" charset="0"/>
            </a:rPr>
            <a:t> planning at </a:t>
          </a:r>
          <a:r>
            <a:rPr lang="en-US" sz="2600" baseline="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600" baseline="0" dirty="0">
              <a:solidFill>
                <a:schemeClr val="tx1"/>
              </a:solidFill>
              <a:latin typeface="Arial Narrow" panose="020B0606020202030204" pitchFamily="34" charset="0"/>
            </a:rPr>
            <a:t> Yogyakarta Museum include: Flood, Fire, Winds and Earthquake</a:t>
          </a:r>
          <a:endParaRPr lang="en-US" sz="26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FF32F57-AD13-429A-8E03-6BB92793D9AC}" type="parTrans" cxnId="{EF6BF2B9-5BBA-42B6-ACD6-3A844D73CB6B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65A7402-CD00-4F15-9D05-93F7BBF034FE}" type="sibTrans" cxnId="{EF6BF2B9-5BBA-42B6-ACD6-3A844D73CB6B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92BD9CC-0D03-4C1B-B824-5F160D11EDED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There is no a written disaster planning policies</a:t>
          </a:r>
        </a:p>
      </dgm:t>
    </dgm:pt>
    <dgm:pt modelId="{7E35F39D-FE13-4A89-A86C-7CC811DDF814}" type="parTrans" cxnId="{DADF8623-B9D9-40FF-9994-E634114F6032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DD315F4C-DCB4-4ACB-948A-86E09EC8C686}" type="sibTrans" cxnId="{DADF8623-B9D9-40FF-9994-E634114F6032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7C0BB917-5EEA-4BF6-B6C6-E7455EC42554}" type="pres">
      <dgm:prSet presAssocID="{7013FB97-606F-458B-B241-F4D1A16ED8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55E613E-1F44-4D50-A7BF-FAFC059587FA}" type="pres">
      <dgm:prSet presAssocID="{8CCCDE23-0FBC-4CFC-9149-A516A0B8F014}" presName="comp" presStyleCnt="0"/>
      <dgm:spPr/>
    </dgm:pt>
    <dgm:pt modelId="{564CA773-0C11-46D8-904A-C427677C649F}" type="pres">
      <dgm:prSet presAssocID="{8CCCDE23-0FBC-4CFC-9149-A516A0B8F014}" presName="box" presStyleLbl="node1" presStyleIdx="0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77FA0CEA-1C41-44FA-9D84-10A3D66C2C98}" type="pres">
      <dgm:prSet presAssocID="{8CCCDE23-0FBC-4CFC-9149-A516A0B8F014}" presName="img" presStyleLbl="fgImgPlace1" presStyleIdx="0" presStyleCnt="2" custScaleX="80148" custLinFactNeighborX="-10704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4000" b="-14000"/>
          </a:stretch>
        </a:blipFill>
      </dgm:spPr>
    </dgm:pt>
    <dgm:pt modelId="{FE2DAA56-1B5F-41F0-86E2-B22C63FE9551}" type="pres">
      <dgm:prSet presAssocID="{8CCCDE23-0FBC-4CFC-9149-A516A0B8F01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6851E69-54FE-455C-BA49-A35EB15E7DD6}" type="pres">
      <dgm:prSet presAssocID="{365A7402-CD00-4F15-9D05-93F7BBF034FE}" presName="spacer" presStyleCnt="0"/>
      <dgm:spPr/>
    </dgm:pt>
    <dgm:pt modelId="{538A0489-A842-432A-B5A7-8AF5B74F2867}" type="pres">
      <dgm:prSet presAssocID="{292BD9CC-0D03-4C1B-B824-5F160D11EDED}" presName="comp" presStyleCnt="0"/>
      <dgm:spPr/>
    </dgm:pt>
    <dgm:pt modelId="{6AD4779F-2D89-44A8-AFEB-9E9E0B4B9270}" type="pres">
      <dgm:prSet presAssocID="{292BD9CC-0D03-4C1B-B824-5F160D11EDED}" presName="box" presStyleLbl="node1" presStyleIdx="1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60F8457E-37EE-43FB-8DE5-CB4A50CA1F26}" type="pres">
      <dgm:prSet presAssocID="{292BD9CC-0D03-4C1B-B824-5F160D11EDED}" presName="img" presStyleLbl="fgImgPlace1" presStyleIdx="1" presStyleCnt="2" custScaleX="80148" custLinFactNeighborX="-10704"/>
      <dgm:spPr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8000" r="-8000"/>
          </a:stretch>
        </a:blipFill>
      </dgm:spPr>
    </dgm:pt>
    <dgm:pt modelId="{D56F78E2-A321-4703-B115-8D7AA2CDB4E1}" type="pres">
      <dgm:prSet presAssocID="{292BD9CC-0D03-4C1B-B824-5F160D11EDE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F6BF2B9-5BBA-42B6-ACD6-3A844D73CB6B}" srcId="{7013FB97-606F-458B-B241-F4D1A16ED84E}" destId="{8CCCDE23-0FBC-4CFC-9149-A516A0B8F014}" srcOrd="0" destOrd="0" parTransId="{2FF32F57-AD13-429A-8E03-6BB92793D9AC}" sibTransId="{365A7402-CD00-4F15-9D05-93F7BBF034FE}"/>
    <dgm:cxn modelId="{953856A1-4320-481D-8021-9869547ABFFC}" type="presOf" srcId="{8CCCDE23-0FBC-4CFC-9149-A516A0B8F014}" destId="{564CA773-0C11-46D8-904A-C427677C649F}" srcOrd="0" destOrd="0" presId="urn:microsoft.com/office/officeart/2005/8/layout/vList4#18"/>
    <dgm:cxn modelId="{DADF8623-B9D9-40FF-9994-E634114F6032}" srcId="{7013FB97-606F-458B-B241-F4D1A16ED84E}" destId="{292BD9CC-0D03-4C1B-B824-5F160D11EDED}" srcOrd="1" destOrd="0" parTransId="{7E35F39D-FE13-4A89-A86C-7CC811DDF814}" sibTransId="{DD315F4C-DCB4-4ACB-948A-86E09EC8C686}"/>
    <dgm:cxn modelId="{8A811BF3-12DC-4E89-AD11-22D3281C02B2}" type="presOf" srcId="{292BD9CC-0D03-4C1B-B824-5F160D11EDED}" destId="{D56F78E2-A321-4703-B115-8D7AA2CDB4E1}" srcOrd="1" destOrd="0" presId="urn:microsoft.com/office/officeart/2005/8/layout/vList4#18"/>
    <dgm:cxn modelId="{E707BD1C-150D-4E9E-A94D-E22F3DBBF3EE}" type="presOf" srcId="{7013FB97-606F-458B-B241-F4D1A16ED84E}" destId="{7C0BB917-5EEA-4BF6-B6C6-E7455EC42554}" srcOrd="0" destOrd="0" presId="urn:microsoft.com/office/officeart/2005/8/layout/vList4#18"/>
    <dgm:cxn modelId="{035CA723-51F6-413C-869B-16144BE9C7FF}" type="presOf" srcId="{8CCCDE23-0FBC-4CFC-9149-A516A0B8F014}" destId="{FE2DAA56-1B5F-41F0-86E2-B22C63FE9551}" srcOrd="1" destOrd="0" presId="urn:microsoft.com/office/officeart/2005/8/layout/vList4#18"/>
    <dgm:cxn modelId="{B08A5619-E33D-4649-A8A8-85D3CFB4581C}" type="presOf" srcId="{292BD9CC-0D03-4C1B-B824-5F160D11EDED}" destId="{6AD4779F-2D89-44A8-AFEB-9E9E0B4B9270}" srcOrd="0" destOrd="0" presId="urn:microsoft.com/office/officeart/2005/8/layout/vList4#18"/>
    <dgm:cxn modelId="{6BA1C690-CD9E-4251-AE12-B93150875FCE}" type="presParOf" srcId="{7C0BB917-5EEA-4BF6-B6C6-E7455EC42554}" destId="{255E613E-1F44-4D50-A7BF-FAFC059587FA}" srcOrd="0" destOrd="0" presId="urn:microsoft.com/office/officeart/2005/8/layout/vList4#18"/>
    <dgm:cxn modelId="{2C1616F0-26C9-4614-8EB5-BABED9D0AA90}" type="presParOf" srcId="{255E613E-1F44-4D50-A7BF-FAFC059587FA}" destId="{564CA773-0C11-46D8-904A-C427677C649F}" srcOrd="0" destOrd="0" presId="urn:microsoft.com/office/officeart/2005/8/layout/vList4#18"/>
    <dgm:cxn modelId="{9721C382-2AEC-42AC-AE69-BDF0B2407AB5}" type="presParOf" srcId="{255E613E-1F44-4D50-A7BF-FAFC059587FA}" destId="{77FA0CEA-1C41-44FA-9D84-10A3D66C2C98}" srcOrd="1" destOrd="0" presId="urn:microsoft.com/office/officeart/2005/8/layout/vList4#18"/>
    <dgm:cxn modelId="{02346D2E-DC51-4771-9C14-D1415F7B0238}" type="presParOf" srcId="{255E613E-1F44-4D50-A7BF-FAFC059587FA}" destId="{FE2DAA56-1B5F-41F0-86E2-B22C63FE9551}" srcOrd="2" destOrd="0" presId="urn:microsoft.com/office/officeart/2005/8/layout/vList4#18"/>
    <dgm:cxn modelId="{CB10FF1D-07E3-4193-8D90-AD7890CB8E9D}" type="presParOf" srcId="{7C0BB917-5EEA-4BF6-B6C6-E7455EC42554}" destId="{86851E69-54FE-455C-BA49-A35EB15E7DD6}" srcOrd="1" destOrd="0" presId="urn:microsoft.com/office/officeart/2005/8/layout/vList4#18"/>
    <dgm:cxn modelId="{64DF286A-C6C9-4A4D-9108-DE2EBF1249BF}" type="presParOf" srcId="{7C0BB917-5EEA-4BF6-B6C6-E7455EC42554}" destId="{538A0489-A842-432A-B5A7-8AF5B74F2867}" srcOrd="2" destOrd="0" presId="urn:microsoft.com/office/officeart/2005/8/layout/vList4#18"/>
    <dgm:cxn modelId="{F877CAC4-A81E-46E5-9091-822550AA2B06}" type="presParOf" srcId="{538A0489-A842-432A-B5A7-8AF5B74F2867}" destId="{6AD4779F-2D89-44A8-AFEB-9E9E0B4B9270}" srcOrd="0" destOrd="0" presId="urn:microsoft.com/office/officeart/2005/8/layout/vList4#18"/>
    <dgm:cxn modelId="{00A71491-2136-464F-9A99-959B2566439E}" type="presParOf" srcId="{538A0489-A842-432A-B5A7-8AF5B74F2867}" destId="{60F8457E-37EE-43FB-8DE5-CB4A50CA1F26}" srcOrd="1" destOrd="0" presId="urn:microsoft.com/office/officeart/2005/8/layout/vList4#18"/>
    <dgm:cxn modelId="{0E3C6371-CE06-4B40-ADFB-97FA036CBBC5}" type="presParOf" srcId="{538A0489-A842-432A-B5A7-8AF5B74F2867}" destId="{D56F78E2-A321-4703-B115-8D7AA2CDB4E1}" srcOrd="2" destOrd="0" presId="urn:microsoft.com/office/officeart/2005/8/layout/vList4#1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13FB97-606F-458B-B241-F4D1A16ED84E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CDE23-0FBC-4CFC-9149-A516A0B8F014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Sultan HB-I choose the strategic place which was save from flood. The complex of the museum was look like a turtle shell.</a:t>
          </a:r>
        </a:p>
      </dgm:t>
    </dgm:pt>
    <dgm:pt modelId="{2FF32F57-AD13-429A-8E03-6BB92793D9AC}" type="parTrans" cxnId="{EF6BF2B9-5BBA-42B6-ACD6-3A844D73CB6B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365A7402-CD00-4F15-9D05-93F7BBF034FE}" type="sibTrans" cxnId="{EF6BF2B9-5BBA-42B6-ACD6-3A844D73CB6B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292BD9CC-0D03-4C1B-B824-5F160D11EDED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There were two rivers as the watercourse named </a:t>
          </a:r>
          <a:r>
            <a:rPr lang="en-US" sz="2600" i="1" dirty="0">
              <a:solidFill>
                <a:schemeClr val="tx1"/>
              </a:solidFill>
              <a:latin typeface="Arial Narrow" panose="020B0606020202030204" pitchFamily="34" charset="0"/>
            </a:rPr>
            <a:t>Code</a:t>
          </a:r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 and </a:t>
          </a:r>
          <a:r>
            <a:rPr lang="en-US" sz="2600" i="1" dirty="0" err="1">
              <a:solidFill>
                <a:schemeClr val="tx1"/>
              </a:solidFill>
              <a:latin typeface="Arial Narrow" panose="020B0606020202030204" pitchFamily="34" charset="0"/>
            </a:rPr>
            <a:t>Winanga</a:t>
          </a:r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 Rivers</a:t>
          </a:r>
        </a:p>
      </dgm:t>
    </dgm:pt>
    <dgm:pt modelId="{7E35F39D-FE13-4A89-A86C-7CC811DDF814}" type="parTrans" cxnId="{DADF8623-B9D9-40FF-9994-E634114F6032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DD315F4C-DCB4-4ACB-948A-86E09EC8C686}" type="sibTrans" cxnId="{DADF8623-B9D9-40FF-9994-E634114F6032}">
      <dgm:prSet/>
      <dgm:spPr/>
      <dgm:t>
        <a:bodyPr/>
        <a:lstStyle/>
        <a:p>
          <a:endParaRPr lang="en-US" sz="260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7C0BB917-5EEA-4BF6-B6C6-E7455EC42554}" type="pres">
      <dgm:prSet presAssocID="{7013FB97-606F-458B-B241-F4D1A16ED8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55E613E-1F44-4D50-A7BF-FAFC059587FA}" type="pres">
      <dgm:prSet presAssocID="{8CCCDE23-0FBC-4CFC-9149-A516A0B8F014}" presName="comp" presStyleCnt="0"/>
      <dgm:spPr/>
    </dgm:pt>
    <dgm:pt modelId="{564CA773-0C11-46D8-904A-C427677C649F}" type="pres">
      <dgm:prSet presAssocID="{8CCCDE23-0FBC-4CFC-9149-A516A0B8F014}" presName="box" presStyleLbl="node1" presStyleIdx="0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77FA0CEA-1C41-44FA-9D84-10A3D66C2C98}" type="pres">
      <dgm:prSet presAssocID="{8CCCDE23-0FBC-4CFC-9149-A516A0B8F014}" presName="img" presStyleLbl="fgImgPlace1" presStyleIdx="0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2DAA56-1B5F-41F0-86E2-B22C63FE9551}" type="pres">
      <dgm:prSet presAssocID="{8CCCDE23-0FBC-4CFC-9149-A516A0B8F01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6851E69-54FE-455C-BA49-A35EB15E7DD6}" type="pres">
      <dgm:prSet presAssocID="{365A7402-CD00-4F15-9D05-93F7BBF034FE}" presName="spacer" presStyleCnt="0"/>
      <dgm:spPr/>
    </dgm:pt>
    <dgm:pt modelId="{538A0489-A842-432A-B5A7-8AF5B74F2867}" type="pres">
      <dgm:prSet presAssocID="{292BD9CC-0D03-4C1B-B824-5F160D11EDED}" presName="comp" presStyleCnt="0"/>
      <dgm:spPr/>
    </dgm:pt>
    <dgm:pt modelId="{6AD4779F-2D89-44A8-AFEB-9E9E0B4B9270}" type="pres">
      <dgm:prSet presAssocID="{292BD9CC-0D03-4C1B-B824-5F160D11EDED}" presName="box" presStyleLbl="node1" presStyleIdx="1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60F8457E-37EE-43FB-8DE5-CB4A50CA1F26}" type="pres">
      <dgm:prSet presAssocID="{292BD9CC-0D03-4C1B-B824-5F160D11EDED}" presName="img" presStyleLbl="fgImgPlace1" presStyleIdx="1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56F78E2-A321-4703-B115-8D7AA2CDB4E1}" type="pres">
      <dgm:prSet presAssocID="{292BD9CC-0D03-4C1B-B824-5F160D11EDE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F6BF2B9-5BBA-42B6-ACD6-3A844D73CB6B}" srcId="{7013FB97-606F-458B-B241-F4D1A16ED84E}" destId="{8CCCDE23-0FBC-4CFC-9149-A516A0B8F014}" srcOrd="0" destOrd="0" parTransId="{2FF32F57-AD13-429A-8E03-6BB92793D9AC}" sibTransId="{365A7402-CD00-4F15-9D05-93F7BBF034FE}"/>
    <dgm:cxn modelId="{ECF44A73-2955-419E-AEF4-B759E83162A8}" type="presOf" srcId="{292BD9CC-0D03-4C1B-B824-5F160D11EDED}" destId="{D56F78E2-A321-4703-B115-8D7AA2CDB4E1}" srcOrd="1" destOrd="0" presId="urn:microsoft.com/office/officeart/2005/8/layout/vList4#19"/>
    <dgm:cxn modelId="{DADF8623-B9D9-40FF-9994-E634114F6032}" srcId="{7013FB97-606F-458B-B241-F4D1A16ED84E}" destId="{292BD9CC-0D03-4C1B-B824-5F160D11EDED}" srcOrd="1" destOrd="0" parTransId="{7E35F39D-FE13-4A89-A86C-7CC811DDF814}" sibTransId="{DD315F4C-DCB4-4ACB-948A-86E09EC8C686}"/>
    <dgm:cxn modelId="{3C8BC1D9-8AB9-432A-A1C0-111C703907AF}" type="presOf" srcId="{8CCCDE23-0FBC-4CFC-9149-A516A0B8F014}" destId="{FE2DAA56-1B5F-41F0-86E2-B22C63FE9551}" srcOrd="1" destOrd="0" presId="urn:microsoft.com/office/officeart/2005/8/layout/vList4#19"/>
    <dgm:cxn modelId="{1B94D576-2F85-4C2E-BF76-BF634C7DC7AB}" type="presOf" srcId="{292BD9CC-0D03-4C1B-B824-5F160D11EDED}" destId="{6AD4779F-2D89-44A8-AFEB-9E9E0B4B9270}" srcOrd="0" destOrd="0" presId="urn:microsoft.com/office/officeart/2005/8/layout/vList4#19"/>
    <dgm:cxn modelId="{083F4274-4663-4726-93AF-4FE3346079BE}" type="presOf" srcId="{8CCCDE23-0FBC-4CFC-9149-A516A0B8F014}" destId="{564CA773-0C11-46D8-904A-C427677C649F}" srcOrd="0" destOrd="0" presId="urn:microsoft.com/office/officeart/2005/8/layout/vList4#19"/>
    <dgm:cxn modelId="{D7DF780C-9FDB-46D8-BDE3-44F1B96E28E1}" type="presOf" srcId="{7013FB97-606F-458B-B241-F4D1A16ED84E}" destId="{7C0BB917-5EEA-4BF6-B6C6-E7455EC42554}" srcOrd="0" destOrd="0" presId="urn:microsoft.com/office/officeart/2005/8/layout/vList4#19"/>
    <dgm:cxn modelId="{8EF9350E-3981-4D7F-A04D-9B6304DB79F8}" type="presParOf" srcId="{7C0BB917-5EEA-4BF6-B6C6-E7455EC42554}" destId="{255E613E-1F44-4D50-A7BF-FAFC059587FA}" srcOrd="0" destOrd="0" presId="urn:microsoft.com/office/officeart/2005/8/layout/vList4#19"/>
    <dgm:cxn modelId="{49E61A89-1581-447B-B741-310AE15FC78E}" type="presParOf" srcId="{255E613E-1F44-4D50-A7BF-FAFC059587FA}" destId="{564CA773-0C11-46D8-904A-C427677C649F}" srcOrd="0" destOrd="0" presId="urn:microsoft.com/office/officeart/2005/8/layout/vList4#19"/>
    <dgm:cxn modelId="{9094FC82-3B4E-40BE-8546-0CCB5D825898}" type="presParOf" srcId="{255E613E-1F44-4D50-A7BF-FAFC059587FA}" destId="{77FA0CEA-1C41-44FA-9D84-10A3D66C2C98}" srcOrd="1" destOrd="0" presId="urn:microsoft.com/office/officeart/2005/8/layout/vList4#19"/>
    <dgm:cxn modelId="{324B3F29-F078-4263-980F-01150E10ADA7}" type="presParOf" srcId="{255E613E-1F44-4D50-A7BF-FAFC059587FA}" destId="{FE2DAA56-1B5F-41F0-86E2-B22C63FE9551}" srcOrd="2" destOrd="0" presId="urn:microsoft.com/office/officeart/2005/8/layout/vList4#19"/>
    <dgm:cxn modelId="{C387AAF1-A00A-476B-9BF3-A318ACF6FB10}" type="presParOf" srcId="{7C0BB917-5EEA-4BF6-B6C6-E7455EC42554}" destId="{86851E69-54FE-455C-BA49-A35EB15E7DD6}" srcOrd="1" destOrd="0" presId="urn:microsoft.com/office/officeart/2005/8/layout/vList4#19"/>
    <dgm:cxn modelId="{EF48EC7C-3C12-46BB-81FD-C6A5E5FCCF21}" type="presParOf" srcId="{7C0BB917-5EEA-4BF6-B6C6-E7455EC42554}" destId="{538A0489-A842-432A-B5A7-8AF5B74F2867}" srcOrd="2" destOrd="0" presId="urn:microsoft.com/office/officeart/2005/8/layout/vList4#19"/>
    <dgm:cxn modelId="{27B7EAB2-1E85-4EFE-8397-E2351DBF7482}" type="presParOf" srcId="{538A0489-A842-432A-B5A7-8AF5B74F2867}" destId="{6AD4779F-2D89-44A8-AFEB-9E9E0B4B9270}" srcOrd="0" destOrd="0" presId="urn:microsoft.com/office/officeart/2005/8/layout/vList4#19"/>
    <dgm:cxn modelId="{53BC9C72-A8B6-4FB4-BC12-06542B29FE01}" type="presParOf" srcId="{538A0489-A842-432A-B5A7-8AF5B74F2867}" destId="{60F8457E-37EE-43FB-8DE5-CB4A50CA1F26}" srcOrd="1" destOrd="0" presId="urn:microsoft.com/office/officeart/2005/8/layout/vList4#19"/>
    <dgm:cxn modelId="{E6F6600A-D43C-41A6-9896-C5172332E61E}" type="presParOf" srcId="{538A0489-A842-432A-B5A7-8AF5B74F2867}" destId="{D56F78E2-A321-4703-B115-8D7AA2CDB4E1}" srcOrd="2" destOrd="0" presId="urn:microsoft.com/office/officeart/2005/8/layout/vList4#1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13FB97-606F-458B-B241-F4D1A16ED84E}" type="doc">
      <dgm:prSet loTypeId="urn:microsoft.com/office/officeart/2005/8/layout/vList4#2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CDE23-0FBC-4CFC-9149-A516A0B8F014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To make the building stronger, so the wood poles were combined with iron poles</a:t>
          </a:r>
        </a:p>
      </dgm:t>
    </dgm:pt>
    <dgm:pt modelId="{2FF32F57-AD13-429A-8E03-6BB92793D9AC}" type="parTrans" cxnId="{EF6BF2B9-5BBA-42B6-ACD6-3A844D73CB6B}">
      <dgm:prSet/>
      <dgm:spPr/>
      <dgm:t>
        <a:bodyPr/>
        <a:lstStyle/>
        <a:p>
          <a:endParaRPr lang="en-US" sz="2600"/>
        </a:p>
      </dgm:t>
    </dgm:pt>
    <dgm:pt modelId="{365A7402-CD00-4F15-9D05-93F7BBF034FE}" type="sibTrans" cxnId="{EF6BF2B9-5BBA-42B6-ACD6-3A844D73CB6B}">
      <dgm:prSet/>
      <dgm:spPr/>
      <dgm:t>
        <a:bodyPr/>
        <a:lstStyle/>
        <a:p>
          <a:endParaRPr lang="en-US" sz="2600"/>
        </a:p>
      </dgm:t>
    </dgm:pt>
    <dgm:pt modelId="{292BD9CC-0D03-4C1B-B824-5F160D11EDED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Some of museum collections were saved in the wood boxes, so when the earthquake comes they will keep safe</a:t>
          </a:r>
        </a:p>
      </dgm:t>
    </dgm:pt>
    <dgm:pt modelId="{7E35F39D-FE13-4A89-A86C-7CC811DDF814}" type="parTrans" cxnId="{DADF8623-B9D9-40FF-9994-E634114F6032}">
      <dgm:prSet/>
      <dgm:spPr/>
      <dgm:t>
        <a:bodyPr/>
        <a:lstStyle/>
        <a:p>
          <a:endParaRPr lang="en-US" sz="2600"/>
        </a:p>
      </dgm:t>
    </dgm:pt>
    <dgm:pt modelId="{DD315F4C-DCB4-4ACB-948A-86E09EC8C686}" type="sibTrans" cxnId="{DADF8623-B9D9-40FF-9994-E634114F6032}">
      <dgm:prSet/>
      <dgm:spPr/>
      <dgm:t>
        <a:bodyPr/>
        <a:lstStyle/>
        <a:p>
          <a:endParaRPr lang="en-US" sz="2600"/>
        </a:p>
      </dgm:t>
    </dgm:pt>
    <dgm:pt modelId="{7C0BB917-5EEA-4BF6-B6C6-E7455EC42554}" type="pres">
      <dgm:prSet presAssocID="{7013FB97-606F-458B-B241-F4D1A16ED8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55E613E-1F44-4D50-A7BF-FAFC059587FA}" type="pres">
      <dgm:prSet presAssocID="{8CCCDE23-0FBC-4CFC-9149-A516A0B8F014}" presName="comp" presStyleCnt="0"/>
      <dgm:spPr/>
    </dgm:pt>
    <dgm:pt modelId="{564CA773-0C11-46D8-904A-C427677C649F}" type="pres">
      <dgm:prSet presAssocID="{8CCCDE23-0FBC-4CFC-9149-A516A0B8F014}" presName="box" presStyleLbl="node1" presStyleIdx="0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77FA0CEA-1C41-44FA-9D84-10A3D66C2C98}" type="pres">
      <dgm:prSet presAssocID="{8CCCDE23-0FBC-4CFC-9149-A516A0B8F014}" presName="img" presStyleLbl="fgImgPlace1" presStyleIdx="0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2DAA56-1B5F-41F0-86E2-B22C63FE9551}" type="pres">
      <dgm:prSet presAssocID="{8CCCDE23-0FBC-4CFC-9149-A516A0B8F01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6851E69-54FE-455C-BA49-A35EB15E7DD6}" type="pres">
      <dgm:prSet presAssocID="{365A7402-CD00-4F15-9D05-93F7BBF034FE}" presName="spacer" presStyleCnt="0"/>
      <dgm:spPr/>
    </dgm:pt>
    <dgm:pt modelId="{538A0489-A842-432A-B5A7-8AF5B74F2867}" type="pres">
      <dgm:prSet presAssocID="{292BD9CC-0D03-4C1B-B824-5F160D11EDED}" presName="comp" presStyleCnt="0"/>
      <dgm:spPr/>
    </dgm:pt>
    <dgm:pt modelId="{6AD4779F-2D89-44A8-AFEB-9E9E0B4B9270}" type="pres">
      <dgm:prSet presAssocID="{292BD9CC-0D03-4C1B-B824-5F160D11EDED}" presName="box" presStyleLbl="node1" presStyleIdx="1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60F8457E-37EE-43FB-8DE5-CB4A50CA1F26}" type="pres">
      <dgm:prSet presAssocID="{292BD9CC-0D03-4C1B-B824-5F160D11EDED}" presName="img" presStyleLbl="fgImgPlace1" presStyleIdx="1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56F78E2-A321-4703-B115-8D7AA2CDB4E1}" type="pres">
      <dgm:prSet presAssocID="{292BD9CC-0D03-4C1B-B824-5F160D11EDE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F6BF2B9-5BBA-42B6-ACD6-3A844D73CB6B}" srcId="{7013FB97-606F-458B-B241-F4D1A16ED84E}" destId="{8CCCDE23-0FBC-4CFC-9149-A516A0B8F014}" srcOrd="0" destOrd="0" parTransId="{2FF32F57-AD13-429A-8E03-6BB92793D9AC}" sibTransId="{365A7402-CD00-4F15-9D05-93F7BBF034FE}"/>
    <dgm:cxn modelId="{DADF8623-B9D9-40FF-9994-E634114F6032}" srcId="{7013FB97-606F-458B-B241-F4D1A16ED84E}" destId="{292BD9CC-0D03-4C1B-B824-5F160D11EDED}" srcOrd="1" destOrd="0" parTransId="{7E35F39D-FE13-4A89-A86C-7CC811DDF814}" sibTransId="{DD315F4C-DCB4-4ACB-948A-86E09EC8C686}"/>
    <dgm:cxn modelId="{55D2D0FF-5FF5-43C6-AA99-3618B9768F1B}" type="presOf" srcId="{8CCCDE23-0FBC-4CFC-9149-A516A0B8F014}" destId="{564CA773-0C11-46D8-904A-C427677C649F}" srcOrd="0" destOrd="0" presId="urn:microsoft.com/office/officeart/2005/8/layout/vList4#20"/>
    <dgm:cxn modelId="{E349519F-2AC4-4707-8513-753F5A07850D}" type="presOf" srcId="{292BD9CC-0D03-4C1B-B824-5F160D11EDED}" destId="{D56F78E2-A321-4703-B115-8D7AA2CDB4E1}" srcOrd="1" destOrd="0" presId="urn:microsoft.com/office/officeart/2005/8/layout/vList4#20"/>
    <dgm:cxn modelId="{8D7B5F3F-54B1-4107-B565-0D2DA99430A6}" type="presOf" srcId="{7013FB97-606F-458B-B241-F4D1A16ED84E}" destId="{7C0BB917-5EEA-4BF6-B6C6-E7455EC42554}" srcOrd="0" destOrd="0" presId="urn:microsoft.com/office/officeart/2005/8/layout/vList4#20"/>
    <dgm:cxn modelId="{8C889E57-0072-49D5-BADC-290EBA01C138}" type="presOf" srcId="{8CCCDE23-0FBC-4CFC-9149-A516A0B8F014}" destId="{FE2DAA56-1B5F-41F0-86E2-B22C63FE9551}" srcOrd="1" destOrd="0" presId="urn:microsoft.com/office/officeart/2005/8/layout/vList4#20"/>
    <dgm:cxn modelId="{9E5D9E95-85FB-4844-B4AF-43C38E24637F}" type="presOf" srcId="{292BD9CC-0D03-4C1B-B824-5F160D11EDED}" destId="{6AD4779F-2D89-44A8-AFEB-9E9E0B4B9270}" srcOrd="0" destOrd="0" presId="urn:microsoft.com/office/officeart/2005/8/layout/vList4#20"/>
    <dgm:cxn modelId="{D836600D-A6A3-4284-A9C4-B1A72D487706}" type="presParOf" srcId="{7C0BB917-5EEA-4BF6-B6C6-E7455EC42554}" destId="{255E613E-1F44-4D50-A7BF-FAFC059587FA}" srcOrd="0" destOrd="0" presId="urn:microsoft.com/office/officeart/2005/8/layout/vList4#20"/>
    <dgm:cxn modelId="{EFF30038-5200-4321-A5B2-625317DF2796}" type="presParOf" srcId="{255E613E-1F44-4D50-A7BF-FAFC059587FA}" destId="{564CA773-0C11-46D8-904A-C427677C649F}" srcOrd="0" destOrd="0" presId="urn:microsoft.com/office/officeart/2005/8/layout/vList4#20"/>
    <dgm:cxn modelId="{ACB2206F-6166-41C8-B2E6-558A21054CA7}" type="presParOf" srcId="{255E613E-1F44-4D50-A7BF-FAFC059587FA}" destId="{77FA0CEA-1C41-44FA-9D84-10A3D66C2C98}" srcOrd="1" destOrd="0" presId="urn:microsoft.com/office/officeart/2005/8/layout/vList4#20"/>
    <dgm:cxn modelId="{6EADD7A3-FBA3-4AB7-A453-660991F2EE6F}" type="presParOf" srcId="{255E613E-1F44-4D50-A7BF-FAFC059587FA}" destId="{FE2DAA56-1B5F-41F0-86E2-B22C63FE9551}" srcOrd="2" destOrd="0" presId="urn:microsoft.com/office/officeart/2005/8/layout/vList4#20"/>
    <dgm:cxn modelId="{1BB004EF-9E17-4F9D-B9ED-6C797642C8BB}" type="presParOf" srcId="{7C0BB917-5EEA-4BF6-B6C6-E7455EC42554}" destId="{86851E69-54FE-455C-BA49-A35EB15E7DD6}" srcOrd="1" destOrd="0" presId="urn:microsoft.com/office/officeart/2005/8/layout/vList4#20"/>
    <dgm:cxn modelId="{C4FD6783-AC13-425E-8F5D-99626ED8F5C1}" type="presParOf" srcId="{7C0BB917-5EEA-4BF6-B6C6-E7455EC42554}" destId="{538A0489-A842-432A-B5A7-8AF5B74F2867}" srcOrd="2" destOrd="0" presId="urn:microsoft.com/office/officeart/2005/8/layout/vList4#20"/>
    <dgm:cxn modelId="{CCF7CD50-E7E8-43F8-872F-901458861B2F}" type="presParOf" srcId="{538A0489-A842-432A-B5A7-8AF5B74F2867}" destId="{6AD4779F-2D89-44A8-AFEB-9E9E0B4B9270}" srcOrd="0" destOrd="0" presId="urn:microsoft.com/office/officeart/2005/8/layout/vList4#20"/>
    <dgm:cxn modelId="{9DCC3228-7DDB-4E3A-A995-49C19A21912A}" type="presParOf" srcId="{538A0489-A842-432A-B5A7-8AF5B74F2867}" destId="{60F8457E-37EE-43FB-8DE5-CB4A50CA1F26}" srcOrd="1" destOrd="0" presId="urn:microsoft.com/office/officeart/2005/8/layout/vList4#20"/>
    <dgm:cxn modelId="{6A2A62C2-C47F-4D18-8D62-73C38C067FB2}" type="presParOf" srcId="{538A0489-A842-432A-B5A7-8AF5B74F2867}" destId="{D56F78E2-A321-4703-B115-8D7AA2CDB4E1}" srcOrd="2" destOrd="0" presId="urn:microsoft.com/office/officeart/2005/8/layout/vList4#2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13FB97-606F-458B-B241-F4D1A16ED84E}" type="doc">
      <dgm:prSet loTypeId="urn:microsoft.com/office/officeart/2005/8/layout/vList4#2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CDE23-0FBC-4CFC-9149-A516A0B8F014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To make the collections keep safe from human touch, so they were located in glass boxes.</a:t>
          </a:r>
        </a:p>
      </dgm:t>
    </dgm:pt>
    <dgm:pt modelId="{2FF32F57-AD13-429A-8E03-6BB92793D9AC}" type="parTrans" cxnId="{EF6BF2B9-5BBA-42B6-ACD6-3A844D73CB6B}">
      <dgm:prSet/>
      <dgm:spPr/>
      <dgm:t>
        <a:bodyPr/>
        <a:lstStyle/>
        <a:p>
          <a:endParaRPr lang="en-US" sz="2600">
            <a:latin typeface="Arial Narrow" panose="020B0606020202030204" pitchFamily="34" charset="0"/>
          </a:endParaRPr>
        </a:p>
      </dgm:t>
    </dgm:pt>
    <dgm:pt modelId="{365A7402-CD00-4F15-9D05-93F7BBF034FE}" type="sibTrans" cxnId="{EF6BF2B9-5BBA-42B6-ACD6-3A844D73CB6B}">
      <dgm:prSet/>
      <dgm:spPr/>
      <dgm:t>
        <a:bodyPr/>
        <a:lstStyle/>
        <a:p>
          <a:endParaRPr lang="en-US" sz="2600">
            <a:latin typeface="Arial Narrow" panose="020B0606020202030204" pitchFamily="34" charset="0"/>
          </a:endParaRPr>
        </a:p>
      </dgm:t>
    </dgm:pt>
    <dgm:pt modelId="{292BD9CC-0D03-4C1B-B824-5F160D11EDED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Glass boxes also protect the collections from the dust.</a:t>
          </a:r>
        </a:p>
      </dgm:t>
    </dgm:pt>
    <dgm:pt modelId="{7E35F39D-FE13-4A89-A86C-7CC811DDF814}" type="parTrans" cxnId="{DADF8623-B9D9-40FF-9994-E634114F6032}">
      <dgm:prSet/>
      <dgm:spPr/>
      <dgm:t>
        <a:bodyPr/>
        <a:lstStyle/>
        <a:p>
          <a:endParaRPr lang="en-US" sz="2600">
            <a:latin typeface="Arial Narrow" panose="020B0606020202030204" pitchFamily="34" charset="0"/>
          </a:endParaRPr>
        </a:p>
      </dgm:t>
    </dgm:pt>
    <dgm:pt modelId="{DD315F4C-DCB4-4ACB-948A-86E09EC8C686}" type="sibTrans" cxnId="{DADF8623-B9D9-40FF-9994-E634114F6032}">
      <dgm:prSet/>
      <dgm:spPr/>
      <dgm:t>
        <a:bodyPr/>
        <a:lstStyle/>
        <a:p>
          <a:endParaRPr lang="en-US" sz="2600">
            <a:latin typeface="Arial Narrow" panose="020B0606020202030204" pitchFamily="34" charset="0"/>
          </a:endParaRPr>
        </a:p>
      </dgm:t>
    </dgm:pt>
    <dgm:pt modelId="{7C0BB917-5EEA-4BF6-B6C6-E7455EC42554}" type="pres">
      <dgm:prSet presAssocID="{7013FB97-606F-458B-B241-F4D1A16ED8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55E613E-1F44-4D50-A7BF-FAFC059587FA}" type="pres">
      <dgm:prSet presAssocID="{8CCCDE23-0FBC-4CFC-9149-A516A0B8F014}" presName="comp" presStyleCnt="0"/>
      <dgm:spPr/>
    </dgm:pt>
    <dgm:pt modelId="{564CA773-0C11-46D8-904A-C427677C649F}" type="pres">
      <dgm:prSet presAssocID="{8CCCDE23-0FBC-4CFC-9149-A516A0B8F014}" presName="box" presStyleLbl="node1" presStyleIdx="0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77FA0CEA-1C41-44FA-9D84-10A3D66C2C98}" type="pres">
      <dgm:prSet presAssocID="{8CCCDE23-0FBC-4CFC-9149-A516A0B8F014}" presName="img" presStyleLbl="fgImgPlace1" presStyleIdx="0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2DAA56-1B5F-41F0-86E2-B22C63FE9551}" type="pres">
      <dgm:prSet presAssocID="{8CCCDE23-0FBC-4CFC-9149-A516A0B8F01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6851E69-54FE-455C-BA49-A35EB15E7DD6}" type="pres">
      <dgm:prSet presAssocID="{365A7402-CD00-4F15-9D05-93F7BBF034FE}" presName="spacer" presStyleCnt="0"/>
      <dgm:spPr/>
    </dgm:pt>
    <dgm:pt modelId="{538A0489-A842-432A-B5A7-8AF5B74F2867}" type="pres">
      <dgm:prSet presAssocID="{292BD9CC-0D03-4C1B-B824-5F160D11EDED}" presName="comp" presStyleCnt="0"/>
      <dgm:spPr/>
    </dgm:pt>
    <dgm:pt modelId="{6AD4779F-2D89-44A8-AFEB-9E9E0B4B9270}" type="pres">
      <dgm:prSet presAssocID="{292BD9CC-0D03-4C1B-B824-5F160D11EDED}" presName="box" presStyleLbl="node1" presStyleIdx="1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60F8457E-37EE-43FB-8DE5-CB4A50CA1F26}" type="pres">
      <dgm:prSet presAssocID="{292BD9CC-0D03-4C1B-B824-5F160D11EDED}" presName="img" presStyleLbl="fgImgPlace1" presStyleIdx="1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56F78E2-A321-4703-B115-8D7AA2CDB4E1}" type="pres">
      <dgm:prSet presAssocID="{292BD9CC-0D03-4C1B-B824-5F160D11EDE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F6BF2B9-5BBA-42B6-ACD6-3A844D73CB6B}" srcId="{7013FB97-606F-458B-B241-F4D1A16ED84E}" destId="{8CCCDE23-0FBC-4CFC-9149-A516A0B8F014}" srcOrd="0" destOrd="0" parTransId="{2FF32F57-AD13-429A-8E03-6BB92793D9AC}" sibTransId="{365A7402-CD00-4F15-9D05-93F7BBF034FE}"/>
    <dgm:cxn modelId="{DE2DA54E-8B5D-42D5-90E2-36835010A420}" type="presOf" srcId="{7013FB97-606F-458B-B241-F4D1A16ED84E}" destId="{7C0BB917-5EEA-4BF6-B6C6-E7455EC42554}" srcOrd="0" destOrd="0" presId="urn:microsoft.com/office/officeart/2005/8/layout/vList4#21"/>
    <dgm:cxn modelId="{DADF8623-B9D9-40FF-9994-E634114F6032}" srcId="{7013FB97-606F-458B-B241-F4D1A16ED84E}" destId="{292BD9CC-0D03-4C1B-B824-5F160D11EDED}" srcOrd="1" destOrd="0" parTransId="{7E35F39D-FE13-4A89-A86C-7CC811DDF814}" sibTransId="{DD315F4C-DCB4-4ACB-948A-86E09EC8C686}"/>
    <dgm:cxn modelId="{F4CDF621-BE41-49FC-B841-E59078E84D6F}" type="presOf" srcId="{8CCCDE23-0FBC-4CFC-9149-A516A0B8F014}" destId="{564CA773-0C11-46D8-904A-C427677C649F}" srcOrd="0" destOrd="0" presId="urn:microsoft.com/office/officeart/2005/8/layout/vList4#21"/>
    <dgm:cxn modelId="{1228FBCB-D311-4903-B585-774C103B6B5E}" type="presOf" srcId="{8CCCDE23-0FBC-4CFC-9149-A516A0B8F014}" destId="{FE2DAA56-1B5F-41F0-86E2-B22C63FE9551}" srcOrd="1" destOrd="0" presId="urn:microsoft.com/office/officeart/2005/8/layout/vList4#21"/>
    <dgm:cxn modelId="{7EBA39EC-1D4B-48FD-A2A9-868E40EA907D}" type="presOf" srcId="{292BD9CC-0D03-4C1B-B824-5F160D11EDED}" destId="{D56F78E2-A321-4703-B115-8D7AA2CDB4E1}" srcOrd="1" destOrd="0" presId="urn:microsoft.com/office/officeart/2005/8/layout/vList4#21"/>
    <dgm:cxn modelId="{AF2C5A38-AD45-4A65-AF12-033D02F3952C}" type="presOf" srcId="{292BD9CC-0D03-4C1B-B824-5F160D11EDED}" destId="{6AD4779F-2D89-44A8-AFEB-9E9E0B4B9270}" srcOrd="0" destOrd="0" presId="urn:microsoft.com/office/officeart/2005/8/layout/vList4#21"/>
    <dgm:cxn modelId="{95C88CF7-5293-47E3-9382-6998CCC6876E}" type="presParOf" srcId="{7C0BB917-5EEA-4BF6-B6C6-E7455EC42554}" destId="{255E613E-1F44-4D50-A7BF-FAFC059587FA}" srcOrd="0" destOrd="0" presId="urn:microsoft.com/office/officeart/2005/8/layout/vList4#21"/>
    <dgm:cxn modelId="{0D20E3E9-55A9-4140-871B-CA4C9AEE1775}" type="presParOf" srcId="{255E613E-1F44-4D50-A7BF-FAFC059587FA}" destId="{564CA773-0C11-46D8-904A-C427677C649F}" srcOrd="0" destOrd="0" presId="urn:microsoft.com/office/officeart/2005/8/layout/vList4#21"/>
    <dgm:cxn modelId="{C9C46A82-B008-4E84-BE89-A3E521F110D3}" type="presParOf" srcId="{255E613E-1F44-4D50-A7BF-FAFC059587FA}" destId="{77FA0CEA-1C41-44FA-9D84-10A3D66C2C98}" srcOrd="1" destOrd="0" presId="urn:microsoft.com/office/officeart/2005/8/layout/vList4#21"/>
    <dgm:cxn modelId="{6E4AD0EC-5D3A-4CAE-A249-37A0D219088E}" type="presParOf" srcId="{255E613E-1F44-4D50-A7BF-FAFC059587FA}" destId="{FE2DAA56-1B5F-41F0-86E2-B22C63FE9551}" srcOrd="2" destOrd="0" presId="urn:microsoft.com/office/officeart/2005/8/layout/vList4#21"/>
    <dgm:cxn modelId="{1B160B57-95E7-4821-8C24-1368D6BA6BE9}" type="presParOf" srcId="{7C0BB917-5EEA-4BF6-B6C6-E7455EC42554}" destId="{86851E69-54FE-455C-BA49-A35EB15E7DD6}" srcOrd="1" destOrd="0" presId="urn:microsoft.com/office/officeart/2005/8/layout/vList4#21"/>
    <dgm:cxn modelId="{CD7FC890-BBC0-4B01-A58A-7D94BF0AC680}" type="presParOf" srcId="{7C0BB917-5EEA-4BF6-B6C6-E7455EC42554}" destId="{538A0489-A842-432A-B5A7-8AF5B74F2867}" srcOrd="2" destOrd="0" presId="urn:microsoft.com/office/officeart/2005/8/layout/vList4#21"/>
    <dgm:cxn modelId="{EE5C9A0C-46CF-45D2-8B2E-A8D497875C58}" type="presParOf" srcId="{538A0489-A842-432A-B5A7-8AF5B74F2867}" destId="{6AD4779F-2D89-44A8-AFEB-9E9E0B4B9270}" srcOrd="0" destOrd="0" presId="urn:microsoft.com/office/officeart/2005/8/layout/vList4#21"/>
    <dgm:cxn modelId="{33BEAB26-3646-455E-8312-0BA47C2755DB}" type="presParOf" srcId="{538A0489-A842-432A-B5A7-8AF5B74F2867}" destId="{60F8457E-37EE-43FB-8DE5-CB4A50CA1F26}" srcOrd="1" destOrd="0" presId="urn:microsoft.com/office/officeart/2005/8/layout/vList4#21"/>
    <dgm:cxn modelId="{C5BED649-F14D-4993-8870-0AF1ECCE24E7}" type="presParOf" srcId="{538A0489-A842-432A-B5A7-8AF5B74F2867}" destId="{D56F78E2-A321-4703-B115-8D7AA2CDB4E1}" srcOrd="2" destOrd="0" presId="urn:microsoft.com/office/officeart/2005/8/layout/vList4#2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13FB97-606F-458B-B241-F4D1A16ED84E}" type="doc">
      <dgm:prSet loTypeId="urn:microsoft.com/office/officeart/2005/8/layout/vList4#2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CDE23-0FBC-4CFC-9149-A516A0B8F014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There were some advices to do not smoking in the museum areas.</a:t>
          </a:r>
        </a:p>
      </dgm:t>
    </dgm:pt>
    <dgm:pt modelId="{2FF32F57-AD13-429A-8E03-6BB92793D9AC}" type="parTrans" cxnId="{EF6BF2B9-5BBA-42B6-ACD6-3A844D73CB6B}">
      <dgm:prSet/>
      <dgm:spPr/>
      <dgm:t>
        <a:bodyPr/>
        <a:lstStyle/>
        <a:p>
          <a:endParaRPr lang="en-US" sz="2600"/>
        </a:p>
      </dgm:t>
    </dgm:pt>
    <dgm:pt modelId="{365A7402-CD00-4F15-9D05-93F7BBF034FE}" type="sibTrans" cxnId="{EF6BF2B9-5BBA-42B6-ACD6-3A844D73CB6B}">
      <dgm:prSet/>
      <dgm:spPr/>
      <dgm:t>
        <a:bodyPr/>
        <a:lstStyle/>
        <a:p>
          <a:endParaRPr lang="en-US" sz="2600"/>
        </a:p>
      </dgm:t>
    </dgm:pt>
    <dgm:pt modelId="{292BD9CC-0D03-4C1B-B824-5F160D11EDED}">
      <dgm:prSet phldrT="[Text]" custT="1"/>
      <dgm:spPr>
        <a:noFill/>
      </dgm:spPr>
      <dgm:t>
        <a:bodyPr/>
        <a:lstStyle/>
        <a:p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Hydrants were provide to anticipate the fire. They also used to clean the </a:t>
          </a:r>
          <a:r>
            <a:rPr lang="en-US" sz="2600" dirty="0" err="1">
              <a:solidFill>
                <a:schemeClr val="tx1"/>
              </a:solidFill>
              <a:latin typeface="Arial Narrow" panose="020B0606020202030204" pitchFamily="34" charset="0"/>
            </a:rPr>
            <a:t>vulcanic</a:t>
          </a:r>
          <a:r>
            <a:rPr lang="en-US" sz="2600" dirty="0">
              <a:solidFill>
                <a:schemeClr val="tx1"/>
              </a:solidFill>
              <a:latin typeface="Arial Narrow" panose="020B0606020202030204" pitchFamily="34" charset="0"/>
            </a:rPr>
            <a:t> dust.</a:t>
          </a:r>
        </a:p>
      </dgm:t>
    </dgm:pt>
    <dgm:pt modelId="{7E35F39D-FE13-4A89-A86C-7CC811DDF814}" type="parTrans" cxnId="{DADF8623-B9D9-40FF-9994-E634114F6032}">
      <dgm:prSet/>
      <dgm:spPr/>
      <dgm:t>
        <a:bodyPr/>
        <a:lstStyle/>
        <a:p>
          <a:endParaRPr lang="en-US" sz="2600"/>
        </a:p>
      </dgm:t>
    </dgm:pt>
    <dgm:pt modelId="{DD315F4C-DCB4-4ACB-948A-86E09EC8C686}" type="sibTrans" cxnId="{DADF8623-B9D9-40FF-9994-E634114F6032}">
      <dgm:prSet/>
      <dgm:spPr/>
      <dgm:t>
        <a:bodyPr/>
        <a:lstStyle/>
        <a:p>
          <a:endParaRPr lang="en-US" sz="2600"/>
        </a:p>
      </dgm:t>
    </dgm:pt>
    <dgm:pt modelId="{7C0BB917-5EEA-4BF6-B6C6-E7455EC42554}" type="pres">
      <dgm:prSet presAssocID="{7013FB97-606F-458B-B241-F4D1A16ED84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55E613E-1F44-4D50-A7BF-FAFC059587FA}" type="pres">
      <dgm:prSet presAssocID="{8CCCDE23-0FBC-4CFC-9149-A516A0B8F014}" presName="comp" presStyleCnt="0"/>
      <dgm:spPr/>
    </dgm:pt>
    <dgm:pt modelId="{564CA773-0C11-46D8-904A-C427677C649F}" type="pres">
      <dgm:prSet presAssocID="{8CCCDE23-0FBC-4CFC-9149-A516A0B8F014}" presName="box" presStyleLbl="node1" presStyleIdx="0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77FA0CEA-1C41-44FA-9D84-10A3D66C2C98}" type="pres">
      <dgm:prSet presAssocID="{8CCCDE23-0FBC-4CFC-9149-A516A0B8F014}" presName="img" presStyleLbl="fgImgPlace1" presStyleIdx="0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2DAA56-1B5F-41F0-86E2-B22C63FE9551}" type="pres">
      <dgm:prSet presAssocID="{8CCCDE23-0FBC-4CFC-9149-A516A0B8F01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6851E69-54FE-455C-BA49-A35EB15E7DD6}" type="pres">
      <dgm:prSet presAssocID="{365A7402-CD00-4F15-9D05-93F7BBF034FE}" presName="spacer" presStyleCnt="0"/>
      <dgm:spPr/>
    </dgm:pt>
    <dgm:pt modelId="{538A0489-A842-432A-B5A7-8AF5B74F2867}" type="pres">
      <dgm:prSet presAssocID="{292BD9CC-0D03-4C1B-B824-5F160D11EDED}" presName="comp" presStyleCnt="0"/>
      <dgm:spPr/>
    </dgm:pt>
    <dgm:pt modelId="{6AD4779F-2D89-44A8-AFEB-9E9E0B4B9270}" type="pres">
      <dgm:prSet presAssocID="{292BD9CC-0D03-4C1B-B824-5F160D11EDED}" presName="box" presStyleLbl="node1" presStyleIdx="1" presStyleCnt="2"/>
      <dgm:spPr>
        <a:prstGeom prst="snip1Rect">
          <a:avLst/>
        </a:prstGeom>
      </dgm:spPr>
      <dgm:t>
        <a:bodyPr/>
        <a:lstStyle/>
        <a:p>
          <a:endParaRPr lang="id-ID"/>
        </a:p>
      </dgm:t>
    </dgm:pt>
    <dgm:pt modelId="{60F8457E-37EE-43FB-8DE5-CB4A50CA1F26}" type="pres">
      <dgm:prSet presAssocID="{292BD9CC-0D03-4C1B-B824-5F160D11EDED}" presName="img" presStyleLbl="fgImgPlace1" presStyleIdx="1" presStyleCnt="2" custScaleX="89670" custLinFactNeighborX="-10704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56F78E2-A321-4703-B115-8D7AA2CDB4E1}" type="pres">
      <dgm:prSet presAssocID="{292BD9CC-0D03-4C1B-B824-5F160D11EDE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F6BF2B9-5BBA-42B6-ACD6-3A844D73CB6B}" srcId="{7013FB97-606F-458B-B241-F4D1A16ED84E}" destId="{8CCCDE23-0FBC-4CFC-9149-A516A0B8F014}" srcOrd="0" destOrd="0" parTransId="{2FF32F57-AD13-429A-8E03-6BB92793D9AC}" sibTransId="{365A7402-CD00-4F15-9D05-93F7BBF034FE}"/>
    <dgm:cxn modelId="{DADF8623-B9D9-40FF-9994-E634114F6032}" srcId="{7013FB97-606F-458B-B241-F4D1A16ED84E}" destId="{292BD9CC-0D03-4C1B-B824-5F160D11EDED}" srcOrd="1" destOrd="0" parTransId="{7E35F39D-FE13-4A89-A86C-7CC811DDF814}" sibTransId="{DD315F4C-DCB4-4ACB-948A-86E09EC8C686}"/>
    <dgm:cxn modelId="{26E11F7F-AD6F-4984-9E38-64CC43F140C5}" type="presOf" srcId="{292BD9CC-0D03-4C1B-B824-5F160D11EDED}" destId="{6AD4779F-2D89-44A8-AFEB-9E9E0B4B9270}" srcOrd="0" destOrd="0" presId="urn:microsoft.com/office/officeart/2005/8/layout/vList4#22"/>
    <dgm:cxn modelId="{31DF7B94-FA97-4E6D-A435-3B020BD396A6}" type="presOf" srcId="{7013FB97-606F-458B-B241-F4D1A16ED84E}" destId="{7C0BB917-5EEA-4BF6-B6C6-E7455EC42554}" srcOrd="0" destOrd="0" presId="urn:microsoft.com/office/officeart/2005/8/layout/vList4#22"/>
    <dgm:cxn modelId="{C58E8CD3-A4B7-41ED-B0AC-B918AEB8EB4E}" type="presOf" srcId="{8CCCDE23-0FBC-4CFC-9149-A516A0B8F014}" destId="{FE2DAA56-1B5F-41F0-86E2-B22C63FE9551}" srcOrd="1" destOrd="0" presId="urn:microsoft.com/office/officeart/2005/8/layout/vList4#22"/>
    <dgm:cxn modelId="{F73BA4A1-9440-45DD-8237-46F10A952863}" type="presOf" srcId="{292BD9CC-0D03-4C1B-B824-5F160D11EDED}" destId="{D56F78E2-A321-4703-B115-8D7AA2CDB4E1}" srcOrd="1" destOrd="0" presId="urn:microsoft.com/office/officeart/2005/8/layout/vList4#22"/>
    <dgm:cxn modelId="{1121B7B7-5B68-4210-B0EE-A3E024D2ED6B}" type="presOf" srcId="{8CCCDE23-0FBC-4CFC-9149-A516A0B8F014}" destId="{564CA773-0C11-46D8-904A-C427677C649F}" srcOrd="0" destOrd="0" presId="urn:microsoft.com/office/officeart/2005/8/layout/vList4#22"/>
    <dgm:cxn modelId="{0A5B3ABA-15D5-414A-AC97-F44C34B15F21}" type="presParOf" srcId="{7C0BB917-5EEA-4BF6-B6C6-E7455EC42554}" destId="{255E613E-1F44-4D50-A7BF-FAFC059587FA}" srcOrd="0" destOrd="0" presId="urn:microsoft.com/office/officeart/2005/8/layout/vList4#22"/>
    <dgm:cxn modelId="{8214B513-1D0C-4B2A-8BBA-490FCB0F41B7}" type="presParOf" srcId="{255E613E-1F44-4D50-A7BF-FAFC059587FA}" destId="{564CA773-0C11-46D8-904A-C427677C649F}" srcOrd="0" destOrd="0" presId="urn:microsoft.com/office/officeart/2005/8/layout/vList4#22"/>
    <dgm:cxn modelId="{80E22E94-834D-4204-9140-103DE2139F00}" type="presParOf" srcId="{255E613E-1F44-4D50-A7BF-FAFC059587FA}" destId="{77FA0CEA-1C41-44FA-9D84-10A3D66C2C98}" srcOrd="1" destOrd="0" presId="urn:microsoft.com/office/officeart/2005/8/layout/vList4#22"/>
    <dgm:cxn modelId="{C71E9F41-5943-4005-9FCD-6FA5F8CCBF0F}" type="presParOf" srcId="{255E613E-1F44-4D50-A7BF-FAFC059587FA}" destId="{FE2DAA56-1B5F-41F0-86E2-B22C63FE9551}" srcOrd="2" destOrd="0" presId="urn:microsoft.com/office/officeart/2005/8/layout/vList4#22"/>
    <dgm:cxn modelId="{9E5862F6-AF86-4FE8-A94B-DFFF64A1B2D6}" type="presParOf" srcId="{7C0BB917-5EEA-4BF6-B6C6-E7455EC42554}" destId="{86851E69-54FE-455C-BA49-A35EB15E7DD6}" srcOrd="1" destOrd="0" presId="urn:microsoft.com/office/officeart/2005/8/layout/vList4#22"/>
    <dgm:cxn modelId="{6F8626AA-609A-4CF0-8141-912327800CBE}" type="presParOf" srcId="{7C0BB917-5EEA-4BF6-B6C6-E7455EC42554}" destId="{538A0489-A842-432A-B5A7-8AF5B74F2867}" srcOrd="2" destOrd="0" presId="urn:microsoft.com/office/officeart/2005/8/layout/vList4#22"/>
    <dgm:cxn modelId="{695BE75E-97B1-4315-8FA2-077876055C2A}" type="presParOf" srcId="{538A0489-A842-432A-B5A7-8AF5B74F2867}" destId="{6AD4779F-2D89-44A8-AFEB-9E9E0B4B9270}" srcOrd="0" destOrd="0" presId="urn:microsoft.com/office/officeart/2005/8/layout/vList4#22"/>
    <dgm:cxn modelId="{15112081-4634-4DAE-9DF4-31889A98DF53}" type="presParOf" srcId="{538A0489-A842-432A-B5A7-8AF5B74F2867}" destId="{60F8457E-37EE-43FB-8DE5-CB4A50CA1F26}" srcOrd="1" destOrd="0" presId="urn:microsoft.com/office/officeart/2005/8/layout/vList4#22"/>
    <dgm:cxn modelId="{FD091EEA-425E-4319-8E84-D11E93EAE300}" type="presParOf" srcId="{538A0489-A842-432A-B5A7-8AF5B74F2867}" destId="{D56F78E2-A321-4703-B115-8D7AA2CDB4E1}" srcOrd="2" destOrd="0" presId="urn:microsoft.com/office/officeart/2005/8/layout/vList4#2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410230" y="7"/>
          <a:ext cx="7409138" cy="1207496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473" tIns="106680" rIns="199136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solidFill>
                <a:schemeClr val="tx1"/>
              </a:solidFill>
              <a:latin typeface="Arial Narrow" panose="020B0606020202030204" pitchFamily="34" charset="0"/>
            </a:rPr>
            <a:t>Introduction</a:t>
          </a: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tx1"/>
              </a:solidFill>
              <a:latin typeface="Arial Narrow" panose="020B0606020202030204" pitchFamily="34" charset="0"/>
            </a:rPr>
            <a:t>(Background and Problem formulation)</a:t>
          </a:r>
          <a:endParaRPr lang="en-US" sz="28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712104" y="7"/>
        <a:ext cx="7107264" cy="1207496"/>
      </dsp:txXfrm>
    </dsp:sp>
    <dsp:sp modelId="{2FB93293-8D57-42DE-BC2C-ADC14D96A20C}">
      <dsp:nvSpPr>
        <dsp:cNvPr id="0" name=""/>
        <dsp:cNvSpPr/>
      </dsp:nvSpPr>
      <dsp:spPr>
        <a:xfrm>
          <a:off x="774709" y="7"/>
          <a:ext cx="1207496" cy="12074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84438-8EAA-4C9A-A184-C9338937AA80}">
      <dsp:nvSpPr>
        <dsp:cNvPr id="0" name=""/>
        <dsp:cNvSpPr/>
      </dsp:nvSpPr>
      <dsp:spPr>
        <a:xfrm rot="10800000">
          <a:off x="410230" y="1567951"/>
          <a:ext cx="7409138" cy="1207496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473" tIns="106680" rIns="199136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Arial Narrow" panose="020B0606020202030204" pitchFamily="34" charset="0"/>
            </a:rPr>
            <a:t>Methods</a:t>
          </a:r>
          <a:endParaRPr lang="en-US" sz="28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712104" y="1567951"/>
        <a:ext cx="7107264" cy="1207496"/>
      </dsp:txXfrm>
    </dsp:sp>
    <dsp:sp modelId="{F600CC7D-0865-46F5-890C-8E927E928382}">
      <dsp:nvSpPr>
        <dsp:cNvPr id="0" name=""/>
        <dsp:cNvSpPr/>
      </dsp:nvSpPr>
      <dsp:spPr>
        <a:xfrm>
          <a:off x="774709" y="1567951"/>
          <a:ext cx="1207496" cy="12074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77D4EE-4806-497F-B64D-BA4F5C22AB78}">
      <dsp:nvSpPr>
        <dsp:cNvPr id="0" name=""/>
        <dsp:cNvSpPr/>
      </dsp:nvSpPr>
      <dsp:spPr>
        <a:xfrm rot="10800000">
          <a:off x="381006" y="3135895"/>
          <a:ext cx="7467586" cy="1207496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473" tIns="106680" rIns="199136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  <a:latin typeface="Arial Narrow" panose="020B0606020202030204" pitchFamily="34" charset="0"/>
            </a:rPr>
            <a:t>Conclution</a:t>
          </a:r>
          <a:r>
            <a:rPr lang="en-US" sz="2800" b="1" kern="1200" dirty="0">
              <a:solidFill>
                <a:schemeClr val="tx1"/>
              </a:solidFill>
              <a:latin typeface="Arial Narrow" panose="020B0606020202030204" pitchFamily="34" charset="0"/>
            </a:rPr>
            <a:t> and Recommendation</a:t>
          </a:r>
        </a:p>
      </dsp:txBody>
      <dsp:txXfrm rot="10800000">
        <a:off x="682880" y="3135895"/>
        <a:ext cx="7165712" cy="1207496"/>
      </dsp:txXfrm>
    </dsp:sp>
    <dsp:sp modelId="{DBA353D6-1943-4B1B-97D5-949212DB85AE}">
      <dsp:nvSpPr>
        <dsp:cNvPr id="0" name=""/>
        <dsp:cNvSpPr/>
      </dsp:nvSpPr>
      <dsp:spPr>
        <a:xfrm>
          <a:off x="774709" y="3135895"/>
          <a:ext cx="1207496" cy="12074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A773-0C11-46D8-904A-C427677C649F}">
      <dsp:nvSpPr>
        <dsp:cNvPr id="0" name=""/>
        <dsp:cNvSpPr/>
      </dsp:nvSpPr>
      <dsp:spPr>
        <a:xfrm>
          <a:off x="0" y="0"/>
          <a:ext cx="8229600" cy="2925763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  <a:latin typeface="Arial Narrow" panose="020B0606020202030204" pitchFamily="34" charset="0"/>
            </a:rPr>
            <a:t>Cutting the tree branches gradually</a:t>
          </a:r>
        </a:p>
      </dsp:txBody>
      <dsp:txXfrm>
        <a:off x="1938496" y="0"/>
        <a:ext cx="6291103" cy="2925763"/>
      </dsp:txXfrm>
    </dsp:sp>
    <dsp:sp modelId="{77FA0CEA-1C41-44FA-9D84-10A3D66C2C98}">
      <dsp:nvSpPr>
        <dsp:cNvPr id="0" name=""/>
        <dsp:cNvSpPr/>
      </dsp:nvSpPr>
      <dsp:spPr>
        <a:xfrm>
          <a:off x="49910" y="278275"/>
          <a:ext cx="1778893" cy="234061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A773-0C11-46D8-904A-C427677C649F}">
      <dsp:nvSpPr>
        <dsp:cNvPr id="0" name=""/>
        <dsp:cNvSpPr/>
      </dsp:nvSpPr>
      <dsp:spPr>
        <a:xfrm>
          <a:off x="0" y="0"/>
          <a:ext cx="8229600" cy="1958950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 Yogyakarta Museum has a museum maintenance guarantee funding from special funding named </a:t>
          </a:r>
          <a:r>
            <a:rPr lang="en-US" sz="2600" i="1" kern="1200" dirty="0" err="1">
              <a:solidFill>
                <a:schemeClr val="tx1"/>
              </a:solidFill>
              <a:latin typeface="Arial Narrow" panose="020B0606020202030204" pitchFamily="34" charset="0"/>
            </a:rPr>
            <a:t>Danais</a:t>
          </a:r>
          <a:r>
            <a:rPr lang="en-US" sz="2600" i="1" kern="1200" dirty="0">
              <a:solidFill>
                <a:schemeClr val="tx1"/>
              </a:solidFill>
              <a:latin typeface="Arial Narrow" panose="020B0606020202030204" pitchFamily="34" charset="0"/>
            </a:rPr>
            <a:t> (Dana Istimewa).</a:t>
          </a:r>
        </a:p>
      </dsp:txBody>
      <dsp:txXfrm>
        <a:off x="1841815" y="0"/>
        <a:ext cx="6387784" cy="1958950"/>
      </dsp:txXfrm>
    </dsp:sp>
    <dsp:sp modelId="{77FA0CEA-1C41-44FA-9D84-10A3D66C2C98}">
      <dsp:nvSpPr>
        <dsp:cNvPr id="0" name=""/>
        <dsp:cNvSpPr/>
      </dsp:nvSpPr>
      <dsp:spPr>
        <a:xfrm>
          <a:off x="104727" y="195895"/>
          <a:ext cx="1475896" cy="156716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4779F-2D89-44A8-AFEB-9E9E0B4B9270}">
      <dsp:nvSpPr>
        <dsp:cNvPr id="0" name=""/>
        <dsp:cNvSpPr/>
      </dsp:nvSpPr>
      <dsp:spPr>
        <a:xfrm>
          <a:off x="0" y="2154845"/>
          <a:ext cx="8229600" cy="1958950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Some of Yogyakarta Palace families also support the maintenance of the museum</a:t>
          </a:r>
        </a:p>
      </dsp:txBody>
      <dsp:txXfrm>
        <a:off x="1841815" y="2154845"/>
        <a:ext cx="6387784" cy="1958950"/>
      </dsp:txXfrm>
    </dsp:sp>
    <dsp:sp modelId="{60F8457E-37EE-43FB-8DE5-CB4A50CA1F26}">
      <dsp:nvSpPr>
        <dsp:cNvPr id="0" name=""/>
        <dsp:cNvSpPr/>
      </dsp:nvSpPr>
      <dsp:spPr>
        <a:xfrm>
          <a:off x="104727" y="2350740"/>
          <a:ext cx="1475896" cy="156716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1155117" y="1918"/>
          <a:ext cx="6922069" cy="1142881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9" tIns="83820" rIns="156464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 Yogyakarta Museum has done some preventive activities to face the disaster</a:t>
          </a:r>
        </a:p>
      </dsp:txBody>
      <dsp:txXfrm rot="10800000">
        <a:off x="1440837" y="1918"/>
        <a:ext cx="6636349" cy="1142881"/>
      </dsp:txXfrm>
    </dsp:sp>
    <dsp:sp modelId="{2FB93293-8D57-42DE-BC2C-ADC14D96A20C}">
      <dsp:nvSpPr>
        <dsp:cNvPr id="0" name=""/>
        <dsp:cNvSpPr/>
      </dsp:nvSpPr>
      <dsp:spPr>
        <a:xfrm>
          <a:off x="807017" y="1918"/>
          <a:ext cx="1142881" cy="11428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96B6-0BF4-4150-B510-70D16BB36807}">
      <dsp:nvSpPr>
        <dsp:cNvPr id="0" name=""/>
        <dsp:cNvSpPr/>
      </dsp:nvSpPr>
      <dsp:spPr>
        <a:xfrm rot="10800000">
          <a:off x="1155117" y="1485959"/>
          <a:ext cx="6922069" cy="1142881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9" tIns="83820" rIns="156464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The disaster planning are include: flood anticipation, wind anticipation, fire anticipation, </a:t>
          </a:r>
          <a:r>
            <a:rPr lang="en-US" sz="2200" b="0" kern="1200" dirty="0" err="1">
              <a:solidFill>
                <a:schemeClr val="tx1"/>
              </a:solidFill>
              <a:latin typeface="Arial Narrow" panose="020B0606020202030204" pitchFamily="34" charset="0"/>
            </a:rPr>
            <a:t>vulcanic</a:t>
          </a: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 dust anticipation, human error anticipation</a:t>
          </a:r>
          <a:endParaRPr lang="en-US" sz="22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1440837" y="1485959"/>
        <a:ext cx="6636349" cy="1142881"/>
      </dsp:txXfrm>
    </dsp:sp>
    <dsp:sp modelId="{6DA8E891-4FA4-4BB5-89C4-48BAB044FB41}">
      <dsp:nvSpPr>
        <dsp:cNvPr id="0" name=""/>
        <dsp:cNvSpPr/>
      </dsp:nvSpPr>
      <dsp:spPr>
        <a:xfrm>
          <a:off x="807017" y="1485959"/>
          <a:ext cx="1142881" cy="114288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21193-DDBD-4CFB-B872-8889C3541744}">
      <dsp:nvSpPr>
        <dsp:cNvPr id="0" name=""/>
        <dsp:cNvSpPr/>
      </dsp:nvSpPr>
      <dsp:spPr>
        <a:xfrm rot="10800000">
          <a:off x="1155117" y="2969999"/>
          <a:ext cx="6922069" cy="1142881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9" tIns="76200" rIns="14224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 Narrow" panose="020B0606020202030204" pitchFamily="34" charset="0"/>
            </a:rPr>
            <a:t>The disaster planning was not created in disaster planning policies</a:t>
          </a:r>
        </a:p>
      </dsp:txBody>
      <dsp:txXfrm rot="10800000">
        <a:off x="1440837" y="2969999"/>
        <a:ext cx="6636349" cy="1142881"/>
      </dsp:txXfrm>
    </dsp:sp>
    <dsp:sp modelId="{E00554C4-80FE-4800-A854-361BE9A32276}">
      <dsp:nvSpPr>
        <dsp:cNvPr id="0" name=""/>
        <dsp:cNvSpPr/>
      </dsp:nvSpPr>
      <dsp:spPr>
        <a:xfrm>
          <a:off x="807017" y="2969999"/>
          <a:ext cx="1142881" cy="11428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2147306" y="1918"/>
          <a:ext cx="5472684" cy="1142881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9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Arial Narrow" panose="020B0606020202030204" pitchFamily="34" charset="0"/>
            </a:rPr>
            <a:t>The Museum needs to create the disaster planning into written policies</a:t>
          </a:r>
        </a:p>
      </dsp:txBody>
      <dsp:txXfrm rot="10800000">
        <a:off x="2433026" y="1918"/>
        <a:ext cx="5186964" cy="1142881"/>
      </dsp:txXfrm>
    </dsp:sp>
    <dsp:sp modelId="{2FB93293-8D57-42DE-BC2C-ADC14D96A20C}">
      <dsp:nvSpPr>
        <dsp:cNvPr id="0" name=""/>
        <dsp:cNvSpPr/>
      </dsp:nvSpPr>
      <dsp:spPr>
        <a:xfrm>
          <a:off x="1092737" y="1918"/>
          <a:ext cx="1142881" cy="11428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96B6-0BF4-4150-B510-70D16BB36807}">
      <dsp:nvSpPr>
        <dsp:cNvPr id="0" name=""/>
        <dsp:cNvSpPr/>
      </dsp:nvSpPr>
      <dsp:spPr>
        <a:xfrm rot="10800000">
          <a:off x="2147306" y="1485959"/>
          <a:ext cx="5472684" cy="1142881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9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Arial Narrow" panose="020B0606020202030204" pitchFamily="34" charset="0"/>
            </a:rPr>
            <a:t>The Museum needs to arrange the disaster planning team which has full responsibilities</a:t>
          </a:r>
        </a:p>
      </dsp:txBody>
      <dsp:txXfrm rot="10800000">
        <a:off x="2433026" y="1485959"/>
        <a:ext cx="5186964" cy="1142881"/>
      </dsp:txXfrm>
    </dsp:sp>
    <dsp:sp modelId="{6DA8E891-4FA4-4BB5-89C4-48BAB044FB41}">
      <dsp:nvSpPr>
        <dsp:cNvPr id="0" name=""/>
        <dsp:cNvSpPr/>
      </dsp:nvSpPr>
      <dsp:spPr>
        <a:xfrm>
          <a:off x="1092737" y="1485959"/>
          <a:ext cx="1142881" cy="114288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F6E32-801E-46BB-A197-371E3081190D}">
      <dsp:nvSpPr>
        <dsp:cNvPr id="0" name=""/>
        <dsp:cNvSpPr/>
      </dsp:nvSpPr>
      <dsp:spPr>
        <a:xfrm rot="10800000">
          <a:off x="2147306" y="2969999"/>
          <a:ext cx="5472684" cy="1142881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9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Arial Narrow" panose="020B0606020202030204" pitchFamily="34" charset="0"/>
            </a:rPr>
            <a:t>The Museum needs to more active to digitizing its collections, because it is an effective disaster planning effort</a:t>
          </a:r>
        </a:p>
      </dsp:txBody>
      <dsp:txXfrm rot="10800000">
        <a:off x="2433026" y="2969999"/>
        <a:ext cx="5186964" cy="1142881"/>
      </dsp:txXfrm>
    </dsp:sp>
    <dsp:sp modelId="{648C6C88-F28F-4344-AE44-2386AB8C1A05}">
      <dsp:nvSpPr>
        <dsp:cNvPr id="0" name=""/>
        <dsp:cNvSpPr/>
      </dsp:nvSpPr>
      <dsp:spPr>
        <a:xfrm>
          <a:off x="1092737" y="2969999"/>
          <a:ext cx="1142881" cy="11428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152412" y="7"/>
          <a:ext cx="7924774" cy="1207496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473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Adrisijanti (ed.), I. (2010). </a:t>
          </a:r>
          <a:r>
            <a:rPr lang="id-ID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Lindhu Ageng Ngayogyakarta: Warisan Budaya Pascagempa Bumi 27 Mei 2006.</a:t>
          </a: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Yogyakarta: Balai Pelestarian Peninggalan Purbakala Yogyakarta.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4286" y="7"/>
        <a:ext cx="7622900" cy="1207496"/>
      </dsp:txXfrm>
    </dsp:sp>
    <dsp:sp modelId="{2FB93293-8D57-42DE-BC2C-ADC14D96A20C}">
      <dsp:nvSpPr>
        <dsp:cNvPr id="0" name=""/>
        <dsp:cNvSpPr/>
      </dsp:nvSpPr>
      <dsp:spPr>
        <a:xfrm>
          <a:off x="3" y="7"/>
          <a:ext cx="906540" cy="120749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96B6-0BF4-4150-B510-70D16BB36807}">
      <dsp:nvSpPr>
        <dsp:cNvPr id="0" name=""/>
        <dsp:cNvSpPr/>
      </dsp:nvSpPr>
      <dsp:spPr>
        <a:xfrm rot="10800000">
          <a:off x="152412" y="1567951"/>
          <a:ext cx="7924774" cy="1207496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473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Badan Nasional Penanggulangan Bencana RI. (2008). </a:t>
          </a:r>
          <a:r>
            <a:rPr lang="id-ID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Peraturan Kepala Badan Nasional Penanggulangan Bencana Nomor 4 Tahun 2008 Tentang Pedoman Penyusunan Rencana Penanggulangan Bencana.</a:t>
          </a: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Jakarta: Badan Nasional Penanggulangan Bencana Republik Indonesia.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4286" y="1567951"/>
        <a:ext cx="7622900" cy="1207496"/>
      </dsp:txXfrm>
    </dsp:sp>
    <dsp:sp modelId="{6DA8E891-4FA4-4BB5-89C4-48BAB044FB41}">
      <dsp:nvSpPr>
        <dsp:cNvPr id="0" name=""/>
        <dsp:cNvSpPr/>
      </dsp:nvSpPr>
      <dsp:spPr>
        <a:xfrm>
          <a:off x="3" y="1567951"/>
          <a:ext cx="906540" cy="120749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23499-9ADA-4742-8787-CF1356F61674}">
      <dsp:nvSpPr>
        <dsp:cNvPr id="0" name=""/>
        <dsp:cNvSpPr/>
      </dsp:nvSpPr>
      <dsp:spPr>
        <a:xfrm rot="10800000">
          <a:off x="152412" y="3135895"/>
          <a:ext cx="7924774" cy="1207496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473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Bain, J. R. (2009). </a:t>
          </a:r>
          <a:r>
            <a:rPr lang="id-ID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Museum Emergency Plan.</a:t>
          </a: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Missoula: Historical Museum at Fort Missoula.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4286" y="3135895"/>
        <a:ext cx="7622900" cy="1207496"/>
      </dsp:txXfrm>
    </dsp:sp>
    <dsp:sp modelId="{1F6E97E9-3141-4928-9371-89354B5B6342}">
      <dsp:nvSpPr>
        <dsp:cNvPr id="0" name=""/>
        <dsp:cNvSpPr/>
      </dsp:nvSpPr>
      <dsp:spPr>
        <a:xfrm>
          <a:off x="3" y="3135895"/>
          <a:ext cx="906540" cy="120749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228592" y="258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Direktorat Museum Departemen Kebudayaan dan Pariwisata RI. (2007). </a:t>
          </a:r>
          <a:r>
            <a:rPr lang="id-ID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Pengelolaan Koleksi Museum.</a:t>
          </a: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Jakarta: Departemen Kebudayaan dan Pariwisata Republik Indonesia.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258"/>
        <a:ext cx="7550637" cy="887113"/>
      </dsp:txXfrm>
    </dsp:sp>
    <dsp:sp modelId="{2FB93293-8D57-42DE-BC2C-ADC14D96A20C}">
      <dsp:nvSpPr>
        <dsp:cNvPr id="0" name=""/>
        <dsp:cNvSpPr/>
      </dsp:nvSpPr>
      <dsp:spPr>
        <a:xfrm>
          <a:off x="89912" y="258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96B6-0BF4-4150-B510-70D16BB36807}">
      <dsp:nvSpPr>
        <dsp:cNvPr id="0" name=""/>
        <dsp:cNvSpPr/>
      </dsp:nvSpPr>
      <dsp:spPr>
        <a:xfrm rot="10800000">
          <a:off x="228592" y="1152181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Dorge, V., &amp; Jones, S. L. (1999). </a:t>
          </a:r>
          <a:r>
            <a:rPr lang="id-ID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Building an Emergency Plan: A Guide for Museums and Other Cultural Institutions.</a:t>
          </a: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Los Angeles: The Getty Conservation Institute.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1152181"/>
        <a:ext cx="7550637" cy="887113"/>
      </dsp:txXfrm>
    </dsp:sp>
    <dsp:sp modelId="{6DA8E891-4FA4-4BB5-89C4-48BAB044FB41}">
      <dsp:nvSpPr>
        <dsp:cNvPr id="0" name=""/>
        <dsp:cNvSpPr/>
      </dsp:nvSpPr>
      <dsp:spPr>
        <a:xfrm>
          <a:off x="89912" y="1152181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23499-9ADA-4742-8787-CF1356F61674}">
      <dsp:nvSpPr>
        <dsp:cNvPr id="0" name=""/>
        <dsp:cNvSpPr/>
      </dsp:nvSpPr>
      <dsp:spPr>
        <a:xfrm rot="10800000">
          <a:off x="228592" y="2304104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Kaur, T. (2009). Disaster Planning in University Libraries in India: A Neglected Area. </a:t>
          </a:r>
          <a:r>
            <a:rPr lang="en-US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New Library World, Vol.110 No.3/4</a:t>
          </a: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, 175-187.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2304104"/>
        <a:ext cx="7550637" cy="887113"/>
      </dsp:txXfrm>
    </dsp:sp>
    <dsp:sp modelId="{1F6E97E9-3141-4928-9371-89354B5B6342}">
      <dsp:nvSpPr>
        <dsp:cNvPr id="0" name=""/>
        <dsp:cNvSpPr/>
      </dsp:nvSpPr>
      <dsp:spPr>
        <a:xfrm>
          <a:off x="89912" y="2304104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CA711-9CC5-4EA0-80E7-430E5EF6D032}">
      <dsp:nvSpPr>
        <dsp:cNvPr id="0" name=""/>
        <dsp:cNvSpPr/>
      </dsp:nvSpPr>
      <dsp:spPr>
        <a:xfrm rot="10800000">
          <a:off x="228592" y="3456027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Martoatmodjo, K. (1993). </a:t>
          </a:r>
          <a:r>
            <a:rPr lang="id-ID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Materi Pokok Pelestarian Bahan Pustaka.</a:t>
          </a: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Jakarta: Universitas Terbuka.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3456027"/>
        <a:ext cx="7550637" cy="887113"/>
      </dsp:txXfrm>
    </dsp:sp>
    <dsp:sp modelId="{32EBF86A-A284-42B8-8000-608A24D205C5}">
      <dsp:nvSpPr>
        <dsp:cNvPr id="0" name=""/>
        <dsp:cNvSpPr/>
      </dsp:nvSpPr>
      <dsp:spPr>
        <a:xfrm>
          <a:off x="89912" y="3456027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228592" y="258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Momani, N. M. (2011). Integrated Framework for Earthquake Consequences Management. </a:t>
          </a:r>
          <a:r>
            <a:rPr lang="en-US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Disaster Prevention and Management: An International Journal, Vol. 20 </a:t>
          </a:r>
          <a:r>
            <a:rPr lang="en-US" sz="1800" i="1" kern="1200" dirty="0" err="1">
              <a:solidFill>
                <a:schemeClr val="tx1"/>
              </a:solidFill>
              <a:latin typeface="Arial Narrow" panose="020B0606020202030204" pitchFamily="34" charset="0"/>
            </a:rPr>
            <a:t>Iss</a:t>
          </a:r>
          <a:r>
            <a:rPr lang="en-US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. 3</a:t>
          </a: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, 314-333.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258"/>
        <a:ext cx="7550637" cy="887113"/>
      </dsp:txXfrm>
    </dsp:sp>
    <dsp:sp modelId="{2FB93293-8D57-42DE-BC2C-ADC14D96A20C}">
      <dsp:nvSpPr>
        <dsp:cNvPr id="0" name=""/>
        <dsp:cNvSpPr/>
      </dsp:nvSpPr>
      <dsp:spPr>
        <a:xfrm>
          <a:off x="0" y="94550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96B6-0BF4-4150-B510-70D16BB36807}">
      <dsp:nvSpPr>
        <dsp:cNvPr id="0" name=""/>
        <dsp:cNvSpPr/>
      </dsp:nvSpPr>
      <dsp:spPr>
        <a:xfrm rot="10800000">
          <a:off x="228592" y="1152181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Dorge, V., &amp; Jones, S. L. (1999). </a:t>
          </a:r>
          <a:r>
            <a:rPr lang="id-ID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Building an Emergency Plan: A Guide for Museums and Other Cultural Institutions.</a:t>
          </a:r>
          <a:r>
            <a:rPr lang="id-ID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Los Angeles: The Getty Conservation Institute.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1152181"/>
        <a:ext cx="7550637" cy="887113"/>
      </dsp:txXfrm>
    </dsp:sp>
    <dsp:sp modelId="{6DA8E891-4FA4-4BB5-89C4-48BAB044FB41}">
      <dsp:nvSpPr>
        <dsp:cNvPr id="0" name=""/>
        <dsp:cNvSpPr/>
      </dsp:nvSpPr>
      <dsp:spPr>
        <a:xfrm>
          <a:off x="0" y="1122277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23499-9ADA-4742-8787-CF1356F61674}">
      <dsp:nvSpPr>
        <dsp:cNvPr id="0" name=""/>
        <dsp:cNvSpPr/>
      </dsp:nvSpPr>
      <dsp:spPr>
        <a:xfrm rot="10800000">
          <a:off x="228592" y="2304104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Smith, K. (2008). Hydrological Hazards: Floods. In K. Smith, </a:t>
          </a:r>
          <a:r>
            <a:rPr lang="en-US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Environmental Hazards: Assessing Risk and Recuing Disaster</a:t>
          </a: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(pp. 232-261). London: </a:t>
          </a:r>
          <a:r>
            <a:rPr lang="en-US" sz="1800" kern="1200" dirty="0" err="1">
              <a:solidFill>
                <a:schemeClr val="tx1"/>
              </a:solidFill>
              <a:latin typeface="Arial Narrow" panose="020B0606020202030204" pitchFamily="34" charset="0"/>
            </a:rPr>
            <a:t>Routeledge</a:t>
          </a: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 Tailor and Francis.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2304104"/>
        <a:ext cx="7550637" cy="887113"/>
      </dsp:txXfrm>
    </dsp:sp>
    <dsp:sp modelId="{1F6E97E9-3141-4928-9371-89354B5B6342}">
      <dsp:nvSpPr>
        <dsp:cNvPr id="0" name=""/>
        <dsp:cNvSpPr/>
      </dsp:nvSpPr>
      <dsp:spPr>
        <a:xfrm>
          <a:off x="0" y="2274200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CA711-9CC5-4EA0-80E7-430E5EF6D032}">
      <dsp:nvSpPr>
        <dsp:cNvPr id="0" name=""/>
        <dsp:cNvSpPr/>
      </dsp:nvSpPr>
      <dsp:spPr>
        <a:xfrm rot="10800000">
          <a:off x="228592" y="3456027"/>
          <a:ext cx="7772415" cy="88711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192" tIns="68580" rIns="128016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  <a:latin typeface="Arial Narrow" panose="020B0606020202030204" pitchFamily="34" charset="0"/>
            </a:rPr>
            <a:t>Soneye</a:t>
          </a: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, A. (2014). An Overview of Humanitarian Relief Supply Chains for Victims of Perennial Flood Disasters in Lagos, Nigeria (2010-2012). </a:t>
          </a:r>
          <a:r>
            <a:rPr lang="en-US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Journal of Humanitarian Logistics and Supply Chain Management Vol. 4 </a:t>
          </a:r>
          <a:r>
            <a:rPr lang="en-US" sz="1800" i="1" kern="1200" dirty="0" err="1">
              <a:solidFill>
                <a:schemeClr val="tx1"/>
              </a:solidFill>
              <a:latin typeface="Arial Narrow" panose="020B0606020202030204" pitchFamily="34" charset="0"/>
            </a:rPr>
            <a:t>Iss</a:t>
          </a:r>
          <a:r>
            <a:rPr lang="en-US" sz="1800" i="1" kern="1200" dirty="0">
              <a:solidFill>
                <a:schemeClr val="tx1"/>
              </a:solidFill>
              <a:latin typeface="Arial Narrow" panose="020B0606020202030204" pitchFamily="34" charset="0"/>
            </a:rPr>
            <a:t>. 2</a:t>
          </a:r>
          <a:r>
            <a:rPr lang="en-US" sz="1800" kern="1200" dirty="0">
              <a:solidFill>
                <a:schemeClr val="tx1"/>
              </a:solidFill>
              <a:latin typeface="Arial Narrow" panose="020B0606020202030204" pitchFamily="34" charset="0"/>
            </a:rPr>
            <a:t>, 179-197.</a:t>
          </a:r>
          <a:endParaRPr lang="en-US" sz="1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50370" y="3456027"/>
        <a:ext cx="7550637" cy="887113"/>
      </dsp:txXfrm>
    </dsp:sp>
    <dsp:sp modelId="{32EBF86A-A284-42B8-8000-608A24D205C5}">
      <dsp:nvSpPr>
        <dsp:cNvPr id="0" name=""/>
        <dsp:cNvSpPr/>
      </dsp:nvSpPr>
      <dsp:spPr>
        <a:xfrm>
          <a:off x="0" y="3426123"/>
          <a:ext cx="748288" cy="88711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228592" y="3795"/>
          <a:ext cx="7772415" cy="699998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80" tIns="60960" rIns="113792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rial Narrow" panose="020B0606020202030204" pitchFamily="34" charset="0"/>
            </a:rPr>
            <a:t>Spence, R. (2007). Saving Lives in Earthquakes: Successes and Failures in Seismic Protection Since 1960. </a:t>
          </a:r>
          <a:r>
            <a:rPr lang="en-US" sz="1600" i="1" kern="1200" dirty="0">
              <a:solidFill>
                <a:schemeClr val="tx1"/>
              </a:solidFill>
              <a:latin typeface="Arial Narrow" panose="020B0606020202030204" pitchFamily="34" charset="0"/>
            </a:rPr>
            <a:t>Bulletin of Earthquake Engineering, Vol. 5 No. 2</a:t>
          </a:r>
          <a:r>
            <a:rPr lang="en-US" sz="1600" kern="1200" dirty="0">
              <a:solidFill>
                <a:schemeClr val="tx1"/>
              </a:solidFill>
              <a:latin typeface="Arial Narrow" panose="020B0606020202030204" pitchFamily="34" charset="0"/>
            </a:rPr>
            <a:t>, 139-251.</a:t>
          </a:r>
          <a:endParaRPr lang="en-US" sz="16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03591" y="3795"/>
        <a:ext cx="7597416" cy="699998"/>
      </dsp:txXfrm>
    </dsp:sp>
    <dsp:sp modelId="{2FB93293-8D57-42DE-BC2C-ADC14D96A20C}">
      <dsp:nvSpPr>
        <dsp:cNvPr id="0" name=""/>
        <dsp:cNvSpPr/>
      </dsp:nvSpPr>
      <dsp:spPr>
        <a:xfrm>
          <a:off x="0" y="78197"/>
          <a:ext cx="590455" cy="69999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96B6-0BF4-4150-B510-70D16BB36807}">
      <dsp:nvSpPr>
        <dsp:cNvPr id="0" name=""/>
        <dsp:cNvSpPr/>
      </dsp:nvSpPr>
      <dsp:spPr>
        <a:xfrm rot="10800000">
          <a:off x="228592" y="912748"/>
          <a:ext cx="7772415" cy="699998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80" tIns="60960" rIns="113792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solidFill>
                <a:schemeClr val="tx1"/>
              </a:solidFill>
              <a:latin typeface="Arial Narrow" panose="020B0606020202030204" pitchFamily="34" charset="0"/>
            </a:rPr>
            <a:t>Stevenson, J., &amp; Collins, P. H. (2006). </a:t>
          </a:r>
          <a:r>
            <a:rPr lang="id-ID" sz="1600" i="1" kern="1200" dirty="0">
              <a:solidFill>
                <a:schemeClr val="tx1"/>
              </a:solidFill>
              <a:latin typeface="Arial Narrow" panose="020B0606020202030204" pitchFamily="34" charset="0"/>
            </a:rPr>
            <a:t>Dictionary of Information and Library Management Second Edition.</a:t>
          </a:r>
          <a:r>
            <a:rPr lang="id-ID" sz="1600" kern="1200" dirty="0">
              <a:solidFill>
                <a:schemeClr val="tx1"/>
              </a:solidFill>
              <a:latin typeface="Arial Narrow" panose="020B0606020202030204" pitchFamily="34" charset="0"/>
            </a:rPr>
            <a:t> London: A &amp; C Black Publisher.</a:t>
          </a:r>
          <a:endParaRPr lang="en-US" sz="16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03591" y="912748"/>
        <a:ext cx="7597416" cy="699998"/>
      </dsp:txXfrm>
    </dsp:sp>
    <dsp:sp modelId="{6DA8E891-4FA4-4BB5-89C4-48BAB044FB41}">
      <dsp:nvSpPr>
        <dsp:cNvPr id="0" name=""/>
        <dsp:cNvSpPr/>
      </dsp:nvSpPr>
      <dsp:spPr>
        <a:xfrm>
          <a:off x="0" y="889151"/>
          <a:ext cx="590455" cy="69999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23499-9ADA-4742-8787-CF1356F61674}">
      <dsp:nvSpPr>
        <dsp:cNvPr id="0" name=""/>
        <dsp:cNvSpPr/>
      </dsp:nvSpPr>
      <dsp:spPr>
        <a:xfrm rot="10800000">
          <a:off x="228592" y="1821700"/>
          <a:ext cx="7772415" cy="699998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80" tIns="60960" rIns="113792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solidFill>
                <a:schemeClr val="tx1"/>
              </a:solidFill>
              <a:latin typeface="Arial Narrow" panose="020B0606020202030204" pitchFamily="34" charset="0"/>
            </a:rPr>
            <a:t>Sulistyo-Basuki. (1991). </a:t>
          </a:r>
          <a:r>
            <a:rPr lang="id-ID" sz="1600" i="1" kern="1200" dirty="0">
              <a:solidFill>
                <a:schemeClr val="tx1"/>
              </a:solidFill>
              <a:latin typeface="Arial Narrow" panose="020B0606020202030204" pitchFamily="34" charset="0"/>
            </a:rPr>
            <a:t>Pengantar Ilmu Perpustakaan.</a:t>
          </a:r>
          <a:r>
            <a:rPr lang="id-ID" sz="1600" kern="1200" dirty="0">
              <a:solidFill>
                <a:schemeClr val="tx1"/>
              </a:solidFill>
              <a:latin typeface="Arial Narrow" panose="020B0606020202030204" pitchFamily="34" charset="0"/>
            </a:rPr>
            <a:t> Jakarta: Gramedia Pustaka Utama.</a:t>
          </a:r>
          <a:endParaRPr lang="en-US" sz="16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03591" y="1821700"/>
        <a:ext cx="7597416" cy="699998"/>
      </dsp:txXfrm>
    </dsp:sp>
    <dsp:sp modelId="{1F6E97E9-3141-4928-9371-89354B5B6342}">
      <dsp:nvSpPr>
        <dsp:cNvPr id="0" name=""/>
        <dsp:cNvSpPr/>
      </dsp:nvSpPr>
      <dsp:spPr>
        <a:xfrm>
          <a:off x="0" y="1798103"/>
          <a:ext cx="590455" cy="69999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CA711-9CC5-4EA0-80E7-430E5EF6D032}">
      <dsp:nvSpPr>
        <dsp:cNvPr id="0" name=""/>
        <dsp:cNvSpPr/>
      </dsp:nvSpPr>
      <dsp:spPr>
        <a:xfrm rot="10800000">
          <a:off x="228592" y="2730653"/>
          <a:ext cx="7772415" cy="699998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80" tIns="60960" rIns="113792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rial Narrow" panose="020B0606020202030204" pitchFamily="34" charset="0"/>
            </a:rPr>
            <a:t>Tamura, Y. (2009). </a:t>
          </a:r>
          <a:r>
            <a:rPr lang="en-US" sz="1600" kern="1200" dirty="0" err="1">
              <a:solidFill>
                <a:schemeClr val="tx1"/>
              </a:solidFill>
              <a:latin typeface="Arial Narrow" panose="020B0606020202030204" pitchFamily="34" charset="0"/>
            </a:rPr>
            <a:t>WInd</a:t>
          </a:r>
          <a:r>
            <a:rPr lang="en-US" sz="1600" kern="1200" dirty="0">
              <a:solidFill>
                <a:schemeClr val="tx1"/>
              </a:solidFill>
              <a:latin typeface="Arial Narrow" panose="020B0606020202030204" pitchFamily="34" charset="0"/>
            </a:rPr>
            <a:t>-Induce Damage to Buildings and Disaster Risk Reduction. </a:t>
          </a:r>
          <a:r>
            <a:rPr lang="en-US" sz="1600" i="1" kern="1200" dirty="0">
              <a:solidFill>
                <a:schemeClr val="tx1"/>
              </a:solidFill>
              <a:latin typeface="Arial Narrow" panose="020B0606020202030204" pitchFamily="34" charset="0"/>
            </a:rPr>
            <a:t>The Seventh Asia-Pacific Conference on Wind Engineering</a:t>
          </a:r>
          <a:r>
            <a:rPr lang="en-US" sz="1600" kern="1200" dirty="0">
              <a:solidFill>
                <a:schemeClr val="tx1"/>
              </a:solidFill>
              <a:latin typeface="Arial Narrow" panose="020B0606020202030204" pitchFamily="34" charset="0"/>
            </a:rPr>
            <a:t> (pp. 1-22). Taipei, Taiwan: APCWE VII.</a:t>
          </a:r>
          <a:endParaRPr lang="en-US" sz="16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03591" y="2730653"/>
        <a:ext cx="7597416" cy="699998"/>
      </dsp:txXfrm>
    </dsp:sp>
    <dsp:sp modelId="{32EBF86A-A284-42B8-8000-608A24D205C5}">
      <dsp:nvSpPr>
        <dsp:cNvPr id="0" name=""/>
        <dsp:cNvSpPr/>
      </dsp:nvSpPr>
      <dsp:spPr>
        <a:xfrm>
          <a:off x="0" y="2707056"/>
          <a:ext cx="590455" cy="69999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64798-B494-43A1-B5D3-DB72E67A740B}">
      <dsp:nvSpPr>
        <dsp:cNvPr id="0" name=""/>
        <dsp:cNvSpPr/>
      </dsp:nvSpPr>
      <dsp:spPr>
        <a:xfrm rot="10800000">
          <a:off x="228592" y="3639606"/>
          <a:ext cx="7772415" cy="699998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80" tIns="60960" rIns="113792" bIns="609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Arial Narrow" panose="020B0606020202030204" pitchFamily="34" charset="0"/>
            </a:rPr>
            <a:t>Vassiliadis</a:t>
          </a:r>
          <a:r>
            <a:rPr lang="en-US" sz="1600" kern="1200" dirty="0">
              <a:solidFill>
                <a:schemeClr val="tx1"/>
              </a:solidFill>
              <a:latin typeface="Arial Narrow" panose="020B0606020202030204" pitchFamily="34" charset="0"/>
            </a:rPr>
            <a:t>, Z. M. (2011). Mega Fires: Can They be Managed Effectively? </a:t>
          </a:r>
          <a:r>
            <a:rPr lang="en-US" sz="1600" i="1" kern="1200" dirty="0">
              <a:solidFill>
                <a:schemeClr val="tx1"/>
              </a:solidFill>
              <a:latin typeface="Arial Narrow" panose="020B0606020202030204" pitchFamily="34" charset="0"/>
            </a:rPr>
            <a:t>Disaster Prevention and Management: An International Journal Vol. 20 </a:t>
          </a:r>
          <a:r>
            <a:rPr lang="en-US" sz="1600" i="1" kern="1200" dirty="0" err="1">
              <a:solidFill>
                <a:schemeClr val="tx1"/>
              </a:solidFill>
              <a:latin typeface="Arial Narrow" panose="020B0606020202030204" pitchFamily="34" charset="0"/>
            </a:rPr>
            <a:t>Iss</a:t>
          </a:r>
          <a:r>
            <a:rPr lang="en-US" sz="1600" i="1" kern="1200" dirty="0">
              <a:solidFill>
                <a:schemeClr val="tx1"/>
              </a:solidFill>
              <a:latin typeface="Arial Narrow" panose="020B0606020202030204" pitchFamily="34" charset="0"/>
            </a:rPr>
            <a:t>. 1</a:t>
          </a:r>
          <a:r>
            <a:rPr lang="en-US" sz="1600" kern="1200" dirty="0">
              <a:solidFill>
                <a:schemeClr val="tx1"/>
              </a:solidFill>
              <a:latin typeface="Arial Narrow" panose="020B0606020202030204" pitchFamily="34" charset="0"/>
            </a:rPr>
            <a:t>, 41-52.</a:t>
          </a:r>
          <a:endParaRPr lang="en-US" sz="16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403591" y="3639606"/>
        <a:ext cx="7597416" cy="699998"/>
      </dsp:txXfrm>
    </dsp:sp>
    <dsp:sp modelId="{DA7409EB-887A-4CAD-B7A0-858DFE7EF300}">
      <dsp:nvSpPr>
        <dsp:cNvPr id="0" name=""/>
        <dsp:cNvSpPr/>
      </dsp:nvSpPr>
      <dsp:spPr>
        <a:xfrm>
          <a:off x="0" y="3616009"/>
          <a:ext cx="590455" cy="69999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686780" y="62"/>
          <a:ext cx="7237038" cy="91832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55" tIns="83820" rIns="156464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Museum as one of the learning spaces</a:t>
          </a:r>
          <a:endParaRPr lang="en-US" sz="22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916361" y="62"/>
        <a:ext cx="7007457" cy="918323"/>
      </dsp:txXfrm>
    </dsp:sp>
    <dsp:sp modelId="{2FB93293-8D57-42DE-BC2C-ADC14D96A20C}">
      <dsp:nvSpPr>
        <dsp:cNvPr id="0" name=""/>
        <dsp:cNvSpPr/>
      </dsp:nvSpPr>
      <dsp:spPr>
        <a:xfrm>
          <a:off x="170057" y="26748"/>
          <a:ext cx="972945" cy="9183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96B6-0BF4-4150-B510-70D16BB36807}">
      <dsp:nvSpPr>
        <dsp:cNvPr id="0" name=""/>
        <dsp:cNvSpPr/>
      </dsp:nvSpPr>
      <dsp:spPr>
        <a:xfrm rot="10800000">
          <a:off x="686780" y="1192512"/>
          <a:ext cx="7237038" cy="91832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55" tIns="83820" rIns="156464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Because of the important function of museum, so it has to be preserved</a:t>
          </a:r>
          <a:endParaRPr lang="en-US" sz="22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916361" y="1192512"/>
        <a:ext cx="7007457" cy="918323"/>
      </dsp:txXfrm>
    </dsp:sp>
    <dsp:sp modelId="{6DA8E891-4FA4-4BB5-89C4-48BAB044FB41}">
      <dsp:nvSpPr>
        <dsp:cNvPr id="0" name=""/>
        <dsp:cNvSpPr/>
      </dsp:nvSpPr>
      <dsp:spPr>
        <a:xfrm>
          <a:off x="170057" y="1219199"/>
          <a:ext cx="972945" cy="9183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84438-8EAA-4C9A-A184-C9338937AA80}">
      <dsp:nvSpPr>
        <dsp:cNvPr id="0" name=""/>
        <dsp:cNvSpPr/>
      </dsp:nvSpPr>
      <dsp:spPr>
        <a:xfrm rot="10800000">
          <a:off x="686780" y="2384963"/>
          <a:ext cx="7237038" cy="91832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55" tIns="83820" rIns="156464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One of historical museum is </a:t>
          </a:r>
          <a:r>
            <a:rPr lang="en-US" sz="2200" b="0" kern="120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 (Palace) Yogyakarta Museum, which was built on 1755</a:t>
          </a:r>
        </a:p>
      </dsp:txBody>
      <dsp:txXfrm rot="10800000">
        <a:off x="916361" y="2384963"/>
        <a:ext cx="7007457" cy="918323"/>
      </dsp:txXfrm>
    </dsp:sp>
    <dsp:sp modelId="{F600CC7D-0865-46F5-890C-8E927E928382}">
      <dsp:nvSpPr>
        <dsp:cNvPr id="0" name=""/>
        <dsp:cNvSpPr/>
      </dsp:nvSpPr>
      <dsp:spPr>
        <a:xfrm>
          <a:off x="170057" y="2411649"/>
          <a:ext cx="972945" cy="91832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77D4EE-4806-497F-B64D-BA4F5C22AB78}">
      <dsp:nvSpPr>
        <dsp:cNvPr id="0" name=""/>
        <dsp:cNvSpPr/>
      </dsp:nvSpPr>
      <dsp:spPr>
        <a:xfrm rot="10800000">
          <a:off x="686780" y="3577413"/>
          <a:ext cx="7237038" cy="91832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955" tIns="83820" rIns="156464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Arial Narrow" panose="020B0606020202030204" pitchFamily="34" charset="0"/>
            </a:rPr>
            <a:t>It has so many cultural heritage which were legacies from Sri Sultan HB-I until HB-X as the King</a:t>
          </a:r>
        </a:p>
      </dsp:txBody>
      <dsp:txXfrm rot="10800000">
        <a:off x="916361" y="3577413"/>
        <a:ext cx="7007457" cy="918323"/>
      </dsp:txXfrm>
    </dsp:sp>
    <dsp:sp modelId="{DBA353D6-1943-4B1B-97D5-949212DB85AE}">
      <dsp:nvSpPr>
        <dsp:cNvPr id="0" name=""/>
        <dsp:cNvSpPr/>
      </dsp:nvSpPr>
      <dsp:spPr>
        <a:xfrm>
          <a:off x="170057" y="3577476"/>
          <a:ext cx="972945" cy="91832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3111-8B76-4836-B73C-6907DD5B7232}">
      <dsp:nvSpPr>
        <dsp:cNvPr id="0" name=""/>
        <dsp:cNvSpPr/>
      </dsp:nvSpPr>
      <dsp:spPr>
        <a:xfrm rot="10800000">
          <a:off x="2067686" y="793241"/>
          <a:ext cx="5472684" cy="2756916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723" tIns="106680" rIns="199136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 dirty="0">
              <a:solidFill>
                <a:schemeClr val="tx1"/>
              </a:solidFill>
              <a:latin typeface="Arial Narrow" panose="020B0606020202030204" pitchFamily="34" charset="0"/>
            </a:rPr>
            <a:t>How are the roles of Kraton Yogyakarta Museum in preserving the cultural heritage by </a:t>
          </a:r>
          <a:r>
            <a:rPr lang="it-IT" sz="2800" b="1" kern="1200" dirty="0">
              <a:solidFill>
                <a:schemeClr val="tx1"/>
              </a:solidFill>
              <a:latin typeface="Arial Narrow" panose="020B0606020202030204" pitchFamily="34" charset="0"/>
            </a:rPr>
            <a:t>disaster planning </a:t>
          </a:r>
          <a:r>
            <a:rPr lang="it-IT" sz="2800" b="0" kern="1200" dirty="0">
              <a:solidFill>
                <a:schemeClr val="tx1"/>
              </a:solidFill>
              <a:latin typeface="Arial Narrow" panose="020B0606020202030204" pitchFamily="34" charset="0"/>
            </a:rPr>
            <a:t>approach?</a:t>
          </a:r>
          <a:endParaRPr lang="en-US" sz="28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 rot="10800000">
        <a:off x="2756915" y="793241"/>
        <a:ext cx="4783455" cy="2756916"/>
      </dsp:txXfrm>
    </dsp:sp>
    <dsp:sp modelId="{2FB93293-8D57-42DE-BC2C-ADC14D96A20C}">
      <dsp:nvSpPr>
        <dsp:cNvPr id="0" name=""/>
        <dsp:cNvSpPr/>
      </dsp:nvSpPr>
      <dsp:spPr>
        <a:xfrm>
          <a:off x="689228" y="793241"/>
          <a:ext cx="2756916" cy="27569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9BD89-9B01-4650-940D-6B6EEB9C4EEC}">
      <dsp:nvSpPr>
        <dsp:cNvPr id="0" name=""/>
        <dsp:cNvSpPr/>
      </dsp:nvSpPr>
      <dsp:spPr>
        <a:xfrm>
          <a:off x="0" y="0"/>
          <a:ext cx="8229600" cy="181384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  <a:latin typeface="Arial Narrow" panose="020B0606020202030204" pitchFamily="34" charset="0"/>
            </a:rPr>
            <a:t>A field research with qualitative approach</a:t>
          </a:r>
        </a:p>
      </dsp:txBody>
      <dsp:txXfrm>
        <a:off x="1827304" y="0"/>
        <a:ext cx="6402295" cy="1813842"/>
      </dsp:txXfrm>
    </dsp:sp>
    <dsp:sp modelId="{942C8976-1F1E-47B2-B085-FBD61C4ED550}">
      <dsp:nvSpPr>
        <dsp:cNvPr id="0" name=""/>
        <dsp:cNvSpPr/>
      </dsp:nvSpPr>
      <dsp:spPr>
        <a:xfrm>
          <a:off x="135858" y="214570"/>
          <a:ext cx="1540548" cy="14510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D5E06-F233-41A8-BD52-4EC09BA78B09}">
      <dsp:nvSpPr>
        <dsp:cNvPr id="0" name=""/>
        <dsp:cNvSpPr/>
      </dsp:nvSpPr>
      <dsp:spPr>
        <a:xfrm>
          <a:off x="0" y="1995226"/>
          <a:ext cx="8229600" cy="181384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  <a:latin typeface="Arial Narrow" panose="020B0606020202030204" pitchFamily="34" charset="0"/>
            </a:rPr>
            <a:t>Data collected by interview with the Museum Officers and observation</a:t>
          </a:r>
        </a:p>
      </dsp:txBody>
      <dsp:txXfrm>
        <a:off x="1827304" y="1995226"/>
        <a:ext cx="6402295" cy="1813842"/>
      </dsp:txXfrm>
    </dsp:sp>
    <dsp:sp modelId="{90DAFA95-539E-4415-8C59-A9893EC6A3AA}">
      <dsp:nvSpPr>
        <dsp:cNvPr id="0" name=""/>
        <dsp:cNvSpPr/>
      </dsp:nvSpPr>
      <dsp:spPr>
        <a:xfrm>
          <a:off x="135858" y="2209796"/>
          <a:ext cx="1540548" cy="14510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A773-0C11-46D8-904A-C427677C649F}">
      <dsp:nvSpPr>
        <dsp:cNvPr id="0" name=""/>
        <dsp:cNvSpPr/>
      </dsp:nvSpPr>
      <dsp:spPr>
        <a:xfrm>
          <a:off x="0" y="0"/>
          <a:ext cx="8229600" cy="1922673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Disaster</a:t>
          </a:r>
          <a:r>
            <a:rPr lang="en-US" sz="26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 planning at </a:t>
          </a:r>
          <a:r>
            <a:rPr lang="en-US" sz="2600" kern="1200" baseline="0" dirty="0" err="1">
              <a:solidFill>
                <a:schemeClr val="tx1"/>
              </a:solidFill>
              <a:latin typeface="Arial Narrow" panose="020B0606020202030204" pitchFamily="34" charset="0"/>
            </a:rPr>
            <a:t>Kraton</a:t>
          </a:r>
          <a:r>
            <a:rPr lang="en-US" sz="2600" kern="1200" baseline="0" dirty="0">
              <a:solidFill>
                <a:schemeClr val="tx1"/>
              </a:solidFill>
              <a:latin typeface="Arial Narrow" panose="020B0606020202030204" pitchFamily="34" charset="0"/>
            </a:rPr>
            <a:t> Yogyakarta Museum include: Flood, Fire, Winds and Earthquake</a:t>
          </a:r>
          <a:endParaRPr lang="en-US" sz="26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1838187" y="0"/>
        <a:ext cx="6391412" cy="1922673"/>
      </dsp:txXfrm>
    </dsp:sp>
    <dsp:sp modelId="{77FA0CEA-1C41-44FA-9D84-10A3D66C2C98}">
      <dsp:nvSpPr>
        <dsp:cNvPr id="0" name=""/>
        <dsp:cNvSpPr/>
      </dsp:nvSpPr>
      <dsp:spPr>
        <a:xfrm>
          <a:off x="179462" y="192267"/>
          <a:ext cx="1319171" cy="15381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4779F-2D89-44A8-AFEB-9E9E0B4B9270}">
      <dsp:nvSpPr>
        <dsp:cNvPr id="0" name=""/>
        <dsp:cNvSpPr/>
      </dsp:nvSpPr>
      <dsp:spPr>
        <a:xfrm>
          <a:off x="0" y="2114940"/>
          <a:ext cx="8229600" cy="1922673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There is no a written disaster planning policies</a:t>
          </a:r>
        </a:p>
      </dsp:txBody>
      <dsp:txXfrm>
        <a:off x="1838187" y="2114940"/>
        <a:ext cx="6391412" cy="1922673"/>
      </dsp:txXfrm>
    </dsp:sp>
    <dsp:sp modelId="{60F8457E-37EE-43FB-8DE5-CB4A50CA1F26}">
      <dsp:nvSpPr>
        <dsp:cNvPr id="0" name=""/>
        <dsp:cNvSpPr/>
      </dsp:nvSpPr>
      <dsp:spPr>
        <a:xfrm>
          <a:off x="179462" y="2307208"/>
          <a:ext cx="1319171" cy="153813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A773-0C11-46D8-904A-C427677C649F}">
      <dsp:nvSpPr>
        <dsp:cNvPr id="0" name=""/>
        <dsp:cNvSpPr/>
      </dsp:nvSpPr>
      <dsp:spPr>
        <a:xfrm>
          <a:off x="0" y="0"/>
          <a:ext cx="8229600" cy="1886396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Sultan HB-I choose the strategic place which was save from flood. The complex of the museum was look like a turtle shell.</a:t>
          </a:r>
        </a:p>
      </dsp:txBody>
      <dsp:txXfrm>
        <a:off x="1834559" y="0"/>
        <a:ext cx="6395040" cy="1886396"/>
      </dsp:txXfrm>
    </dsp:sp>
    <dsp:sp modelId="{77FA0CEA-1C41-44FA-9D84-10A3D66C2C98}">
      <dsp:nvSpPr>
        <dsp:cNvPr id="0" name=""/>
        <dsp:cNvSpPr/>
      </dsp:nvSpPr>
      <dsp:spPr>
        <a:xfrm>
          <a:off x="97472" y="188639"/>
          <a:ext cx="1475896" cy="150911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4779F-2D89-44A8-AFEB-9E9E0B4B9270}">
      <dsp:nvSpPr>
        <dsp:cNvPr id="0" name=""/>
        <dsp:cNvSpPr/>
      </dsp:nvSpPr>
      <dsp:spPr>
        <a:xfrm>
          <a:off x="0" y="2075036"/>
          <a:ext cx="8229600" cy="1886396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There were two rivers as the watercourse named </a:t>
          </a:r>
          <a:r>
            <a:rPr lang="en-US" sz="2600" i="1" kern="1200" dirty="0">
              <a:solidFill>
                <a:schemeClr val="tx1"/>
              </a:solidFill>
              <a:latin typeface="Arial Narrow" panose="020B0606020202030204" pitchFamily="34" charset="0"/>
            </a:rPr>
            <a:t>Code</a:t>
          </a: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 and </a:t>
          </a:r>
          <a:r>
            <a:rPr lang="en-US" sz="2600" i="1" kern="1200" dirty="0" err="1">
              <a:solidFill>
                <a:schemeClr val="tx1"/>
              </a:solidFill>
              <a:latin typeface="Arial Narrow" panose="020B0606020202030204" pitchFamily="34" charset="0"/>
            </a:rPr>
            <a:t>Winanga</a:t>
          </a: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 Rivers</a:t>
          </a:r>
        </a:p>
      </dsp:txBody>
      <dsp:txXfrm>
        <a:off x="1834559" y="2075036"/>
        <a:ext cx="6395040" cy="1886396"/>
      </dsp:txXfrm>
    </dsp:sp>
    <dsp:sp modelId="{60F8457E-37EE-43FB-8DE5-CB4A50CA1F26}">
      <dsp:nvSpPr>
        <dsp:cNvPr id="0" name=""/>
        <dsp:cNvSpPr/>
      </dsp:nvSpPr>
      <dsp:spPr>
        <a:xfrm>
          <a:off x="97472" y="2263675"/>
          <a:ext cx="1475896" cy="150911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A773-0C11-46D8-904A-C427677C649F}">
      <dsp:nvSpPr>
        <dsp:cNvPr id="0" name=""/>
        <dsp:cNvSpPr/>
      </dsp:nvSpPr>
      <dsp:spPr>
        <a:xfrm>
          <a:off x="0" y="0"/>
          <a:ext cx="8229600" cy="1886396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To make the building stronger, so the wood poles were combined with iron poles</a:t>
          </a:r>
        </a:p>
      </dsp:txBody>
      <dsp:txXfrm>
        <a:off x="1834559" y="0"/>
        <a:ext cx="6395040" cy="1886396"/>
      </dsp:txXfrm>
    </dsp:sp>
    <dsp:sp modelId="{77FA0CEA-1C41-44FA-9D84-10A3D66C2C98}">
      <dsp:nvSpPr>
        <dsp:cNvPr id="0" name=""/>
        <dsp:cNvSpPr/>
      </dsp:nvSpPr>
      <dsp:spPr>
        <a:xfrm>
          <a:off x="97472" y="188639"/>
          <a:ext cx="1475896" cy="150911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4779F-2D89-44A8-AFEB-9E9E0B4B9270}">
      <dsp:nvSpPr>
        <dsp:cNvPr id="0" name=""/>
        <dsp:cNvSpPr/>
      </dsp:nvSpPr>
      <dsp:spPr>
        <a:xfrm>
          <a:off x="0" y="2075036"/>
          <a:ext cx="8229600" cy="1886396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Some of museum collections were saved in the wood boxes, so when the earthquake comes they will keep safe</a:t>
          </a:r>
        </a:p>
      </dsp:txBody>
      <dsp:txXfrm>
        <a:off x="1834559" y="2075036"/>
        <a:ext cx="6395040" cy="1886396"/>
      </dsp:txXfrm>
    </dsp:sp>
    <dsp:sp modelId="{60F8457E-37EE-43FB-8DE5-CB4A50CA1F26}">
      <dsp:nvSpPr>
        <dsp:cNvPr id="0" name=""/>
        <dsp:cNvSpPr/>
      </dsp:nvSpPr>
      <dsp:spPr>
        <a:xfrm>
          <a:off x="97472" y="2263675"/>
          <a:ext cx="1475896" cy="150911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A773-0C11-46D8-904A-C427677C649F}">
      <dsp:nvSpPr>
        <dsp:cNvPr id="0" name=""/>
        <dsp:cNvSpPr/>
      </dsp:nvSpPr>
      <dsp:spPr>
        <a:xfrm>
          <a:off x="0" y="0"/>
          <a:ext cx="8229600" cy="1850119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To make the collections keep safe from human touch, so they were located in glass boxes.</a:t>
          </a:r>
        </a:p>
      </dsp:txBody>
      <dsp:txXfrm>
        <a:off x="1830931" y="0"/>
        <a:ext cx="6398668" cy="1850119"/>
      </dsp:txXfrm>
    </dsp:sp>
    <dsp:sp modelId="{77FA0CEA-1C41-44FA-9D84-10A3D66C2C98}">
      <dsp:nvSpPr>
        <dsp:cNvPr id="0" name=""/>
        <dsp:cNvSpPr/>
      </dsp:nvSpPr>
      <dsp:spPr>
        <a:xfrm>
          <a:off x="93844" y="185011"/>
          <a:ext cx="1475896" cy="148009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4779F-2D89-44A8-AFEB-9E9E0B4B9270}">
      <dsp:nvSpPr>
        <dsp:cNvPr id="0" name=""/>
        <dsp:cNvSpPr/>
      </dsp:nvSpPr>
      <dsp:spPr>
        <a:xfrm>
          <a:off x="0" y="2035131"/>
          <a:ext cx="8229600" cy="1850119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Glass boxes also protect the collections from the dust.</a:t>
          </a:r>
        </a:p>
      </dsp:txBody>
      <dsp:txXfrm>
        <a:off x="1830931" y="2035131"/>
        <a:ext cx="6398668" cy="1850119"/>
      </dsp:txXfrm>
    </dsp:sp>
    <dsp:sp modelId="{60F8457E-37EE-43FB-8DE5-CB4A50CA1F26}">
      <dsp:nvSpPr>
        <dsp:cNvPr id="0" name=""/>
        <dsp:cNvSpPr/>
      </dsp:nvSpPr>
      <dsp:spPr>
        <a:xfrm>
          <a:off x="93844" y="2220143"/>
          <a:ext cx="1475896" cy="1480095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A773-0C11-46D8-904A-C427677C649F}">
      <dsp:nvSpPr>
        <dsp:cNvPr id="0" name=""/>
        <dsp:cNvSpPr/>
      </dsp:nvSpPr>
      <dsp:spPr>
        <a:xfrm>
          <a:off x="0" y="0"/>
          <a:ext cx="8229600" cy="1813842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There were some advices to do not smoking in the museum areas.</a:t>
          </a:r>
        </a:p>
      </dsp:txBody>
      <dsp:txXfrm>
        <a:off x="1827304" y="0"/>
        <a:ext cx="6402295" cy="1813842"/>
      </dsp:txXfrm>
    </dsp:sp>
    <dsp:sp modelId="{77FA0CEA-1C41-44FA-9D84-10A3D66C2C98}">
      <dsp:nvSpPr>
        <dsp:cNvPr id="0" name=""/>
        <dsp:cNvSpPr/>
      </dsp:nvSpPr>
      <dsp:spPr>
        <a:xfrm>
          <a:off x="90216" y="181384"/>
          <a:ext cx="1475896" cy="145107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4779F-2D89-44A8-AFEB-9E9E0B4B9270}">
      <dsp:nvSpPr>
        <dsp:cNvPr id="0" name=""/>
        <dsp:cNvSpPr/>
      </dsp:nvSpPr>
      <dsp:spPr>
        <a:xfrm>
          <a:off x="0" y="1995227"/>
          <a:ext cx="8229600" cy="1813842"/>
        </a:xfrm>
        <a:prstGeom prst="snip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Hydrants were provide to anticipate the fire. They also used to clean the </a:t>
          </a:r>
          <a:r>
            <a:rPr lang="en-US" sz="2600" kern="1200" dirty="0" err="1">
              <a:solidFill>
                <a:schemeClr val="tx1"/>
              </a:solidFill>
              <a:latin typeface="Arial Narrow" panose="020B0606020202030204" pitchFamily="34" charset="0"/>
            </a:rPr>
            <a:t>vulcanic</a:t>
          </a:r>
          <a:r>
            <a:rPr lang="en-US" sz="2600" kern="1200" dirty="0">
              <a:solidFill>
                <a:schemeClr val="tx1"/>
              </a:solidFill>
              <a:latin typeface="Arial Narrow" panose="020B0606020202030204" pitchFamily="34" charset="0"/>
            </a:rPr>
            <a:t> dust.</a:t>
          </a:r>
        </a:p>
      </dsp:txBody>
      <dsp:txXfrm>
        <a:off x="1827304" y="1995227"/>
        <a:ext cx="6402295" cy="1813842"/>
      </dsp:txXfrm>
    </dsp:sp>
    <dsp:sp modelId="{60F8457E-37EE-43FB-8DE5-CB4A50CA1F26}">
      <dsp:nvSpPr>
        <dsp:cNvPr id="0" name=""/>
        <dsp:cNvSpPr/>
      </dsp:nvSpPr>
      <dsp:spPr>
        <a:xfrm>
          <a:off x="90216" y="2176611"/>
          <a:ext cx="1475896" cy="145107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9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2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2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#2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#2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#2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#26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#27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0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7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8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2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/>
          <a:lstStyle>
            <a:lvl1pPr algn="r">
              <a:defRPr sz="1200"/>
            </a:lvl1pPr>
          </a:lstStyle>
          <a:p>
            <a:fld id="{F0EDC163-318F-45CA-88EF-211AE79007C1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540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540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 anchor="b"/>
          <a:lstStyle>
            <a:lvl1pPr algn="r">
              <a:defRPr sz="1200"/>
            </a:lvl1pPr>
          </a:lstStyle>
          <a:p>
            <a:fld id="{D04C8C99-F1CE-4765-B93E-0C3AF9127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/>
          <a:lstStyle>
            <a:lvl1pPr algn="r">
              <a:defRPr sz="1200"/>
            </a:lvl1pPr>
          </a:lstStyle>
          <a:p>
            <a:fld id="{326A2E3E-2F1A-47EA-949A-B956CEB60EC6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12" tIns="47206" rIns="94412" bIns="472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4412" tIns="47206" rIns="94412" bIns="472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412" tIns="47206" rIns="94412" bIns="47206" rtlCol="0" anchor="b"/>
          <a:lstStyle>
            <a:lvl1pPr algn="r">
              <a:defRPr sz="1200"/>
            </a:lvl1pPr>
          </a:lstStyle>
          <a:p>
            <a:fld id="{817BBAD5-D5F3-4B58-AE98-C785FBC9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BBAD5-D5F3-4B58-AE98-C785FBC98B2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503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microsoft.com/office/2007/relationships/diagramDrawing" Target="../diagrams/drawin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microsoft.com/office/2007/relationships/diagramDrawing" Target="../diagrams/drawin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0.xml"/><Relationship Id="rId10" Type="http://schemas.microsoft.com/office/2007/relationships/diagramDrawing" Target="../diagrams/drawing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microsoft.com/office/2007/relationships/diagramDrawing" Target="../diagrams/drawin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kratonjogja.id/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microsoft.com/office/2007/relationships/diagramDrawing" Target="../diagrams/drawing1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microsoft.com/office/2007/relationships/diagramDrawing" Target="../diagrams/drawing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microsoft.com/office/2007/relationships/diagramDrawing" Target="../diagrams/drawing1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microsoft.com/office/2007/relationships/diagramDrawing" Target="../diagrams/drawing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microsoft.com/office/2007/relationships/diagramDrawing" Target="../diagrams/drawing1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microsoft.com/office/2007/relationships/diagramDrawing" Target="../diagrams/drawing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383BD859-4759-4D39-A216-225F5848E298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30E9A6-D4B2-4549-9BCE-628D47442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690DFEA-3D9F-47A7-96D5-4C32F266C55D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d-ID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T. T. Prabowo, B. Santoso, &amp; M. Mursyid</a:t>
            </a:r>
          </a:p>
          <a:p>
            <a:pPr algn="r"/>
            <a:r>
              <a:rPr lang="id-ID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id-ID" sz="1200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id-ID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ICoASL, Yogyakarta, Indonesia 10 May 2017</a:t>
            </a:r>
            <a:endParaRPr lang="id-ID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30" name="Picture 6" descr="Hasil gambar untuk keraton yogyakarta">
            <a:extLst>
              <a:ext uri="{FF2B5EF4-FFF2-40B4-BE49-F238E27FC236}">
                <a16:creationId xmlns:a16="http://schemas.microsoft.com/office/drawing/2014/main" xmlns="" id="{9520A343-940C-487B-8049-08114E3D1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22891"/>
          <a:stretch/>
        </p:blipFill>
        <p:spPr bwMode="auto">
          <a:xfrm flipH="1">
            <a:off x="-1" y="0"/>
            <a:ext cx="9144000" cy="47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9875C0-C1B2-4577-9E49-B7C46349932E}"/>
              </a:ext>
            </a:extLst>
          </p:cNvPr>
          <p:cNvSpPr/>
          <p:nvPr/>
        </p:nvSpPr>
        <p:spPr>
          <a:xfrm>
            <a:off x="157911" y="76200"/>
            <a:ext cx="6090489" cy="1535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Kraton Yogyakarta Museum Roles in Preserving the Cultural Heritage</a:t>
            </a:r>
          </a:p>
          <a:p>
            <a:pPr lvl="0"/>
            <a:r>
              <a:rPr lang="it-IT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(Disaster Planning Approach)</a:t>
            </a:r>
            <a:endParaRPr lang="en-US" sz="11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ECD6AC1F-73B0-4887-A25A-15703FBB1787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28176240-D3F0-40C7-96F7-7797E16CB38B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F736C630-7892-498F-AFB7-816F60CD0F1A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984F34-7C4E-4C5A-9A7A-95C4F26738E7}"/>
              </a:ext>
            </a:extLst>
          </p:cNvPr>
          <p:cNvSpPr txBox="1"/>
          <p:nvPr/>
        </p:nvSpPr>
        <p:spPr>
          <a:xfrm>
            <a:off x="5486400" y="4931869"/>
            <a:ext cx="3430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id-ID" sz="1600" dirty="0" smtClean="0">
                <a:latin typeface="Arial Narrow" panose="020B0606020202030204" pitchFamily="34" charset="0"/>
              </a:rPr>
              <a:t>Presented by:</a:t>
            </a:r>
          </a:p>
          <a:p>
            <a:pPr lvl="0" algn="r"/>
            <a:r>
              <a:rPr lang="id-ID" sz="1600" b="1" dirty="0" smtClean="0">
                <a:latin typeface="Arial Narrow" panose="020B0606020202030204" pitchFamily="34" charset="0"/>
              </a:rPr>
              <a:t>Thoriq T. Prabowo </a:t>
            </a:r>
            <a:r>
              <a:rPr lang="id-ID" sz="1600" dirty="0" smtClean="0">
                <a:latin typeface="Arial Narrow" panose="020B0606020202030204" pitchFamily="34" charset="0"/>
              </a:rPr>
              <a:t>(UIN Sunan Kalijaga)</a:t>
            </a:r>
          </a:p>
          <a:p>
            <a:pPr lvl="0" algn="r"/>
            <a:r>
              <a:rPr lang="id-ID" sz="1600" b="1" dirty="0" smtClean="0">
                <a:latin typeface="Arial Narrow" panose="020B0606020202030204" pitchFamily="34" charset="0"/>
              </a:rPr>
              <a:t>Budhi Santoso </a:t>
            </a:r>
            <a:r>
              <a:rPr lang="id-ID" sz="1600" dirty="0" smtClean="0">
                <a:latin typeface="Arial Narrow" panose="020B0606020202030204" pitchFamily="34" charset="0"/>
              </a:rPr>
              <a:t>(Universitas Gadjah Mada)</a:t>
            </a:r>
          </a:p>
          <a:p>
            <a:pPr lvl="0" algn="r"/>
            <a:r>
              <a:rPr lang="id-ID" sz="1600" b="1" dirty="0" smtClean="0">
                <a:latin typeface="Arial Narrow" panose="020B0606020202030204" pitchFamily="34" charset="0"/>
              </a:rPr>
              <a:t>Moh. Mursyid </a:t>
            </a:r>
            <a:r>
              <a:rPr lang="id-ID" sz="1600" dirty="0" smtClean="0">
                <a:latin typeface="Arial Narrow" panose="020B0606020202030204" pitchFamily="34" charset="0"/>
              </a:rPr>
              <a:t>(EAN Library)</a:t>
            </a:r>
            <a:endParaRPr lang="id-ID" sz="16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Methods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76288075"/>
              </p:ext>
            </p:extLst>
          </p:nvPr>
        </p:nvGraphicFramePr>
        <p:xfrm>
          <a:off x="457200" y="1600201"/>
          <a:ext cx="8229600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00BE4A58-5E2A-451D-AEAA-917F1E0E5D04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F0FD02-73DA-476E-A6F5-0851CD7B9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E48DDD5-CDB0-4FDB-9390-155E5CCA1107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2F0FBF93-0510-46F6-8D14-C2C9DEDC8676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EA48CE22-E8A0-4397-A79B-77019C0B1CB9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A39E0462-AE14-4000-B95D-72357A08C25D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Disaster Planning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56001113"/>
              </p:ext>
            </p:extLst>
          </p:nvPr>
        </p:nvGraphicFramePr>
        <p:xfrm>
          <a:off x="457200" y="1600201"/>
          <a:ext cx="8229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4B141EBA-6F84-4003-A047-687DFED14DB1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70F1A8-EB6A-4A2D-AC57-FCDEB2509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E5D9AE48-7117-44F1-B063-134173CA2CE6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07C8C1BA-EB0F-4A44-BE16-5E218602E416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32BF213C-8B68-4A35-8428-7263CBE7F9BC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D4F2DD03-9BD9-43F8-AFAD-34ADC3E35DD2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Flood Anticipation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377060"/>
              </p:ext>
            </p:extLst>
          </p:nvPr>
        </p:nvGraphicFramePr>
        <p:xfrm>
          <a:off x="457200" y="1600201"/>
          <a:ext cx="8229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538D42D5-5A3E-4509-B8E4-7B97EF0648F0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220C6A-3104-4395-968A-FC3395C88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F43E50BE-9383-48B3-9388-0D53D18C6ED5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1DC1BD08-C150-4847-AC48-96F65CE0BFE1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58B714F8-5E63-479C-8E7F-F66E5654FA86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757BECD7-E866-4F13-B480-597D98EC051F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asil gambar untuk kura kura">
            <a:extLst>
              <a:ext uri="{FF2B5EF4-FFF2-40B4-BE49-F238E27FC236}">
                <a16:creationId xmlns:a16="http://schemas.microsoft.com/office/drawing/2014/main" xmlns="" id="{258347DF-F8D1-479F-A385-FD71F12E32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18202">
            <a:off x="4514898" y="1645372"/>
            <a:ext cx="3980972" cy="37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7E8792E7-33DC-4E3E-A2AF-38B0C87FD166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B7A341-6371-42E1-BAC4-0F6381161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4B6A7C5-89A8-4D97-AADB-AC34376808CE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F147B8F0-ACF4-4D21-A92E-9C31B0427BD9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89EF924-0771-4D15-9A3F-1C612AAE75F6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xmlns="" id="{A3B5D446-CB31-4319-BDDF-C647202FC44C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2" descr="Hasil gambar untuk garis imajiner kraton">
            <a:extLst>
              <a:ext uri="{FF2B5EF4-FFF2-40B4-BE49-F238E27FC236}">
                <a16:creationId xmlns:a16="http://schemas.microsoft.com/office/drawing/2014/main" xmlns="" id="{26C2EE2A-C91A-4431-A03C-C8490426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3552223" cy="446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Illustration of water installation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xmlns="" id="{0D9F1FF2-7BFF-4C1F-9FE7-3E8BD805308F}"/>
              </a:ext>
            </a:extLst>
          </p:cNvPr>
          <p:cNvSpPr/>
          <p:nvPr/>
        </p:nvSpPr>
        <p:spPr>
          <a:xfrm rot="7955996">
            <a:off x="6313038" y="3110587"/>
            <a:ext cx="461300" cy="436798"/>
          </a:xfrm>
          <a:prstGeom prst="teardrop">
            <a:avLst>
              <a:gd name="adj" fmla="val 1307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B774F41-284D-4CF7-BD61-720BB1359FB5}"/>
              </a:ext>
            </a:extLst>
          </p:cNvPr>
          <p:cNvSpPr/>
          <p:nvPr/>
        </p:nvSpPr>
        <p:spPr>
          <a:xfrm>
            <a:off x="6429388" y="321468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43108" y="1714488"/>
            <a:ext cx="3929090" cy="2143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43240" y="3643314"/>
            <a:ext cx="3071834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428992" y="5357826"/>
            <a:ext cx="2928958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Earthquake Anticipation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63378196"/>
              </p:ext>
            </p:extLst>
          </p:nvPr>
        </p:nvGraphicFramePr>
        <p:xfrm>
          <a:off x="457200" y="1600201"/>
          <a:ext cx="8229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BDEA14E7-BA44-403F-80CD-4571EFCDE814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A4D18D-4BC1-49A2-9DF0-307711555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F8F29DB-9F85-48E2-91CD-0C5C558737E9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F387C20C-F97C-4F40-80B3-1B67CAF9E4EF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3F4DF02A-D0CD-4039-8D85-ED57B9649F5C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D6DBE1C4-7D00-445D-876C-C8085BCFEECF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Iron poles</a:t>
            </a:r>
          </a:p>
        </p:txBody>
      </p:sp>
      <p:pic>
        <p:nvPicPr>
          <p:cNvPr id="6" name="Content Placeholder 5" descr="keraton-yogyakarta-4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325562"/>
            <a:ext cx="5689599" cy="4267199"/>
          </a:xfr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9079C658-C9D6-43BB-9B04-E47FEA4C6D8B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58D1A6-3087-44A4-8E13-823F80389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A7A9D32-E27A-4D0D-9B72-02D69A58FB14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6BACD7AF-641E-4A6B-B5C5-232DD7E5663F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066E7D59-239C-4A35-8633-FCDCEE305367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361E9F83-0BAD-4DDF-ADC0-0714638FB5EE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Disaster Planning for Human Error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0853792"/>
              </p:ext>
            </p:extLst>
          </p:nvPr>
        </p:nvGraphicFramePr>
        <p:xfrm>
          <a:off x="457200" y="1600201"/>
          <a:ext cx="8229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00D03907-E4B1-4C9B-A651-DB0CCDE3F408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F50D21-9AF1-45C7-A9EB-4835D62B71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0ED0374-6679-4069-8795-5658CBDBA282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EFD28816-20A9-47A7-9617-AA2FA0CDD528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0364356A-2F9D-4084-9D5A-EFDEFF7F2C59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11D968F8-69B8-4693-923D-8A4B51306826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Glass boxes to protect the museum collections from the dust</a:t>
            </a:r>
          </a:p>
        </p:txBody>
      </p:sp>
      <p:pic>
        <p:nvPicPr>
          <p:cNvPr id="8" name="Content Placeholder 7" descr="E:\Kuliah IPI\S2 (MAGISTER)\2nd Semester\Manajemen Arsip\Dr. Kifayah Amar, M.Sc\Tugas Kelompok\Foto\FOTO KERATON 3\P_20150426_1038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1477962"/>
            <a:ext cx="4800599" cy="403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11CDED15-EAD0-455C-BE33-2286111B4C14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7751DB-2F49-4B7C-84DB-A4F1FBD16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5698102-A08F-42A1-9A9F-840E0FFC4669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3F2AB858-3C7E-44E1-A645-ED6DBE0BA96F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85469D5A-AB5E-4930-BA5D-98F82CE543AB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55488F5A-A74E-449A-8A95-D9F297EAB80C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The traditional lamp was covered by the cloth to protect from the dust</a:t>
            </a:r>
          </a:p>
        </p:txBody>
      </p:sp>
      <p:pic>
        <p:nvPicPr>
          <p:cNvPr id="6" name="Content Placeholder 5" descr="E:\Kuliah IPI\S2 (MAGISTER)\2nd Semester\Manajemen Arsip\Dr. Kifayah Amar, M.Sc\Tugas Kelompok\Foto\New folder\P_20150426_1019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9" y="1401762"/>
            <a:ext cx="3276601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C122C97C-3394-4C02-BD7D-784A33906934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0572C6-4A3F-4B05-A42F-7215FBE0A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AD8103-FD3B-4A8E-B4BB-8F2998E813BC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967209E7-D06F-46EA-8F4C-43E0DF189D81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F9715C73-78E1-43BE-8F95-F4067B799A8E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07393640-E5A0-485B-958E-2CD1234D3D5B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Fire Anticipation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60971029"/>
              </p:ext>
            </p:extLst>
          </p:nvPr>
        </p:nvGraphicFramePr>
        <p:xfrm>
          <a:off x="457200" y="1600201"/>
          <a:ext cx="82296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2CC22832-6123-4B9B-A398-26EDE57E4E06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213BD-C15C-42AA-BE55-EC97EE9F0C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80E2963-B674-4271-BC96-A1485C7059E6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CDB681B1-3779-41B4-81D6-2212A0BE4E40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E6D153F2-36F0-4B63-A046-9135EE687307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D3AAC323-E539-4580-ABC9-477F44C2CF23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Table of Content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0776491"/>
              </p:ext>
            </p:extLst>
          </p:nvPr>
        </p:nvGraphicFramePr>
        <p:xfrm>
          <a:off x="457200" y="1524000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A3786E05-99B3-458D-8B4E-FA04B61BB893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E4694B-78EF-4B1E-B0DC-89605E938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2802FF8-3A8C-4C1A-AC73-B20D5BF7BAED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D2FD1B0C-1D30-4C16-9F65-B00A3082B79A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xmlns="" id="{456F1C71-94A2-40AD-8246-F00BCBC1B562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xmlns="" id="{EAD9B614-E983-43D4-8EEB-6289D2EC154A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Hydrant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3D2C4580-D492-4EAF-A3CF-9D95F9213933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E3D2DB-6566-4E77-9A42-922A7E667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11B938C-0F77-40D7-A47E-928169F0CB29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97887C60-FA97-4B78-85FF-9F9A4E86C2E0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1EFA7623-F9C6-454B-B2E5-A306585D783C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E7535590-75C0-4924-AE44-D5C9F3C0BF8F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7F312-F0A7-49E3-B1BA-191C285A3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asil gambar untuk hydrant">
            <a:extLst>
              <a:ext uri="{FF2B5EF4-FFF2-40B4-BE49-F238E27FC236}">
                <a16:creationId xmlns:a16="http://schemas.microsoft.com/office/drawing/2014/main" xmlns="" id="{6A54BE8D-AABB-45BC-B27E-781D17DC7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87" b="7239"/>
          <a:stretch/>
        </p:blipFill>
        <p:spPr bwMode="auto">
          <a:xfrm>
            <a:off x="1371600" y="1524000"/>
            <a:ext cx="6400800" cy="422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Winds Anticipation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31706674"/>
              </p:ext>
            </p:extLst>
          </p:nvPr>
        </p:nvGraphicFramePr>
        <p:xfrm>
          <a:off x="457200" y="1295400"/>
          <a:ext cx="8229600" cy="292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04587FBD-7A54-4140-A40E-4F3AEB2B7888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020981-7A11-4DA5-A6F0-7F460A4634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8A9C4E3-702F-4B4D-907A-03C90C82A70F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8AC74B2E-17C6-4262-A8EF-9021D8C9C10F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C5D946FE-41AB-4CA0-BC1B-7F3DC92D86B3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6EB679BB-D9E2-4BDA-9342-287C9A5487E2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5 Pohon di Dalem Keraton Yogyakarta Tumbang Diterjang Angin Kencang">
            <a:extLst>
              <a:ext uri="{FF2B5EF4-FFF2-40B4-BE49-F238E27FC236}">
                <a16:creationId xmlns:a16="http://schemas.microsoft.com/office/drawing/2014/main" xmlns="" id="{D2ED4204-563E-4A89-A073-B472B6587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30" r="16857"/>
          <a:stretch/>
        </p:blipFill>
        <p:spPr bwMode="auto">
          <a:xfrm>
            <a:off x="4086369" y="3276600"/>
            <a:ext cx="4687151" cy="26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Disaster Plan Funding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04857574"/>
              </p:ext>
            </p:extLst>
          </p:nvPr>
        </p:nvGraphicFramePr>
        <p:xfrm>
          <a:off x="457200" y="1600201"/>
          <a:ext cx="8229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B7094C12-3656-4962-A89B-5130DC728EDE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144C38-A50E-46D1-8351-EF2C5398A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249B702-20DC-4341-B03F-6F5A837F3E23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2D28EE50-4609-4481-9EC4-8FAD6FB4A364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8D771C61-8AC4-44B4-87E2-BE169F964579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68A4CA5D-7A41-423D-A7AD-0256B98F9131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 Narrow" panose="020B0606020202030204" pitchFamily="34" charset="0"/>
              </a:rPr>
              <a:t>Website </a:t>
            </a:r>
            <a:r>
              <a:rPr lang="en-US" sz="2800" b="1" dirty="0">
                <a:latin typeface="Arial Narrow" panose="020B0606020202030204" pitchFamily="34" charset="0"/>
                <a:hlinkClick r:id="rId2"/>
              </a:rPr>
              <a:t>http://kratonjogja.id</a:t>
            </a:r>
            <a:r>
              <a:rPr lang="en-US" sz="2800" b="1" dirty="0">
                <a:latin typeface="Arial Narrow" panose="020B0606020202030204" pitchFamily="34" charset="0"/>
              </a:rPr>
              <a:t> as a digital preservation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791DC96-6556-4572-8626-DD9B1F6A3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957" y="1143000"/>
            <a:ext cx="8050085" cy="4525963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321E7C28-903B-4C88-A090-5CF9C80ED6FE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C66776-576A-4F3C-911B-F3DAC8E9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D33DFF-CF76-40FA-8B0A-8296431695C8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ED011A6B-1383-4E67-B246-0774E5B07D10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42AF74B3-EDB4-4C30-B0B2-E90DE9568B97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1730A842-1202-4E6B-819E-08894530D3E0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67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Narrow" panose="020B0606020202030204" pitchFamily="34" charset="0"/>
              </a:rPr>
              <a:t>Conclusion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04878648"/>
              </p:ext>
            </p:extLst>
          </p:nvPr>
        </p:nvGraphicFramePr>
        <p:xfrm>
          <a:off x="457200" y="1325562"/>
          <a:ext cx="8229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0BCF570A-7187-4839-98B0-153230CEBB8A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EFD3BD-C135-4DF3-B718-08A2414752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6A443E1-A84D-4469-B009-CE195B39AD9F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ACEE29CF-CA3C-460A-8BD2-F016F8985045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DA8ABFCB-65BC-423B-914D-3BF89DFC548F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BE5AC28A-4463-4C7D-BACA-54E7DECC247A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Recommendation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31519067"/>
              </p:ext>
            </p:extLst>
          </p:nvPr>
        </p:nvGraphicFramePr>
        <p:xfrm>
          <a:off x="457200" y="1524000"/>
          <a:ext cx="8229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E47F50DE-8192-4F37-8B60-AE86C793DB03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7369FA-C117-4FD8-AEEF-AF42FB3074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4766EFA-8137-4EE7-A8C9-9DFDDCD997CF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11DDA124-FEA0-41E1-A60A-D1903A8C2499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3B9ED964-8B89-432B-B997-4206889CB900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72C5EB66-2FC4-4D4D-B3A9-F75BA982DF70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Photos</a:t>
            </a:r>
          </a:p>
        </p:txBody>
      </p:sp>
      <p:pic>
        <p:nvPicPr>
          <p:cNvPr id="11" name="Content Placeholder 10" descr="E:\Kuliah IPI\S2 (MAGISTER)\2nd Semester\Manajemen Arsip\Dr. Kifayah Amar, M.Sc\Tugas Kelompok\Foto\FOTO KERATON 1\P_20150426_1009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25562"/>
            <a:ext cx="335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E:\Kuliah IPI\S2 (MAGISTER)\2nd Semester\Manajemen Arsip\Dr. Kifayah Amar, M.Sc\Tugas Kelompok\Foto\FOTO KERATON 1\P_20150426_1005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404" y="1325562"/>
            <a:ext cx="321939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xmlns="" id="{A90A558A-02AF-4F15-8A97-219DC5BB1EEB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B60672-21F1-4996-91B7-6F78F6175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9F9C225-F8CD-4359-B16F-82BB32F218D3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xmlns="" id="{D6F950A5-A791-4680-8F91-DE45D5B266CD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xmlns="" id="{458645D9-2A41-4F03-9D34-9CDB1B1D82B2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xmlns="" id="{489CE3A9-35F4-4001-9A3F-23978DC2FF7E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Photos</a:t>
            </a:r>
            <a:endParaRPr lang="en-US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8" name="Content Placeholder 7" descr="E:\Kuliah IPI\S2 (MAGISTER)\2nd Semester\Manajemen Arsip\Dr. Kifayah Amar, M.Sc\Tugas Kelompok\Foto\FOTO KERATON 1\P_20150426_1002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73162"/>
            <a:ext cx="5715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D4EF7662-2E7C-4E44-BC82-D4737BE388BA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F267D3-0A19-4B9F-9FB7-A2EECC64D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F61A42E-687A-46E3-B2E7-8B60037BD6B8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FCA83766-ACBE-441A-A8EE-CEBE76033912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640B5704-BDBA-42EF-A0F8-675ECB57897B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F2736C3D-0282-44E3-819C-878707853E25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References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57663458"/>
              </p:ext>
            </p:extLst>
          </p:nvPr>
        </p:nvGraphicFramePr>
        <p:xfrm>
          <a:off x="457200" y="1295400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03ACB630-1CB3-4A26-86F2-5D4FFF712F14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B6FFE2-FC23-4A5B-A3D8-EDD33A86B5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EF51F5B-34A7-4604-8496-3E42DAE42550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421E4F84-1B8E-459A-BB22-9166235142F1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15D944D7-F8F4-4C73-A1EA-9ABFDFD9CDFE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E48C713F-63DD-43BE-81CF-2CA569ADF9D7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References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9762168"/>
              </p:ext>
            </p:extLst>
          </p:nvPr>
        </p:nvGraphicFramePr>
        <p:xfrm>
          <a:off x="457200" y="1325562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8C768A25-C68E-43D4-9072-8E035DC4812D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14A01A-F0CF-44D1-835B-C8EBB5C27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1899FBA-4E29-493B-9939-CECCD6E9BB51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274F4A96-84C5-4F45-B0DA-BACC4394795D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B2E744AB-C030-48EF-98F2-BAB1AE078721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D0CD32F-520B-4E92-B341-1A86343624AA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Background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52896853"/>
              </p:ext>
            </p:extLst>
          </p:nvPr>
        </p:nvGraphicFramePr>
        <p:xfrm>
          <a:off x="228600" y="1295400"/>
          <a:ext cx="8610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64EE9C55-B23A-410F-ABB2-DE4A4C8105C0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578563-9886-437B-A3A5-54E0F29D51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ABA2BF1A-A68B-4866-A9F9-E16BD53E4D3A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xmlns="" id="{DC7EF2E6-0402-4181-ADB3-BFB89CF7BAE8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3563638A-B9B7-41B2-A696-18AE7C3E4E1E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1AB1F20B-6D54-4365-91B6-9601B9E9D999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References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49305190"/>
              </p:ext>
            </p:extLst>
          </p:nvPr>
        </p:nvGraphicFramePr>
        <p:xfrm>
          <a:off x="457200" y="1325562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18076938-B3F4-4A16-B182-A80BEB586F1C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CD36B4-452F-40AB-B054-464418180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C95BFBC-EA16-40F0-A318-FFCEEEADA44F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4067B0C0-1148-446A-8354-7A71119A4E5D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48BB98CF-D168-4B28-9A69-8C171131372E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454FD5FF-E2C8-4976-8B07-AB4F5BAACDF1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30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References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08884557"/>
              </p:ext>
            </p:extLst>
          </p:nvPr>
        </p:nvGraphicFramePr>
        <p:xfrm>
          <a:off x="533400" y="1325562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9EC3D538-88DA-4EB8-B460-6D87F8E51286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20E9E6-F2FF-4FA8-89C8-476D7635CE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9E714B1-CB22-4FBB-80A9-931363736250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A371FD5F-A261-45B2-9752-D87FF83DC449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DB95AEF9-6421-40D0-956C-3CEA6174FD17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34951D69-9001-4584-B750-D0A761DEC5F4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89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B7C40F-905C-4609-A523-5F201918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27" r="17731"/>
          <a:stretch/>
        </p:blipFill>
        <p:spPr>
          <a:xfrm>
            <a:off x="-76201" y="0"/>
            <a:ext cx="9220201" cy="6854586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xmlns="" id="{E511ADE3-7995-47D2-86D6-5EF08965CC7A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189AE0-C348-48DB-9E2F-BD19CCB18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B8D89B1-F6F9-4B42-AF0A-BCB834DCB45F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3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3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35F1E137-3494-4C15-89C8-1304932FBF53}"/>
              </a:ext>
            </a:extLst>
          </p:cNvPr>
          <p:cNvSpPr/>
          <p:nvPr/>
        </p:nvSpPr>
        <p:spPr>
          <a:xfrm flipH="1">
            <a:off x="4470780" y="6243852"/>
            <a:ext cx="643719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F51E1C44-6111-4DBE-9979-516B3882150D}"/>
              </a:ext>
            </a:extLst>
          </p:cNvPr>
          <p:cNvSpPr/>
          <p:nvPr/>
        </p:nvSpPr>
        <p:spPr>
          <a:xfrm flipH="1">
            <a:off x="4089781" y="6243853"/>
            <a:ext cx="643719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xmlns="" id="{C87AD040-7302-4697-8DB4-FE9FFE2A9794}"/>
              </a:ext>
            </a:extLst>
          </p:cNvPr>
          <p:cNvSpPr/>
          <p:nvPr/>
        </p:nvSpPr>
        <p:spPr>
          <a:xfrm flipH="1">
            <a:off x="5334000" y="5257800"/>
            <a:ext cx="3810000" cy="8427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Thoriq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T. </a:t>
            </a:r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(thoriqtriprabowo@gmail.com)</a:t>
            </a:r>
          </a:p>
          <a:p>
            <a:pPr lvl="0" algn="r"/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Budhi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(kangbudhi@ugm.ac.id)</a:t>
            </a:r>
          </a:p>
          <a:p>
            <a:pPr lvl="0" algn="r"/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Moh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(mohmusryid@gmail.com)</a:t>
            </a: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xmlns="" id="{DD287E84-26F9-4809-8C43-9DF35A13CA51}"/>
              </a:ext>
            </a:extLst>
          </p:cNvPr>
          <p:cNvSpPr/>
          <p:nvPr/>
        </p:nvSpPr>
        <p:spPr>
          <a:xfrm flipH="1">
            <a:off x="4648200" y="5257799"/>
            <a:ext cx="1049738" cy="8427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xmlns="" id="{FA20D29A-9CC4-4AC3-A4BF-005447FE345A}"/>
              </a:ext>
            </a:extLst>
          </p:cNvPr>
          <p:cNvSpPr/>
          <p:nvPr/>
        </p:nvSpPr>
        <p:spPr>
          <a:xfrm flipH="1">
            <a:off x="3696272" y="6240438"/>
            <a:ext cx="643719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1DA711-CC7B-4BB4-9F12-A11B12A90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3.bp.blogspot.com/-Aop1JBkYsbg/Uy9pP9G5H9I/AAAAAAAAAV0/hUR0r7fVJEM/s1600/peta+yogyakarta.jpg">
            <a:extLst>
              <a:ext uri="{FF2B5EF4-FFF2-40B4-BE49-F238E27FC236}">
                <a16:creationId xmlns:a16="http://schemas.microsoft.com/office/drawing/2014/main" xmlns="" id="{D14E3A01-A0A3-4C59-8F9C-8F093E9E0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5"/>
          <a:stretch/>
        </p:blipFill>
        <p:spPr bwMode="auto">
          <a:xfrm>
            <a:off x="0" y="76200"/>
            <a:ext cx="9144000" cy="67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ardrop 5">
            <a:extLst>
              <a:ext uri="{FF2B5EF4-FFF2-40B4-BE49-F238E27FC236}">
                <a16:creationId xmlns:a16="http://schemas.microsoft.com/office/drawing/2014/main" xmlns="" id="{0D9F1FF2-7BFF-4C1F-9FE7-3E8BD805308F}"/>
              </a:ext>
            </a:extLst>
          </p:cNvPr>
          <p:cNvSpPr/>
          <p:nvPr/>
        </p:nvSpPr>
        <p:spPr>
          <a:xfrm rot="7955996">
            <a:off x="4024465" y="2080410"/>
            <a:ext cx="461300" cy="436798"/>
          </a:xfrm>
          <a:prstGeom prst="teardrop">
            <a:avLst>
              <a:gd name="adj" fmla="val 1307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B774F41-284D-4CF7-BD61-720BB1359FB5}"/>
              </a:ext>
            </a:extLst>
          </p:cNvPr>
          <p:cNvSpPr/>
          <p:nvPr/>
        </p:nvSpPr>
        <p:spPr>
          <a:xfrm>
            <a:off x="4140815" y="21845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13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1DA711-CC7B-4BB4-9F12-A11B12A90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C2D9FAD-58D0-4DED-8B12-6C869C65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http://www.disanguan.com/wp-content/uploads/2016/05/Rute-Bersepeda-di-Yogyakarta_Peta-Sumbu-Filosofi-Keraton-Yogyakarta.jpg">
            <a:extLst>
              <a:ext uri="{FF2B5EF4-FFF2-40B4-BE49-F238E27FC236}">
                <a16:creationId xmlns:a16="http://schemas.microsoft.com/office/drawing/2014/main" xmlns="" id="{22F19979-7D37-4021-B857-757871BBA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46" y="26341"/>
            <a:ext cx="8968854" cy="68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272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b="1" dirty="0">
                <a:latin typeface="Arial Narrow" panose="020B0606020202030204" pitchFamily="34" charset="0"/>
              </a:rPr>
              <a:t>One of building named </a:t>
            </a:r>
            <a:r>
              <a:rPr lang="en-US" sz="3600" b="1" i="1" dirty="0" err="1">
                <a:latin typeface="Arial Narrow" panose="020B0606020202030204" pitchFamily="34" charset="0"/>
              </a:rPr>
              <a:t>Bangsal</a:t>
            </a:r>
            <a:r>
              <a:rPr lang="en-US" sz="3600" b="1" i="1" dirty="0">
                <a:latin typeface="Arial Narrow" panose="020B0606020202030204" pitchFamily="34" charset="0"/>
              </a:rPr>
              <a:t> </a:t>
            </a:r>
            <a:r>
              <a:rPr lang="en-US" sz="3600" b="1" i="1" dirty="0" err="1">
                <a:latin typeface="Arial Narrow" panose="020B0606020202030204" pitchFamily="34" charset="0"/>
              </a:rPr>
              <a:t>Trajumas</a:t>
            </a:r>
            <a:r>
              <a:rPr lang="en-US" sz="3600" b="1" dirty="0">
                <a:latin typeface="Arial Narrow" panose="020B0606020202030204" pitchFamily="34" charset="0"/>
              </a:rPr>
              <a:t> in ruins caused by Earthquake on 2006</a:t>
            </a:r>
          </a:p>
        </p:txBody>
      </p:sp>
      <p:pic>
        <p:nvPicPr>
          <p:cNvPr id="8" name="Content Placeholder 7" descr="bangsal_trajumas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562" y="2696586"/>
            <a:ext cx="4643438" cy="348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5778966F-AB5D-4B05-8B55-AEAF08EE0310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2BD836-E2B1-49DB-B375-937132A62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5FE6714-3C08-4BE2-B0B4-976C9EC97914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47A7D2A7-FC41-42AE-B2A8-A9427FDBF357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B115E27-0E2C-45B1-AD8D-FC437CC379A0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DF89A779-FC59-4498-8DE7-556DBF9715E7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698" name="Picture 2" descr="http://kratonwedding.com/wp-content/uploads/2013/10/Bangsal-Trajumas-1.jpg"/>
          <p:cNvPicPr>
            <a:picLocks noChangeAspect="1" noChangeArrowheads="1"/>
          </p:cNvPicPr>
          <p:nvPr/>
        </p:nvPicPr>
        <p:blipFill>
          <a:blip r:embed="rId5" cstate="print"/>
          <a:srcRect t="6733" b="16208"/>
          <a:stretch>
            <a:fillRect/>
          </a:stretch>
        </p:blipFill>
        <p:spPr bwMode="auto">
          <a:xfrm>
            <a:off x="0" y="1428736"/>
            <a:ext cx="4461060" cy="2286016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715008" y="1643050"/>
            <a:ext cx="2571768" cy="785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tx1"/>
                </a:solidFill>
              </a:rPr>
              <a:t>BEFORE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643438" y="1857364"/>
            <a:ext cx="78581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642910" y="4572008"/>
            <a:ext cx="2571768" cy="785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solidFill>
                  <a:schemeClr val="tx1"/>
                </a:solidFill>
              </a:rPr>
              <a:t>AFTER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57554" y="4786322"/>
            <a:ext cx="78581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Arial Narrow" panose="020B0606020202030204" pitchFamily="34" charset="0"/>
              </a:rPr>
              <a:t>The trees were fell down by the winds on 2014</a:t>
            </a:r>
          </a:p>
        </p:txBody>
      </p:sp>
      <p:pic>
        <p:nvPicPr>
          <p:cNvPr id="7" name="Content Placeholder 6" descr="angin beliu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214422"/>
            <a:ext cx="5237878" cy="3643338"/>
          </a:xfr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60A4943F-2672-4FB2-89ED-E108FF2053B9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0E0E1D-C77D-48FE-992D-6CF81AB60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EB1B46A-1075-4480-8EEE-183AD0602801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3C1B7693-84E2-490E-975C-F9A0519432C6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4BB539DF-4CE1-4F22-AED6-DF6FCDD5744A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60EF4E8C-4222-49AE-8A79-91740FCCF591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674" name="Picture 2" descr="Pohon Berusia Ratusan Tahun di Keraton Yogya Roboh karena Angin Kenc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357297"/>
            <a:ext cx="3428992" cy="2571745"/>
          </a:xfrm>
          <a:prstGeom prst="rect">
            <a:avLst/>
          </a:prstGeom>
          <a:noFill/>
        </p:spPr>
      </p:pic>
      <p:pic>
        <p:nvPicPr>
          <p:cNvPr id="28676" name="Picture 4" descr="http://cdn2.tstatic.net/tribunnews/foto/bank/images/pohon-tumbang-dikeraton_20150326_1850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7581" y="4143380"/>
            <a:ext cx="3486419" cy="19573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b="1" dirty="0">
                <a:latin typeface="Arial Narrow" panose="020B0606020202030204" pitchFamily="34" charset="0"/>
              </a:rPr>
              <a:t>Some of Museum’s Collections were covered by Mt. Kelud </a:t>
            </a:r>
            <a:r>
              <a:rPr lang="en-US" sz="3600" b="1" dirty="0" err="1">
                <a:latin typeface="Arial Narrow" panose="020B0606020202030204" pitchFamily="34" charset="0"/>
              </a:rPr>
              <a:t>vulcanic</a:t>
            </a:r>
            <a:r>
              <a:rPr lang="en-US" sz="3600" b="1" dirty="0">
                <a:latin typeface="Arial Narrow" panose="020B0606020202030204" pitchFamily="34" charset="0"/>
              </a:rPr>
              <a:t> dust on 2014</a:t>
            </a:r>
          </a:p>
        </p:txBody>
      </p:sp>
      <p:pic>
        <p:nvPicPr>
          <p:cNvPr id="8" name="Content Placeholder 7" descr="keraton-yogyakarta-kena-ab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1500174"/>
            <a:ext cx="5077019" cy="3143272"/>
          </a:xfr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53E64FCD-B764-43F6-B652-EF99C5110F83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AB0C53-487F-4C26-817C-11E46EE33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D652C90-EB62-4E8D-87E4-76C84336F427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7CB18F31-E55C-43AE-BD69-0C8532AF8718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FE64542A-2445-4FCA-8835-4B5295A589A7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F7FB6486-3A6F-4338-8F10-62EFA2D8E91C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650" name="Picture 2" descr="http://4.bp.blogspot.com/-eq-gRB_cmhY/Uv3HyVjpINI/AAAAAAAAGQY/0ISS2aiUO4I/s1600/kraton+jogja+diselimuti+abu+vulkani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4971" y="3571876"/>
            <a:ext cx="4029061" cy="26860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Problem Formulation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00941241"/>
              </p:ext>
            </p:extLst>
          </p:nvPr>
        </p:nvGraphicFramePr>
        <p:xfrm>
          <a:off x="457200" y="1524000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43B7D817-0554-4588-9C5A-522BE043310C}"/>
              </a:ext>
            </a:extLst>
          </p:cNvPr>
          <p:cNvSpPr/>
          <p:nvPr/>
        </p:nvSpPr>
        <p:spPr>
          <a:xfrm flipH="1">
            <a:off x="4876800" y="6243852"/>
            <a:ext cx="4267200" cy="614147"/>
          </a:xfrm>
          <a:prstGeom prst="homePlate">
            <a:avLst/>
          </a:prstGeom>
          <a:solidFill>
            <a:srgbClr val="03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1DEE8F-0934-4215-883E-54503B133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00000"/>
                    </a14:imgEffect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6243852"/>
            <a:ext cx="1066800" cy="610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F616C06-0B78-4D8E-99B1-4FF124CA3809}"/>
              </a:ext>
            </a:extLst>
          </p:cNvPr>
          <p:cNvSpPr txBox="1">
            <a:spLocks/>
          </p:cNvSpPr>
          <p:nvPr/>
        </p:nvSpPr>
        <p:spPr>
          <a:xfrm>
            <a:off x="4648200" y="6247266"/>
            <a:ext cx="3429000" cy="60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T. T.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Prabowo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B.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Santoso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&amp; M.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Mursyid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en-US" sz="12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ICoASL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, Yogyakarta, Indonesia 10 May 2017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E9B5AE2B-E0BD-4B4D-9D1A-5A4DE4B2FE1E}"/>
              </a:ext>
            </a:extLst>
          </p:cNvPr>
          <p:cNvSpPr/>
          <p:nvPr/>
        </p:nvSpPr>
        <p:spPr>
          <a:xfrm flipH="1">
            <a:off x="4267200" y="6243852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C6CFFA72-C4C0-48C0-B5C3-5F40D3C0365E}"/>
              </a:ext>
            </a:extLst>
          </p:cNvPr>
          <p:cNvSpPr/>
          <p:nvPr/>
        </p:nvSpPr>
        <p:spPr>
          <a:xfrm flipH="1">
            <a:off x="3657600" y="6243853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B0B44121-A4CD-43C4-86FF-3511886EE39A}"/>
              </a:ext>
            </a:extLst>
          </p:cNvPr>
          <p:cNvSpPr/>
          <p:nvPr/>
        </p:nvSpPr>
        <p:spPr>
          <a:xfrm flipH="1">
            <a:off x="3048000" y="6240438"/>
            <a:ext cx="838200" cy="61414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1715</Words>
  <Application>Microsoft Office PowerPoint</Application>
  <PresentationFormat>On-screen Show (4:3)</PresentationFormat>
  <Paragraphs>145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Table of Content</vt:lpstr>
      <vt:lpstr>Background</vt:lpstr>
      <vt:lpstr>Slide 4</vt:lpstr>
      <vt:lpstr>Slide 5</vt:lpstr>
      <vt:lpstr>One of building named Bangsal Trajumas in ruins caused by Earthquake on 2006</vt:lpstr>
      <vt:lpstr>The trees were fell down by the winds on 2014</vt:lpstr>
      <vt:lpstr>Some of Museum’s Collections were covered by Mt. Kelud vulcanic dust on 2014</vt:lpstr>
      <vt:lpstr>Problem Formulation</vt:lpstr>
      <vt:lpstr>Methods</vt:lpstr>
      <vt:lpstr>Disaster Planning</vt:lpstr>
      <vt:lpstr>Flood Anticipation</vt:lpstr>
      <vt:lpstr>Illustration of water installation</vt:lpstr>
      <vt:lpstr>Earthquake Anticipation</vt:lpstr>
      <vt:lpstr>Iron poles</vt:lpstr>
      <vt:lpstr>Disaster Planning for Human Error</vt:lpstr>
      <vt:lpstr>Glass boxes to protect the museum collections from the dust</vt:lpstr>
      <vt:lpstr>The traditional lamp was covered by the cloth to protect from the dust</vt:lpstr>
      <vt:lpstr>Fire Anticipation</vt:lpstr>
      <vt:lpstr>Hydrant</vt:lpstr>
      <vt:lpstr>Winds Anticipation</vt:lpstr>
      <vt:lpstr>Disaster Plan Funding</vt:lpstr>
      <vt:lpstr>Website http://kratonjogja.id as a digital preservation</vt:lpstr>
      <vt:lpstr>Conclusion</vt:lpstr>
      <vt:lpstr>Recommendation</vt:lpstr>
      <vt:lpstr>Photos</vt:lpstr>
      <vt:lpstr>Photos</vt:lpstr>
      <vt:lpstr>References</vt:lpstr>
      <vt:lpstr>References</vt:lpstr>
      <vt:lpstr>References</vt:lpstr>
      <vt:lpstr>References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JURNAL EFFECTIVE COMMUNICATION SKILLS TO MANAGE THE LIBRARY: RELATIONS BETWEEN MANAGERS AND LIBRARIANS BY ASIYE KAKIRMAN-YILDIZ</dc:title>
  <dc:creator>THORIQ</dc:creator>
  <cp:lastModifiedBy>PLUT</cp:lastModifiedBy>
  <cp:revision>425</cp:revision>
  <dcterms:created xsi:type="dcterms:W3CDTF">2006-08-16T00:00:00Z</dcterms:created>
  <dcterms:modified xsi:type="dcterms:W3CDTF">2017-05-08T01:52:04Z</dcterms:modified>
</cp:coreProperties>
</file>