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1" r:id="rId2"/>
    <p:sldMasterId id="2147483793" r:id="rId3"/>
    <p:sldMasterId id="2147483805" r:id="rId4"/>
    <p:sldMasterId id="2147484587" r:id="rId5"/>
  </p:sldMasterIdLst>
  <p:notesMasterIdLst>
    <p:notesMasterId r:id="rId46"/>
  </p:notesMasterIdLst>
  <p:sldIdLst>
    <p:sldId id="364" r:id="rId6"/>
    <p:sldId id="437" r:id="rId7"/>
    <p:sldId id="438" r:id="rId8"/>
    <p:sldId id="439" r:id="rId9"/>
    <p:sldId id="388" r:id="rId10"/>
    <p:sldId id="389" r:id="rId11"/>
    <p:sldId id="340" r:id="rId12"/>
    <p:sldId id="390" r:id="rId13"/>
    <p:sldId id="394" r:id="rId14"/>
    <p:sldId id="395" r:id="rId15"/>
    <p:sldId id="427" r:id="rId16"/>
    <p:sldId id="400" r:id="rId17"/>
    <p:sldId id="401" r:id="rId18"/>
    <p:sldId id="403" r:id="rId19"/>
    <p:sldId id="423" r:id="rId20"/>
    <p:sldId id="424" r:id="rId21"/>
    <p:sldId id="425" r:id="rId22"/>
    <p:sldId id="342" r:id="rId23"/>
    <p:sldId id="343" r:id="rId24"/>
    <p:sldId id="344" r:id="rId25"/>
    <p:sldId id="381" r:id="rId26"/>
    <p:sldId id="429" r:id="rId27"/>
    <p:sldId id="428" r:id="rId28"/>
    <p:sldId id="383" r:id="rId29"/>
    <p:sldId id="430" r:id="rId30"/>
    <p:sldId id="347" r:id="rId31"/>
    <p:sldId id="432" r:id="rId32"/>
    <p:sldId id="374" r:id="rId33"/>
    <p:sldId id="376" r:id="rId34"/>
    <p:sldId id="377" r:id="rId35"/>
    <p:sldId id="382" r:id="rId36"/>
    <p:sldId id="436" r:id="rId37"/>
    <p:sldId id="373" r:id="rId38"/>
    <p:sldId id="348" r:id="rId39"/>
    <p:sldId id="435" r:id="rId40"/>
    <p:sldId id="410" r:id="rId41"/>
    <p:sldId id="411" r:id="rId42"/>
    <p:sldId id="433" r:id="rId43"/>
    <p:sldId id="434" r:id="rId44"/>
    <p:sldId id="292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B1BB5"/>
    <a:srgbClr val="CC6600"/>
    <a:srgbClr val="008000"/>
    <a:srgbClr val="009999"/>
    <a:srgbClr val="004A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8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30364-28C7-4E22-B829-269257B58034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CC2CE-893F-43AA-8343-91DE264A0A50}">
      <dgm:prSet/>
      <dgm:spPr/>
      <dgm:t>
        <a:bodyPr/>
        <a:lstStyle/>
        <a:p>
          <a:pPr rtl="0"/>
          <a:r>
            <a:rPr lang="en-US" dirty="0" err="1" smtClean="0"/>
            <a:t>Standar</a:t>
          </a:r>
          <a:r>
            <a:rPr lang="en-US" dirty="0" smtClean="0"/>
            <a:t> </a:t>
          </a:r>
          <a:r>
            <a:rPr lang="en-US" dirty="0" err="1" smtClean="0"/>
            <a:t>Internasional</a:t>
          </a:r>
          <a:endParaRPr lang="en-US" dirty="0"/>
        </a:p>
      </dgm:t>
    </dgm:pt>
    <dgm:pt modelId="{F85F50CE-D0D8-44EE-9CCB-F37D4B00EFFD}" type="parTrans" cxnId="{5870B032-30EF-4674-B2A2-FFD3A95AD6D1}">
      <dgm:prSet/>
      <dgm:spPr/>
      <dgm:t>
        <a:bodyPr/>
        <a:lstStyle/>
        <a:p>
          <a:endParaRPr lang="en-US"/>
        </a:p>
      </dgm:t>
    </dgm:pt>
    <dgm:pt modelId="{A5043C8F-F13E-4B3F-89A2-A9F590ADC2DA}" type="sibTrans" cxnId="{5870B032-30EF-4674-B2A2-FFD3A95AD6D1}">
      <dgm:prSet/>
      <dgm:spPr/>
      <dgm:t>
        <a:bodyPr/>
        <a:lstStyle/>
        <a:p>
          <a:endParaRPr lang="en-US"/>
        </a:p>
      </dgm:t>
    </dgm:pt>
    <dgm:pt modelId="{E990E7FB-BE0E-43E7-A9DF-5162488C7209}">
      <dgm:prSet/>
      <dgm:spPr/>
      <dgm:t>
        <a:bodyPr/>
        <a:lstStyle/>
        <a:p>
          <a:pPr rtl="0"/>
          <a:r>
            <a:rPr lang="en-US" dirty="0" err="1" smtClean="0"/>
            <a:t>Standar</a:t>
          </a:r>
          <a:r>
            <a:rPr lang="en-US" dirty="0" smtClean="0"/>
            <a:t> Perusahaan</a:t>
          </a:r>
          <a:endParaRPr lang="en-US" dirty="0"/>
        </a:p>
      </dgm:t>
    </dgm:pt>
    <dgm:pt modelId="{D18FD230-384D-400A-924F-065F0A2A33BF}" type="parTrans" cxnId="{0620AE3D-89BE-46B3-AE20-3299439B0844}">
      <dgm:prSet/>
      <dgm:spPr/>
      <dgm:t>
        <a:bodyPr/>
        <a:lstStyle/>
        <a:p>
          <a:endParaRPr lang="en-US"/>
        </a:p>
      </dgm:t>
    </dgm:pt>
    <dgm:pt modelId="{4A6D8994-85B7-439A-81E1-5FB1412CA28A}" type="sibTrans" cxnId="{0620AE3D-89BE-46B3-AE20-3299439B0844}">
      <dgm:prSet/>
      <dgm:spPr/>
      <dgm:t>
        <a:bodyPr/>
        <a:lstStyle/>
        <a:p>
          <a:endParaRPr lang="en-US"/>
        </a:p>
      </dgm:t>
    </dgm:pt>
    <dgm:pt modelId="{1C0F34B4-D50C-4C7A-9BF7-65930C8EDBD9}">
      <dgm:prSet/>
      <dgm:spPr/>
      <dgm:t>
        <a:bodyPr/>
        <a:lstStyle/>
        <a:p>
          <a:pPr rtl="0"/>
          <a:endParaRPr lang="en-US" dirty="0"/>
        </a:p>
      </dgm:t>
    </dgm:pt>
    <dgm:pt modelId="{F3BD29F9-1ABF-4F44-AA8C-3A39B80ED6DA}" type="parTrans" cxnId="{E85E9CFD-CE2B-4A37-8F74-A4940323B713}">
      <dgm:prSet/>
      <dgm:spPr/>
      <dgm:t>
        <a:bodyPr/>
        <a:lstStyle/>
        <a:p>
          <a:endParaRPr lang="en-US"/>
        </a:p>
      </dgm:t>
    </dgm:pt>
    <dgm:pt modelId="{E9C3A343-6EB5-4638-B9A0-608D561A37A2}" type="sibTrans" cxnId="{E85E9CFD-CE2B-4A37-8F74-A4940323B713}">
      <dgm:prSet/>
      <dgm:spPr/>
      <dgm:t>
        <a:bodyPr/>
        <a:lstStyle/>
        <a:p>
          <a:endParaRPr lang="en-US"/>
        </a:p>
      </dgm:t>
    </dgm:pt>
    <dgm:pt modelId="{88105DD1-FD1A-4817-9BC7-80EC124423CC}">
      <dgm:prSet/>
      <dgm:spPr/>
      <dgm:t>
        <a:bodyPr/>
        <a:lstStyle/>
        <a:p>
          <a:pPr rtl="0"/>
          <a:r>
            <a:rPr lang="en-US" dirty="0" err="1" smtClean="0"/>
            <a:t>Standar</a:t>
          </a:r>
          <a:r>
            <a:rPr lang="en-US" dirty="0" smtClean="0"/>
            <a:t> Regional</a:t>
          </a:r>
          <a:endParaRPr lang="en-US" dirty="0"/>
        </a:p>
      </dgm:t>
    </dgm:pt>
    <dgm:pt modelId="{D5EB5528-D2CA-4D1F-B517-60B506493185}" type="parTrans" cxnId="{3FC1F673-41A5-4A48-9F6A-E78EE19FF0F0}">
      <dgm:prSet/>
      <dgm:spPr/>
      <dgm:t>
        <a:bodyPr/>
        <a:lstStyle/>
        <a:p>
          <a:endParaRPr lang="en-US"/>
        </a:p>
      </dgm:t>
    </dgm:pt>
    <dgm:pt modelId="{22CB8625-630F-405F-8270-AAB7413269EC}" type="sibTrans" cxnId="{3FC1F673-41A5-4A48-9F6A-E78EE19FF0F0}">
      <dgm:prSet/>
      <dgm:spPr/>
      <dgm:t>
        <a:bodyPr/>
        <a:lstStyle/>
        <a:p>
          <a:endParaRPr lang="en-US"/>
        </a:p>
      </dgm:t>
    </dgm:pt>
    <dgm:pt modelId="{C814ED6A-8DD3-405F-9B29-A96E884DF8D1}">
      <dgm:prSet/>
      <dgm:spPr/>
      <dgm:t>
        <a:bodyPr/>
        <a:lstStyle/>
        <a:p>
          <a:pPr rtl="0"/>
          <a:r>
            <a:rPr lang="en-US" dirty="0" err="1" smtClean="0"/>
            <a:t>Standar</a:t>
          </a:r>
          <a:r>
            <a:rPr lang="en-US" dirty="0" smtClean="0"/>
            <a:t> </a:t>
          </a:r>
          <a:r>
            <a:rPr lang="en-US" dirty="0" err="1" smtClean="0"/>
            <a:t>Nasional</a:t>
          </a:r>
          <a:endParaRPr lang="en-US" dirty="0"/>
        </a:p>
      </dgm:t>
    </dgm:pt>
    <dgm:pt modelId="{963093EC-F737-45D8-8458-53ECB31948A0}" type="parTrans" cxnId="{63CF15F7-FE4E-4D2D-BEFD-8EE255100ACF}">
      <dgm:prSet/>
      <dgm:spPr/>
      <dgm:t>
        <a:bodyPr/>
        <a:lstStyle/>
        <a:p>
          <a:endParaRPr lang="en-US"/>
        </a:p>
      </dgm:t>
    </dgm:pt>
    <dgm:pt modelId="{2B4A94D2-D3A3-472B-95BB-3C0257E61B92}" type="sibTrans" cxnId="{63CF15F7-FE4E-4D2D-BEFD-8EE255100ACF}">
      <dgm:prSet/>
      <dgm:spPr/>
      <dgm:t>
        <a:bodyPr/>
        <a:lstStyle/>
        <a:p>
          <a:endParaRPr lang="en-US"/>
        </a:p>
      </dgm:t>
    </dgm:pt>
    <dgm:pt modelId="{CFC43B02-A71C-4E32-9890-B59D75D9623E}">
      <dgm:prSet/>
      <dgm:spPr/>
      <dgm:t>
        <a:bodyPr/>
        <a:lstStyle/>
        <a:p>
          <a:pPr rtl="0"/>
          <a:r>
            <a:rPr lang="en-US" dirty="0" err="1" smtClean="0"/>
            <a:t>Standar</a:t>
          </a:r>
          <a:r>
            <a:rPr lang="en-US" dirty="0" smtClean="0"/>
            <a:t> </a:t>
          </a:r>
          <a:r>
            <a:rPr lang="en-US" dirty="0" err="1" smtClean="0"/>
            <a:t>Asosiasi</a:t>
          </a:r>
          <a:endParaRPr lang="en-US" dirty="0"/>
        </a:p>
      </dgm:t>
    </dgm:pt>
    <dgm:pt modelId="{62A5BFE6-6015-45DF-A4F0-96C869C63E1E}" type="parTrans" cxnId="{45B50F1F-0308-4EC7-9370-1C5320C6B032}">
      <dgm:prSet/>
      <dgm:spPr/>
      <dgm:t>
        <a:bodyPr/>
        <a:lstStyle/>
        <a:p>
          <a:endParaRPr lang="en-US"/>
        </a:p>
      </dgm:t>
    </dgm:pt>
    <dgm:pt modelId="{EE2FF490-9951-4F8E-A6FB-3A3C6D2B8966}" type="sibTrans" cxnId="{45B50F1F-0308-4EC7-9370-1C5320C6B032}">
      <dgm:prSet/>
      <dgm:spPr/>
      <dgm:t>
        <a:bodyPr/>
        <a:lstStyle/>
        <a:p>
          <a:endParaRPr lang="en-US"/>
        </a:p>
      </dgm:t>
    </dgm:pt>
    <dgm:pt modelId="{ECE0C1BB-B889-4C8B-8AE1-AD6783BECF32}" type="pres">
      <dgm:prSet presAssocID="{94D30364-28C7-4E22-B829-269257B5803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84997E-3C6C-42A9-B6BC-2E061C2FDAC1}" type="pres">
      <dgm:prSet presAssocID="{A3ACC2CE-893F-43AA-8343-91DE264A0A50}" presName="circle1" presStyleLbl="node1" presStyleIdx="0" presStyleCnt="6"/>
      <dgm:spPr/>
    </dgm:pt>
    <dgm:pt modelId="{0E6F7F07-338F-4735-AFD0-2F95D70F2CD5}" type="pres">
      <dgm:prSet presAssocID="{A3ACC2CE-893F-43AA-8343-91DE264A0A50}" presName="space" presStyleCnt="0"/>
      <dgm:spPr/>
    </dgm:pt>
    <dgm:pt modelId="{4D3AB239-64B4-472F-BCAD-A4EA98928EC9}" type="pres">
      <dgm:prSet presAssocID="{A3ACC2CE-893F-43AA-8343-91DE264A0A50}" presName="rect1" presStyleLbl="alignAcc1" presStyleIdx="0" presStyleCnt="6"/>
      <dgm:spPr/>
      <dgm:t>
        <a:bodyPr/>
        <a:lstStyle/>
        <a:p>
          <a:endParaRPr lang="en-US"/>
        </a:p>
      </dgm:t>
    </dgm:pt>
    <dgm:pt modelId="{7A191EFF-2710-44B1-84D7-01176DBFFF46}" type="pres">
      <dgm:prSet presAssocID="{88105DD1-FD1A-4817-9BC7-80EC124423CC}" presName="vertSpace2" presStyleLbl="node1" presStyleIdx="0" presStyleCnt="6"/>
      <dgm:spPr/>
    </dgm:pt>
    <dgm:pt modelId="{5F990A36-FD17-473C-ABD4-B51D603867F9}" type="pres">
      <dgm:prSet presAssocID="{88105DD1-FD1A-4817-9BC7-80EC124423CC}" presName="circle2" presStyleLbl="node1" presStyleIdx="1" presStyleCnt="6"/>
      <dgm:spPr/>
    </dgm:pt>
    <dgm:pt modelId="{3EAA1C6B-3F0F-4822-82E2-9BCC85EBB3F4}" type="pres">
      <dgm:prSet presAssocID="{88105DD1-FD1A-4817-9BC7-80EC124423CC}" presName="rect2" presStyleLbl="alignAcc1" presStyleIdx="1" presStyleCnt="6"/>
      <dgm:spPr/>
      <dgm:t>
        <a:bodyPr/>
        <a:lstStyle/>
        <a:p>
          <a:endParaRPr lang="en-US"/>
        </a:p>
      </dgm:t>
    </dgm:pt>
    <dgm:pt modelId="{08111EBC-C6AC-43A0-A5A4-6E1A57F3FEFE}" type="pres">
      <dgm:prSet presAssocID="{C814ED6A-8DD3-405F-9B29-A96E884DF8D1}" presName="vertSpace3" presStyleLbl="node1" presStyleIdx="1" presStyleCnt="6"/>
      <dgm:spPr/>
    </dgm:pt>
    <dgm:pt modelId="{CF391AEE-174C-4C04-8C24-20ED6D59C403}" type="pres">
      <dgm:prSet presAssocID="{C814ED6A-8DD3-405F-9B29-A96E884DF8D1}" presName="circle3" presStyleLbl="node1" presStyleIdx="2" presStyleCnt="6"/>
      <dgm:spPr/>
    </dgm:pt>
    <dgm:pt modelId="{ECAB63D7-E461-4F1F-A2EF-E6291324E0D6}" type="pres">
      <dgm:prSet presAssocID="{C814ED6A-8DD3-405F-9B29-A96E884DF8D1}" presName="rect3" presStyleLbl="alignAcc1" presStyleIdx="2" presStyleCnt="6"/>
      <dgm:spPr/>
      <dgm:t>
        <a:bodyPr/>
        <a:lstStyle/>
        <a:p>
          <a:endParaRPr lang="en-US"/>
        </a:p>
      </dgm:t>
    </dgm:pt>
    <dgm:pt modelId="{544E2399-4B44-4D45-A38F-FA0270E0A097}" type="pres">
      <dgm:prSet presAssocID="{CFC43B02-A71C-4E32-9890-B59D75D9623E}" presName="vertSpace4" presStyleLbl="node1" presStyleIdx="2" presStyleCnt="6"/>
      <dgm:spPr/>
    </dgm:pt>
    <dgm:pt modelId="{1B15C5F1-6990-4588-AF1A-205601F97ECF}" type="pres">
      <dgm:prSet presAssocID="{CFC43B02-A71C-4E32-9890-B59D75D9623E}" presName="circle4" presStyleLbl="node1" presStyleIdx="3" presStyleCnt="6"/>
      <dgm:spPr/>
    </dgm:pt>
    <dgm:pt modelId="{31FF541E-BF43-467C-93BC-694852C1DEE3}" type="pres">
      <dgm:prSet presAssocID="{CFC43B02-A71C-4E32-9890-B59D75D9623E}" presName="rect4" presStyleLbl="alignAcc1" presStyleIdx="3" presStyleCnt="6"/>
      <dgm:spPr/>
      <dgm:t>
        <a:bodyPr/>
        <a:lstStyle/>
        <a:p>
          <a:endParaRPr lang="en-US"/>
        </a:p>
      </dgm:t>
    </dgm:pt>
    <dgm:pt modelId="{8A1D6054-28E8-4DFC-BCDC-3B0FF7DE568F}" type="pres">
      <dgm:prSet presAssocID="{E990E7FB-BE0E-43E7-A9DF-5162488C7209}" presName="vertSpace5" presStyleLbl="node1" presStyleIdx="3" presStyleCnt="6"/>
      <dgm:spPr/>
    </dgm:pt>
    <dgm:pt modelId="{F82317F5-5B36-4FB1-98F1-CE258DEE27B2}" type="pres">
      <dgm:prSet presAssocID="{E990E7FB-BE0E-43E7-A9DF-5162488C7209}" presName="circle5" presStyleLbl="node1" presStyleIdx="4" presStyleCnt="6"/>
      <dgm:spPr/>
    </dgm:pt>
    <dgm:pt modelId="{ABED7861-DE74-467F-818D-A567C111770B}" type="pres">
      <dgm:prSet presAssocID="{E990E7FB-BE0E-43E7-A9DF-5162488C7209}" presName="rect5" presStyleLbl="alignAcc1" presStyleIdx="4" presStyleCnt="6"/>
      <dgm:spPr/>
      <dgm:t>
        <a:bodyPr/>
        <a:lstStyle/>
        <a:p>
          <a:endParaRPr lang="en-US"/>
        </a:p>
      </dgm:t>
    </dgm:pt>
    <dgm:pt modelId="{13BA1C11-C2E4-4288-A42C-63DE8930E09C}" type="pres">
      <dgm:prSet presAssocID="{1C0F34B4-D50C-4C7A-9BF7-65930C8EDBD9}" presName="vertSpace6" presStyleLbl="node1" presStyleIdx="4" presStyleCnt="6"/>
      <dgm:spPr/>
    </dgm:pt>
    <dgm:pt modelId="{8DA8C407-FEF2-49A4-8D98-2F0478085EDF}" type="pres">
      <dgm:prSet presAssocID="{1C0F34B4-D50C-4C7A-9BF7-65930C8EDBD9}" presName="circle6" presStyleLbl="node1" presStyleIdx="5" presStyleCnt="6"/>
      <dgm:spPr/>
    </dgm:pt>
    <dgm:pt modelId="{BC250CAB-CE1B-4DAD-BE73-BF9F7444146D}" type="pres">
      <dgm:prSet presAssocID="{1C0F34B4-D50C-4C7A-9BF7-65930C8EDBD9}" presName="rect6" presStyleLbl="alignAcc1" presStyleIdx="5" presStyleCnt="6"/>
      <dgm:spPr/>
      <dgm:t>
        <a:bodyPr/>
        <a:lstStyle/>
        <a:p>
          <a:endParaRPr lang="en-US"/>
        </a:p>
      </dgm:t>
    </dgm:pt>
    <dgm:pt modelId="{ABE46D6C-261E-4748-AEF9-E401905E4FE9}" type="pres">
      <dgm:prSet presAssocID="{A3ACC2CE-893F-43AA-8343-91DE264A0A50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8EACB-1FF5-4FB3-924E-C8CE6DB6B983}" type="pres">
      <dgm:prSet presAssocID="{88105DD1-FD1A-4817-9BC7-80EC124423CC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F5997-A2D9-4156-945A-D62B487DAC33}" type="pres">
      <dgm:prSet presAssocID="{C814ED6A-8DD3-405F-9B29-A96E884DF8D1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FC478-CB22-4893-9800-0941E490A46E}" type="pres">
      <dgm:prSet presAssocID="{CFC43B02-A71C-4E32-9890-B59D75D9623E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41A70-E45F-48D4-BC5C-AFCF73C74943}" type="pres">
      <dgm:prSet presAssocID="{E990E7FB-BE0E-43E7-A9DF-5162488C7209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04BC2-DB0F-447E-882E-FE8DD1346AB4}" type="pres">
      <dgm:prSet presAssocID="{1C0F34B4-D50C-4C7A-9BF7-65930C8EDBD9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70B032-30EF-4674-B2A2-FFD3A95AD6D1}" srcId="{94D30364-28C7-4E22-B829-269257B58034}" destId="{A3ACC2CE-893F-43AA-8343-91DE264A0A50}" srcOrd="0" destOrd="0" parTransId="{F85F50CE-D0D8-44EE-9CCB-F37D4B00EFFD}" sibTransId="{A5043C8F-F13E-4B3F-89A2-A9F590ADC2DA}"/>
    <dgm:cxn modelId="{E85E9CFD-CE2B-4A37-8F74-A4940323B713}" srcId="{94D30364-28C7-4E22-B829-269257B58034}" destId="{1C0F34B4-D50C-4C7A-9BF7-65930C8EDBD9}" srcOrd="5" destOrd="0" parTransId="{F3BD29F9-1ABF-4F44-AA8C-3A39B80ED6DA}" sibTransId="{E9C3A343-6EB5-4638-B9A0-608D561A37A2}"/>
    <dgm:cxn modelId="{1C5B684E-8431-4750-8F29-939639DAF0B5}" type="presOf" srcId="{C814ED6A-8DD3-405F-9B29-A96E884DF8D1}" destId="{94DF5997-A2D9-4156-945A-D62B487DAC33}" srcOrd="1" destOrd="0" presId="urn:microsoft.com/office/officeart/2005/8/layout/target3"/>
    <dgm:cxn modelId="{3FC1F673-41A5-4A48-9F6A-E78EE19FF0F0}" srcId="{94D30364-28C7-4E22-B829-269257B58034}" destId="{88105DD1-FD1A-4817-9BC7-80EC124423CC}" srcOrd="1" destOrd="0" parTransId="{D5EB5528-D2CA-4D1F-B517-60B506493185}" sibTransId="{22CB8625-630F-405F-8270-AAB7413269EC}"/>
    <dgm:cxn modelId="{70884E13-41CB-4153-A389-5EC44D38750F}" type="presOf" srcId="{A3ACC2CE-893F-43AA-8343-91DE264A0A50}" destId="{ABE46D6C-261E-4748-AEF9-E401905E4FE9}" srcOrd="1" destOrd="0" presId="urn:microsoft.com/office/officeart/2005/8/layout/target3"/>
    <dgm:cxn modelId="{9EFB47E1-E7DA-48DE-A508-0DC1B0E13032}" type="presOf" srcId="{E990E7FB-BE0E-43E7-A9DF-5162488C7209}" destId="{ABED7861-DE74-467F-818D-A567C111770B}" srcOrd="0" destOrd="0" presId="urn:microsoft.com/office/officeart/2005/8/layout/target3"/>
    <dgm:cxn modelId="{2C1F7253-7CC4-4D94-B3B6-BB1CB00887DF}" type="presOf" srcId="{1C0F34B4-D50C-4C7A-9BF7-65930C8EDBD9}" destId="{BC250CAB-CE1B-4DAD-BE73-BF9F7444146D}" srcOrd="0" destOrd="0" presId="urn:microsoft.com/office/officeart/2005/8/layout/target3"/>
    <dgm:cxn modelId="{63CF15F7-FE4E-4D2D-BEFD-8EE255100ACF}" srcId="{94D30364-28C7-4E22-B829-269257B58034}" destId="{C814ED6A-8DD3-405F-9B29-A96E884DF8D1}" srcOrd="2" destOrd="0" parTransId="{963093EC-F737-45D8-8458-53ECB31948A0}" sibTransId="{2B4A94D2-D3A3-472B-95BB-3C0257E61B92}"/>
    <dgm:cxn modelId="{35F1AF69-184B-4F45-80BE-263000881938}" type="presOf" srcId="{94D30364-28C7-4E22-B829-269257B58034}" destId="{ECE0C1BB-B889-4C8B-8AE1-AD6783BECF32}" srcOrd="0" destOrd="0" presId="urn:microsoft.com/office/officeart/2005/8/layout/target3"/>
    <dgm:cxn modelId="{0620AE3D-89BE-46B3-AE20-3299439B0844}" srcId="{94D30364-28C7-4E22-B829-269257B58034}" destId="{E990E7FB-BE0E-43E7-A9DF-5162488C7209}" srcOrd="4" destOrd="0" parTransId="{D18FD230-384D-400A-924F-065F0A2A33BF}" sibTransId="{4A6D8994-85B7-439A-81E1-5FB1412CA28A}"/>
    <dgm:cxn modelId="{3FFFFD9C-1A4E-4F26-8EC8-DB464A30C637}" type="presOf" srcId="{C814ED6A-8DD3-405F-9B29-A96E884DF8D1}" destId="{ECAB63D7-E461-4F1F-A2EF-E6291324E0D6}" srcOrd="0" destOrd="0" presId="urn:microsoft.com/office/officeart/2005/8/layout/target3"/>
    <dgm:cxn modelId="{45B50F1F-0308-4EC7-9370-1C5320C6B032}" srcId="{94D30364-28C7-4E22-B829-269257B58034}" destId="{CFC43B02-A71C-4E32-9890-B59D75D9623E}" srcOrd="3" destOrd="0" parTransId="{62A5BFE6-6015-45DF-A4F0-96C869C63E1E}" sibTransId="{EE2FF490-9951-4F8E-A6FB-3A3C6D2B8966}"/>
    <dgm:cxn modelId="{84E00205-CC99-4BBE-A62A-4895E8E030DA}" type="presOf" srcId="{1C0F34B4-D50C-4C7A-9BF7-65930C8EDBD9}" destId="{11304BC2-DB0F-447E-882E-FE8DD1346AB4}" srcOrd="1" destOrd="0" presId="urn:microsoft.com/office/officeart/2005/8/layout/target3"/>
    <dgm:cxn modelId="{0B4320B9-9758-4611-9038-173760CC16A3}" type="presOf" srcId="{CFC43B02-A71C-4E32-9890-B59D75D9623E}" destId="{AE8FC478-CB22-4893-9800-0941E490A46E}" srcOrd="1" destOrd="0" presId="urn:microsoft.com/office/officeart/2005/8/layout/target3"/>
    <dgm:cxn modelId="{797C1071-B93B-4F13-93A9-B88414837055}" type="presOf" srcId="{E990E7FB-BE0E-43E7-A9DF-5162488C7209}" destId="{10541A70-E45F-48D4-BC5C-AFCF73C74943}" srcOrd="1" destOrd="0" presId="urn:microsoft.com/office/officeart/2005/8/layout/target3"/>
    <dgm:cxn modelId="{69BA3B5B-CCFB-47FE-90F1-F31854614914}" type="presOf" srcId="{A3ACC2CE-893F-43AA-8343-91DE264A0A50}" destId="{4D3AB239-64B4-472F-BCAD-A4EA98928EC9}" srcOrd="0" destOrd="0" presId="urn:microsoft.com/office/officeart/2005/8/layout/target3"/>
    <dgm:cxn modelId="{887A5338-7412-4169-9946-DB6CD6B33A89}" type="presOf" srcId="{CFC43B02-A71C-4E32-9890-B59D75D9623E}" destId="{31FF541E-BF43-467C-93BC-694852C1DEE3}" srcOrd="0" destOrd="0" presId="urn:microsoft.com/office/officeart/2005/8/layout/target3"/>
    <dgm:cxn modelId="{5B49F2AF-5CE1-48BF-BB0C-DC809CD23AD2}" type="presOf" srcId="{88105DD1-FD1A-4817-9BC7-80EC124423CC}" destId="{3EAA1C6B-3F0F-4822-82E2-9BCC85EBB3F4}" srcOrd="0" destOrd="0" presId="urn:microsoft.com/office/officeart/2005/8/layout/target3"/>
    <dgm:cxn modelId="{0472023C-A17C-49D2-BB9C-48F71BC1F198}" type="presOf" srcId="{88105DD1-FD1A-4817-9BC7-80EC124423CC}" destId="{5BA8EACB-1FF5-4FB3-924E-C8CE6DB6B983}" srcOrd="1" destOrd="0" presId="urn:microsoft.com/office/officeart/2005/8/layout/target3"/>
    <dgm:cxn modelId="{45AE4DDA-1041-450E-B6F3-D779FFF3DE0D}" type="presParOf" srcId="{ECE0C1BB-B889-4C8B-8AE1-AD6783BECF32}" destId="{3884997E-3C6C-42A9-B6BC-2E061C2FDAC1}" srcOrd="0" destOrd="0" presId="urn:microsoft.com/office/officeart/2005/8/layout/target3"/>
    <dgm:cxn modelId="{FF34A68E-F913-4A31-8546-3F8FD64E5599}" type="presParOf" srcId="{ECE0C1BB-B889-4C8B-8AE1-AD6783BECF32}" destId="{0E6F7F07-338F-4735-AFD0-2F95D70F2CD5}" srcOrd="1" destOrd="0" presId="urn:microsoft.com/office/officeart/2005/8/layout/target3"/>
    <dgm:cxn modelId="{E6E93B0B-2872-402A-8FE0-D2E0ED2943C8}" type="presParOf" srcId="{ECE0C1BB-B889-4C8B-8AE1-AD6783BECF32}" destId="{4D3AB239-64B4-472F-BCAD-A4EA98928EC9}" srcOrd="2" destOrd="0" presId="urn:microsoft.com/office/officeart/2005/8/layout/target3"/>
    <dgm:cxn modelId="{CB905FFF-6D2C-4AA4-93B6-C1C31426E67D}" type="presParOf" srcId="{ECE0C1BB-B889-4C8B-8AE1-AD6783BECF32}" destId="{7A191EFF-2710-44B1-84D7-01176DBFFF46}" srcOrd="3" destOrd="0" presId="urn:microsoft.com/office/officeart/2005/8/layout/target3"/>
    <dgm:cxn modelId="{FD7EB982-4911-4FE3-B4C9-AE4650368576}" type="presParOf" srcId="{ECE0C1BB-B889-4C8B-8AE1-AD6783BECF32}" destId="{5F990A36-FD17-473C-ABD4-B51D603867F9}" srcOrd="4" destOrd="0" presId="urn:microsoft.com/office/officeart/2005/8/layout/target3"/>
    <dgm:cxn modelId="{08B575B8-04B4-4E28-9B6E-3F0E74675AD1}" type="presParOf" srcId="{ECE0C1BB-B889-4C8B-8AE1-AD6783BECF32}" destId="{3EAA1C6B-3F0F-4822-82E2-9BCC85EBB3F4}" srcOrd="5" destOrd="0" presId="urn:microsoft.com/office/officeart/2005/8/layout/target3"/>
    <dgm:cxn modelId="{0A35ED8D-9CEE-458D-994C-37A4F9F241C0}" type="presParOf" srcId="{ECE0C1BB-B889-4C8B-8AE1-AD6783BECF32}" destId="{08111EBC-C6AC-43A0-A5A4-6E1A57F3FEFE}" srcOrd="6" destOrd="0" presId="urn:microsoft.com/office/officeart/2005/8/layout/target3"/>
    <dgm:cxn modelId="{9EBB4F0A-F96E-468E-8547-0EFC06A000AF}" type="presParOf" srcId="{ECE0C1BB-B889-4C8B-8AE1-AD6783BECF32}" destId="{CF391AEE-174C-4C04-8C24-20ED6D59C403}" srcOrd="7" destOrd="0" presId="urn:microsoft.com/office/officeart/2005/8/layout/target3"/>
    <dgm:cxn modelId="{3878E1B8-511A-4E17-87B2-D55835EDFE52}" type="presParOf" srcId="{ECE0C1BB-B889-4C8B-8AE1-AD6783BECF32}" destId="{ECAB63D7-E461-4F1F-A2EF-E6291324E0D6}" srcOrd="8" destOrd="0" presId="urn:microsoft.com/office/officeart/2005/8/layout/target3"/>
    <dgm:cxn modelId="{45405816-C05F-4F3F-B0D2-447AEBF82A80}" type="presParOf" srcId="{ECE0C1BB-B889-4C8B-8AE1-AD6783BECF32}" destId="{544E2399-4B44-4D45-A38F-FA0270E0A097}" srcOrd="9" destOrd="0" presId="urn:microsoft.com/office/officeart/2005/8/layout/target3"/>
    <dgm:cxn modelId="{FBC57061-21CD-4FDF-A1D8-9E464EDB94A5}" type="presParOf" srcId="{ECE0C1BB-B889-4C8B-8AE1-AD6783BECF32}" destId="{1B15C5F1-6990-4588-AF1A-205601F97ECF}" srcOrd="10" destOrd="0" presId="urn:microsoft.com/office/officeart/2005/8/layout/target3"/>
    <dgm:cxn modelId="{59061F60-F044-4BD7-90DF-E8921DD0D31B}" type="presParOf" srcId="{ECE0C1BB-B889-4C8B-8AE1-AD6783BECF32}" destId="{31FF541E-BF43-467C-93BC-694852C1DEE3}" srcOrd="11" destOrd="0" presId="urn:microsoft.com/office/officeart/2005/8/layout/target3"/>
    <dgm:cxn modelId="{6244D919-4F52-4038-B1BD-2462D9F20190}" type="presParOf" srcId="{ECE0C1BB-B889-4C8B-8AE1-AD6783BECF32}" destId="{8A1D6054-28E8-4DFC-BCDC-3B0FF7DE568F}" srcOrd="12" destOrd="0" presId="urn:microsoft.com/office/officeart/2005/8/layout/target3"/>
    <dgm:cxn modelId="{D663F494-308A-4B1C-81A7-6287B7D5F42A}" type="presParOf" srcId="{ECE0C1BB-B889-4C8B-8AE1-AD6783BECF32}" destId="{F82317F5-5B36-4FB1-98F1-CE258DEE27B2}" srcOrd="13" destOrd="0" presId="urn:microsoft.com/office/officeart/2005/8/layout/target3"/>
    <dgm:cxn modelId="{15567D09-7C8B-43DA-83D7-05B7BDE852F2}" type="presParOf" srcId="{ECE0C1BB-B889-4C8B-8AE1-AD6783BECF32}" destId="{ABED7861-DE74-467F-818D-A567C111770B}" srcOrd="14" destOrd="0" presId="urn:microsoft.com/office/officeart/2005/8/layout/target3"/>
    <dgm:cxn modelId="{73849AF0-4807-4183-A627-F16F904F4049}" type="presParOf" srcId="{ECE0C1BB-B889-4C8B-8AE1-AD6783BECF32}" destId="{13BA1C11-C2E4-4288-A42C-63DE8930E09C}" srcOrd="15" destOrd="0" presId="urn:microsoft.com/office/officeart/2005/8/layout/target3"/>
    <dgm:cxn modelId="{CA976297-4230-4E77-BEEC-02FD468ACEFD}" type="presParOf" srcId="{ECE0C1BB-B889-4C8B-8AE1-AD6783BECF32}" destId="{8DA8C407-FEF2-49A4-8D98-2F0478085EDF}" srcOrd="16" destOrd="0" presId="urn:microsoft.com/office/officeart/2005/8/layout/target3"/>
    <dgm:cxn modelId="{EC038008-4EF1-4A21-8CBD-CD16ED6270D1}" type="presParOf" srcId="{ECE0C1BB-B889-4C8B-8AE1-AD6783BECF32}" destId="{BC250CAB-CE1B-4DAD-BE73-BF9F7444146D}" srcOrd="17" destOrd="0" presId="urn:microsoft.com/office/officeart/2005/8/layout/target3"/>
    <dgm:cxn modelId="{6E73B583-8A85-49B5-B196-65912CEEC78B}" type="presParOf" srcId="{ECE0C1BB-B889-4C8B-8AE1-AD6783BECF32}" destId="{ABE46D6C-261E-4748-AEF9-E401905E4FE9}" srcOrd="18" destOrd="0" presId="urn:microsoft.com/office/officeart/2005/8/layout/target3"/>
    <dgm:cxn modelId="{6B90DC33-CC79-438D-AAD3-769D5D4A1BAE}" type="presParOf" srcId="{ECE0C1BB-B889-4C8B-8AE1-AD6783BECF32}" destId="{5BA8EACB-1FF5-4FB3-924E-C8CE6DB6B983}" srcOrd="19" destOrd="0" presId="urn:microsoft.com/office/officeart/2005/8/layout/target3"/>
    <dgm:cxn modelId="{E16C76A7-FADF-4717-A8C4-AE2D68B37722}" type="presParOf" srcId="{ECE0C1BB-B889-4C8B-8AE1-AD6783BECF32}" destId="{94DF5997-A2D9-4156-945A-D62B487DAC33}" srcOrd="20" destOrd="0" presId="urn:microsoft.com/office/officeart/2005/8/layout/target3"/>
    <dgm:cxn modelId="{3441A667-4571-4F00-94CC-4F7F68CE92DF}" type="presParOf" srcId="{ECE0C1BB-B889-4C8B-8AE1-AD6783BECF32}" destId="{AE8FC478-CB22-4893-9800-0941E490A46E}" srcOrd="21" destOrd="0" presId="urn:microsoft.com/office/officeart/2005/8/layout/target3"/>
    <dgm:cxn modelId="{37924D40-9B89-4614-B44E-77A7B6F16164}" type="presParOf" srcId="{ECE0C1BB-B889-4C8B-8AE1-AD6783BECF32}" destId="{10541A70-E45F-48D4-BC5C-AFCF73C74943}" srcOrd="22" destOrd="0" presId="urn:microsoft.com/office/officeart/2005/8/layout/target3"/>
    <dgm:cxn modelId="{FC57BAAD-4C63-4E6D-98F1-306AEAACCE93}" type="presParOf" srcId="{ECE0C1BB-B889-4C8B-8AE1-AD6783BECF32}" destId="{11304BC2-DB0F-447E-882E-FE8DD1346AB4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4922B9-D1CC-4909-8FC1-F23305624F02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B7C80F-C91E-4C92-8214-BD775A984E49}">
      <dgm:prSet/>
      <dgm:spPr/>
      <dgm:t>
        <a:bodyPr/>
        <a:lstStyle/>
        <a:p>
          <a:pPr rtl="0"/>
          <a:r>
            <a:rPr lang="en-US" dirty="0" smtClean="0"/>
            <a:t>ISO</a:t>
          </a:r>
          <a:endParaRPr lang="en-US" dirty="0"/>
        </a:p>
      </dgm:t>
    </dgm:pt>
    <dgm:pt modelId="{ED0A322F-ACF0-4290-A415-8C45B2FF5CFC}" type="parTrans" cxnId="{F009A32B-773E-4C5D-8E00-012B8A058C28}">
      <dgm:prSet/>
      <dgm:spPr/>
      <dgm:t>
        <a:bodyPr/>
        <a:lstStyle/>
        <a:p>
          <a:endParaRPr lang="en-US"/>
        </a:p>
      </dgm:t>
    </dgm:pt>
    <dgm:pt modelId="{23A611F6-8BBD-48FF-AD56-01A950694370}" type="sibTrans" cxnId="{F009A32B-773E-4C5D-8E00-012B8A058C28}">
      <dgm:prSet/>
      <dgm:spPr/>
      <dgm:t>
        <a:bodyPr/>
        <a:lstStyle/>
        <a:p>
          <a:endParaRPr lang="en-US"/>
        </a:p>
      </dgm:t>
    </dgm:pt>
    <dgm:pt modelId="{9014AD86-652E-421F-9D3A-620FC81AB5E1}">
      <dgm:prSet/>
      <dgm:spPr/>
      <dgm:t>
        <a:bodyPr/>
        <a:lstStyle/>
        <a:p>
          <a:pPr rtl="0"/>
          <a:r>
            <a:rPr lang="en-US" dirty="0" smtClean="0"/>
            <a:t>IEC</a:t>
          </a:r>
          <a:endParaRPr lang="en-US" dirty="0"/>
        </a:p>
      </dgm:t>
    </dgm:pt>
    <dgm:pt modelId="{A61ABB7D-A5C4-43DA-950C-E711A82909AE}" type="parTrans" cxnId="{1EF33195-1745-4914-9F6A-9EB641A4939F}">
      <dgm:prSet/>
      <dgm:spPr/>
      <dgm:t>
        <a:bodyPr/>
        <a:lstStyle/>
        <a:p>
          <a:endParaRPr lang="en-US"/>
        </a:p>
      </dgm:t>
    </dgm:pt>
    <dgm:pt modelId="{8215C7FD-E31A-43C2-981E-5594AC43877C}" type="sibTrans" cxnId="{1EF33195-1745-4914-9F6A-9EB641A4939F}">
      <dgm:prSet/>
      <dgm:spPr/>
      <dgm:t>
        <a:bodyPr/>
        <a:lstStyle/>
        <a:p>
          <a:endParaRPr lang="en-US"/>
        </a:p>
      </dgm:t>
    </dgm:pt>
    <dgm:pt modelId="{B2E62B01-0204-495A-BC53-08C9DBD304D3}">
      <dgm:prSet/>
      <dgm:spPr/>
      <dgm:t>
        <a:bodyPr/>
        <a:lstStyle/>
        <a:p>
          <a:pPr rtl="0"/>
          <a:r>
            <a:rPr lang="en-US" dirty="0" smtClean="0"/>
            <a:t>CAC</a:t>
          </a:r>
          <a:endParaRPr lang="en-US" dirty="0"/>
        </a:p>
      </dgm:t>
    </dgm:pt>
    <dgm:pt modelId="{2DBED1EA-908C-4474-8A07-F182CF613B7D}" type="parTrans" cxnId="{36786289-CE4B-4B3C-8E43-A435FB651192}">
      <dgm:prSet/>
      <dgm:spPr/>
      <dgm:t>
        <a:bodyPr/>
        <a:lstStyle/>
        <a:p>
          <a:endParaRPr lang="en-US"/>
        </a:p>
      </dgm:t>
    </dgm:pt>
    <dgm:pt modelId="{AA1E1D85-0908-4DA2-BAE8-56B9BB671014}" type="sibTrans" cxnId="{36786289-CE4B-4B3C-8E43-A435FB651192}">
      <dgm:prSet/>
      <dgm:spPr/>
      <dgm:t>
        <a:bodyPr/>
        <a:lstStyle/>
        <a:p>
          <a:endParaRPr lang="en-US"/>
        </a:p>
      </dgm:t>
    </dgm:pt>
    <dgm:pt modelId="{1BEBC054-300F-4296-9E40-0EC0D6DD11AA}" type="pres">
      <dgm:prSet presAssocID="{BD4922B9-D1CC-4909-8FC1-F23305624F0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D8A62919-83DC-41DA-A6FA-A88C81032926}" type="pres">
      <dgm:prSet presAssocID="{BD4922B9-D1CC-4909-8FC1-F23305624F02}" presName="pyramid" presStyleLbl="node1" presStyleIdx="0" presStyleCnt="1"/>
      <dgm:spPr/>
    </dgm:pt>
    <dgm:pt modelId="{ACFFA27C-A22D-4E47-879B-B96D052FE292}" type="pres">
      <dgm:prSet presAssocID="{BD4922B9-D1CC-4909-8FC1-F23305624F02}" presName="theList" presStyleCnt="0"/>
      <dgm:spPr/>
    </dgm:pt>
    <dgm:pt modelId="{93130BED-869C-4616-9114-D2C129C39364}" type="pres">
      <dgm:prSet presAssocID="{2BB7C80F-C91E-4C92-8214-BD775A984E4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1C2151-746B-4298-97BA-B95A0CA2C29F}" type="pres">
      <dgm:prSet presAssocID="{2BB7C80F-C91E-4C92-8214-BD775A984E49}" presName="aSpace" presStyleCnt="0"/>
      <dgm:spPr/>
    </dgm:pt>
    <dgm:pt modelId="{D25E4413-2847-49C6-A7E1-B23E6DBC24F3}" type="pres">
      <dgm:prSet presAssocID="{9014AD86-652E-421F-9D3A-620FC81AB5E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704B5D-5E62-46D4-8C5C-DD06960B9FAF}" type="pres">
      <dgm:prSet presAssocID="{9014AD86-652E-421F-9D3A-620FC81AB5E1}" presName="aSpace" presStyleCnt="0"/>
      <dgm:spPr/>
    </dgm:pt>
    <dgm:pt modelId="{65DC82E0-037B-42CE-92E1-CD40E7C6936D}" type="pres">
      <dgm:prSet presAssocID="{B2E62B01-0204-495A-BC53-08C9DBD304D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65AB8B-2C36-48DE-9F7E-CC3B6AB620B6}" type="pres">
      <dgm:prSet presAssocID="{B2E62B01-0204-495A-BC53-08C9DBD304D3}" presName="aSpace" presStyleCnt="0"/>
      <dgm:spPr/>
    </dgm:pt>
  </dgm:ptLst>
  <dgm:cxnLst>
    <dgm:cxn modelId="{36786289-CE4B-4B3C-8E43-A435FB651192}" srcId="{BD4922B9-D1CC-4909-8FC1-F23305624F02}" destId="{B2E62B01-0204-495A-BC53-08C9DBD304D3}" srcOrd="2" destOrd="0" parTransId="{2DBED1EA-908C-4474-8A07-F182CF613B7D}" sibTransId="{AA1E1D85-0908-4DA2-BAE8-56B9BB671014}"/>
    <dgm:cxn modelId="{1EF33195-1745-4914-9F6A-9EB641A4939F}" srcId="{BD4922B9-D1CC-4909-8FC1-F23305624F02}" destId="{9014AD86-652E-421F-9D3A-620FC81AB5E1}" srcOrd="1" destOrd="0" parTransId="{A61ABB7D-A5C4-43DA-950C-E711A82909AE}" sibTransId="{8215C7FD-E31A-43C2-981E-5594AC43877C}"/>
    <dgm:cxn modelId="{31020561-794F-4434-8631-C74339DB28AB}" type="presOf" srcId="{2BB7C80F-C91E-4C92-8214-BD775A984E49}" destId="{93130BED-869C-4616-9114-D2C129C39364}" srcOrd="0" destOrd="0" presId="urn:microsoft.com/office/officeart/2005/8/layout/pyramid2"/>
    <dgm:cxn modelId="{1A4903E0-5524-4FC6-9718-1E44D25168F0}" type="presOf" srcId="{BD4922B9-D1CC-4909-8FC1-F23305624F02}" destId="{1BEBC054-300F-4296-9E40-0EC0D6DD11AA}" srcOrd="0" destOrd="0" presId="urn:microsoft.com/office/officeart/2005/8/layout/pyramid2"/>
    <dgm:cxn modelId="{F009A32B-773E-4C5D-8E00-012B8A058C28}" srcId="{BD4922B9-D1CC-4909-8FC1-F23305624F02}" destId="{2BB7C80F-C91E-4C92-8214-BD775A984E49}" srcOrd="0" destOrd="0" parTransId="{ED0A322F-ACF0-4290-A415-8C45B2FF5CFC}" sibTransId="{23A611F6-8BBD-48FF-AD56-01A950694370}"/>
    <dgm:cxn modelId="{43D189BA-8A0A-40DC-B98D-E9ECD7E32219}" type="presOf" srcId="{9014AD86-652E-421F-9D3A-620FC81AB5E1}" destId="{D25E4413-2847-49C6-A7E1-B23E6DBC24F3}" srcOrd="0" destOrd="0" presId="urn:microsoft.com/office/officeart/2005/8/layout/pyramid2"/>
    <dgm:cxn modelId="{34E7FFCD-43EA-4373-82EA-B5794E5B907D}" type="presOf" srcId="{B2E62B01-0204-495A-BC53-08C9DBD304D3}" destId="{65DC82E0-037B-42CE-92E1-CD40E7C6936D}" srcOrd="0" destOrd="0" presId="urn:microsoft.com/office/officeart/2005/8/layout/pyramid2"/>
    <dgm:cxn modelId="{7C850A8C-63F0-4EE6-8B8B-A2516128853E}" type="presParOf" srcId="{1BEBC054-300F-4296-9E40-0EC0D6DD11AA}" destId="{D8A62919-83DC-41DA-A6FA-A88C81032926}" srcOrd="0" destOrd="0" presId="urn:microsoft.com/office/officeart/2005/8/layout/pyramid2"/>
    <dgm:cxn modelId="{B3C0ACDE-8350-4E66-B58E-0A1AA7A61811}" type="presParOf" srcId="{1BEBC054-300F-4296-9E40-0EC0D6DD11AA}" destId="{ACFFA27C-A22D-4E47-879B-B96D052FE292}" srcOrd="1" destOrd="0" presId="urn:microsoft.com/office/officeart/2005/8/layout/pyramid2"/>
    <dgm:cxn modelId="{A1B8F347-B849-4D6F-9304-B17ADFDF711F}" type="presParOf" srcId="{ACFFA27C-A22D-4E47-879B-B96D052FE292}" destId="{93130BED-869C-4616-9114-D2C129C39364}" srcOrd="0" destOrd="0" presId="urn:microsoft.com/office/officeart/2005/8/layout/pyramid2"/>
    <dgm:cxn modelId="{514733C1-247E-44AF-800C-8679CB92CFA6}" type="presParOf" srcId="{ACFFA27C-A22D-4E47-879B-B96D052FE292}" destId="{821C2151-746B-4298-97BA-B95A0CA2C29F}" srcOrd="1" destOrd="0" presId="urn:microsoft.com/office/officeart/2005/8/layout/pyramid2"/>
    <dgm:cxn modelId="{F60CD758-E639-49F3-8A21-6CC503BAFBC6}" type="presParOf" srcId="{ACFFA27C-A22D-4E47-879B-B96D052FE292}" destId="{D25E4413-2847-49C6-A7E1-B23E6DBC24F3}" srcOrd="2" destOrd="0" presId="urn:microsoft.com/office/officeart/2005/8/layout/pyramid2"/>
    <dgm:cxn modelId="{A33112EB-9BE8-4355-88B7-BC5A396B2D5A}" type="presParOf" srcId="{ACFFA27C-A22D-4E47-879B-B96D052FE292}" destId="{6A704B5D-5E62-46D4-8C5C-DD06960B9FAF}" srcOrd="3" destOrd="0" presId="urn:microsoft.com/office/officeart/2005/8/layout/pyramid2"/>
    <dgm:cxn modelId="{A9C400BC-E59D-4D19-8663-22BC86F0D120}" type="presParOf" srcId="{ACFFA27C-A22D-4E47-879B-B96D052FE292}" destId="{65DC82E0-037B-42CE-92E1-CD40E7C6936D}" srcOrd="4" destOrd="0" presId="urn:microsoft.com/office/officeart/2005/8/layout/pyramid2"/>
    <dgm:cxn modelId="{E2F8AE36-9707-4508-801F-ECC62D366E79}" type="presParOf" srcId="{ACFFA27C-A22D-4E47-879B-B96D052FE292}" destId="{6465AB8B-2C36-48DE-9F7E-CC3B6AB620B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922B9-D1CC-4909-8FC1-F23305624F02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B7C80F-C91E-4C92-8214-BD775A984E49}">
      <dgm:prSet/>
      <dgm:spPr/>
      <dgm:t>
        <a:bodyPr/>
        <a:lstStyle/>
        <a:p>
          <a:pPr rtl="0"/>
          <a:r>
            <a:rPr lang="en-US" dirty="0" smtClean="0"/>
            <a:t>SNI</a:t>
          </a:r>
          <a:r>
            <a:rPr lang="id-ID" dirty="0" smtClean="0"/>
            <a:t> (Indonesia)</a:t>
          </a:r>
          <a:endParaRPr lang="en-US" dirty="0"/>
        </a:p>
      </dgm:t>
    </dgm:pt>
    <dgm:pt modelId="{ED0A322F-ACF0-4290-A415-8C45B2FF5CFC}" type="parTrans" cxnId="{F009A32B-773E-4C5D-8E00-012B8A058C28}">
      <dgm:prSet/>
      <dgm:spPr/>
      <dgm:t>
        <a:bodyPr/>
        <a:lstStyle/>
        <a:p>
          <a:endParaRPr lang="en-US"/>
        </a:p>
      </dgm:t>
    </dgm:pt>
    <dgm:pt modelId="{23A611F6-8BBD-48FF-AD56-01A950694370}" type="sibTrans" cxnId="{F009A32B-773E-4C5D-8E00-012B8A058C28}">
      <dgm:prSet/>
      <dgm:spPr/>
      <dgm:t>
        <a:bodyPr/>
        <a:lstStyle/>
        <a:p>
          <a:endParaRPr lang="en-US"/>
        </a:p>
      </dgm:t>
    </dgm:pt>
    <dgm:pt modelId="{9014AD86-652E-421F-9D3A-620FC81AB5E1}">
      <dgm:prSet/>
      <dgm:spPr/>
      <dgm:t>
        <a:bodyPr/>
        <a:lstStyle/>
        <a:p>
          <a:pPr rtl="0"/>
          <a:r>
            <a:rPr lang="en-US" dirty="0" smtClean="0"/>
            <a:t>DIN</a:t>
          </a:r>
          <a:r>
            <a:rPr lang="id-ID" dirty="0" smtClean="0"/>
            <a:t> (Jerman)</a:t>
          </a:r>
          <a:endParaRPr lang="en-US" dirty="0"/>
        </a:p>
      </dgm:t>
    </dgm:pt>
    <dgm:pt modelId="{A61ABB7D-A5C4-43DA-950C-E711A82909AE}" type="parTrans" cxnId="{1EF33195-1745-4914-9F6A-9EB641A4939F}">
      <dgm:prSet/>
      <dgm:spPr/>
      <dgm:t>
        <a:bodyPr/>
        <a:lstStyle/>
        <a:p>
          <a:endParaRPr lang="en-US"/>
        </a:p>
      </dgm:t>
    </dgm:pt>
    <dgm:pt modelId="{8215C7FD-E31A-43C2-981E-5594AC43877C}" type="sibTrans" cxnId="{1EF33195-1745-4914-9F6A-9EB641A4939F}">
      <dgm:prSet/>
      <dgm:spPr/>
      <dgm:t>
        <a:bodyPr/>
        <a:lstStyle/>
        <a:p>
          <a:endParaRPr lang="en-US"/>
        </a:p>
      </dgm:t>
    </dgm:pt>
    <dgm:pt modelId="{B2E62B01-0204-495A-BC53-08C9DBD304D3}">
      <dgm:prSet/>
      <dgm:spPr/>
      <dgm:t>
        <a:bodyPr/>
        <a:lstStyle/>
        <a:p>
          <a:pPr rtl="0"/>
          <a:r>
            <a:rPr lang="en-US" dirty="0" smtClean="0"/>
            <a:t>BS</a:t>
          </a:r>
          <a:r>
            <a:rPr lang="id-ID" dirty="0" smtClean="0"/>
            <a:t> (Inggris)</a:t>
          </a:r>
          <a:endParaRPr lang="en-US" dirty="0"/>
        </a:p>
      </dgm:t>
    </dgm:pt>
    <dgm:pt modelId="{2DBED1EA-908C-4474-8A07-F182CF613B7D}" type="parTrans" cxnId="{36786289-CE4B-4B3C-8E43-A435FB651192}">
      <dgm:prSet/>
      <dgm:spPr/>
      <dgm:t>
        <a:bodyPr/>
        <a:lstStyle/>
        <a:p>
          <a:endParaRPr lang="en-US"/>
        </a:p>
      </dgm:t>
    </dgm:pt>
    <dgm:pt modelId="{AA1E1D85-0908-4DA2-BAE8-56B9BB671014}" type="sibTrans" cxnId="{36786289-CE4B-4B3C-8E43-A435FB651192}">
      <dgm:prSet/>
      <dgm:spPr/>
      <dgm:t>
        <a:bodyPr/>
        <a:lstStyle/>
        <a:p>
          <a:endParaRPr lang="en-US"/>
        </a:p>
      </dgm:t>
    </dgm:pt>
    <dgm:pt modelId="{8C563787-EFB2-4B24-BDA9-DDBE679FF58B}">
      <dgm:prSet/>
      <dgm:spPr/>
      <dgm:t>
        <a:bodyPr/>
        <a:lstStyle/>
        <a:p>
          <a:pPr rtl="0"/>
          <a:r>
            <a:rPr lang="en-US" dirty="0" smtClean="0"/>
            <a:t>JIS</a:t>
          </a:r>
          <a:r>
            <a:rPr lang="id-ID" dirty="0" smtClean="0"/>
            <a:t> (Jepang)</a:t>
          </a:r>
          <a:endParaRPr lang="en-US" dirty="0"/>
        </a:p>
      </dgm:t>
    </dgm:pt>
    <dgm:pt modelId="{3737959C-ACC2-4701-A7FD-05C41D8A40DC}" type="parTrans" cxnId="{0FE1721A-9838-42F5-AE89-441FC14B6117}">
      <dgm:prSet/>
      <dgm:spPr/>
      <dgm:t>
        <a:bodyPr/>
        <a:lstStyle/>
        <a:p>
          <a:endParaRPr lang="en-US"/>
        </a:p>
      </dgm:t>
    </dgm:pt>
    <dgm:pt modelId="{2AB6AB70-19F3-42EE-B46A-AAA962431B43}" type="sibTrans" cxnId="{0FE1721A-9838-42F5-AE89-441FC14B6117}">
      <dgm:prSet/>
      <dgm:spPr/>
      <dgm:t>
        <a:bodyPr/>
        <a:lstStyle/>
        <a:p>
          <a:endParaRPr lang="en-US"/>
        </a:p>
      </dgm:t>
    </dgm:pt>
    <dgm:pt modelId="{F749E16A-9964-4F54-AF64-08DFE9CABD30}">
      <dgm:prSet/>
      <dgm:spPr/>
      <dgm:t>
        <a:bodyPr/>
        <a:lstStyle/>
        <a:p>
          <a:pPr rtl="0"/>
          <a:r>
            <a:rPr lang="en-US" dirty="0" smtClean="0"/>
            <a:t>ANSI</a:t>
          </a:r>
          <a:r>
            <a:rPr lang="id-ID" dirty="0" smtClean="0"/>
            <a:t> (AS)</a:t>
          </a:r>
          <a:endParaRPr lang="en-US" dirty="0"/>
        </a:p>
      </dgm:t>
    </dgm:pt>
    <dgm:pt modelId="{75333418-F3D2-460E-9AE8-068DE6F96EB2}" type="parTrans" cxnId="{45139C49-8864-405E-BBB5-4AFB2C908FDA}">
      <dgm:prSet/>
      <dgm:spPr/>
      <dgm:t>
        <a:bodyPr/>
        <a:lstStyle/>
        <a:p>
          <a:endParaRPr lang="en-US"/>
        </a:p>
      </dgm:t>
    </dgm:pt>
    <dgm:pt modelId="{0D7A8B0D-B833-4490-86D3-EDDD317FA865}" type="sibTrans" cxnId="{45139C49-8864-405E-BBB5-4AFB2C908FDA}">
      <dgm:prSet/>
      <dgm:spPr/>
      <dgm:t>
        <a:bodyPr/>
        <a:lstStyle/>
        <a:p>
          <a:endParaRPr lang="en-US"/>
        </a:p>
      </dgm:t>
    </dgm:pt>
    <dgm:pt modelId="{F910635B-1A8D-43B3-8332-11E9A5E5F390}">
      <dgm:prSet/>
      <dgm:spPr/>
      <dgm:t>
        <a:bodyPr/>
        <a:lstStyle/>
        <a:p>
          <a:pPr rtl="0"/>
          <a:r>
            <a:rPr lang="en-US" dirty="0" smtClean="0"/>
            <a:t>MS</a:t>
          </a:r>
          <a:r>
            <a:rPr lang="id-ID" dirty="0" smtClean="0"/>
            <a:t> (Malaysia)</a:t>
          </a:r>
          <a:endParaRPr lang="en-US" dirty="0"/>
        </a:p>
      </dgm:t>
    </dgm:pt>
    <dgm:pt modelId="{752BCA32-1AF0-43AB-A716-7DA3A06F786E}" type="parTrans" cxnId="{F196A8BF-2FA0-4A45-B6A9-876E8769FBCC}">
      <dgm:prSet/>
      <dgm:spPr/>
      <dgm:t>
        <a:bodyPr/>
        <a:lstStyle/>
        <a:p>
          <a:endParaRPr lang="en-US"/>
        </a:p>
      </dgm:t>
    </dgm:pt>
    <dgm:pt modelId="{3136F244-0B51-4C03-BBA7-342E5FB30745}" type="sibTrans" cxnId="{F196A8BF-2FA0-4A45-B6A9-876E8769FBCC}">
      <dgm:prSet/>
      <dgm:spPr/>
      <dgm:t>
        <a:bodyPr/>
        <a:lstStyle/>
        <a:p>
          <a:endParaRPr lang="en-US"/>
        </a:p>
      </dgm:t>
    </dgm:pt>
    <dgm:pt modelId="{1BEBC054-300F-4296-9E40-0EC0D6DD11AA}" type="pres">
      <dgm:prSet presAssocID="{BD4922B9-D1CC-4909-8FC1-F23305624F0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D8A62919-83DC-41DA-A6FA-A88C81032926}" type="pres">
      <dgm:prSet presAssocID="{BD4922B9-D1CC-4909-8FC1-F23305624F02}" presName="pyramid" presStyleLbl="node1" presStyleIdx="0" presStyleCnt="1"/>
      <dgm:spPr/>
    </dgm:pt>
    <dgm:pt modelId="{ACFFA27C-A22D-4E47-879B-B96D052FE292}" type="pres">
      <dgm:prSet presAssocID="{BD4922B9-D1CC-4909-8FC1-F23305624F02}" presName="theList" presStyleCnt="0"/>
      <dgm:spPr/>
    </dgm:pt>
    <dgm:pt modelId="{93130BED-869C-4616-9114-D2C129C39364}" type="pres">
      <dgm:prSet presAssocID="{2BB7C80F-C91E-4C92-8214-BD775A984E49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1C2151-746B-4298-97BA-B95A0CA2C29F}" type="pres">
      <dgm:prSet presAssocID="{2BB7C80F-C91E-4C92-8214-BD775A984E49}" presName="aSpace" presStyleCnt="0"/>
      <dgm:spPr/>
    </dgm:pt>
    <dgm:pt modelId="{D25E4413-2847-49C6-A7E1-B23E6DBC24F3}" type="pres">
      <dgm:prSet presAssocID="{9014AD86-652E-421F-9D3A-620FC81AB5E1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704B5D-5E62-46D4-8C5C-DD06960B9FAF}" type="pres">
      <dgm:prSet presAssocID="{9014AD86-652E-421F-9D3A-620FC81AB5E1}" presName="aSpace" presStyleCnt="0"/>
      <dgm:spPr/>
    </dgm:pt>
    <dgm:pt modelId="{65DC82E0-037B-42CE-92E1-CD40E7C6936D}" type="pres">
      <dgm:prSet presAssocID="{B2E62B01-0204-495A-BC53-08C9DBD304D3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65AB8B-2C36-48DE-9F7E-CC3B6AB620B6}" type="pres">
      <dgm:prSet presAssocID="{B2E62B01-0204-495A-BC53-08C9DBD304D3}" presName="aSpace" presStyleCnt="0"/>
      <dgm:spPr/>
    </dgm:pt>
    <dgm:pt modelId="{213CED17-BB80-4D41-99D3-5015D70C4336}" type="pres">
      <dgm:prSet presAssocID="{8C563787-EFB2-4B24-BDA9-DDBE679FF58B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463B1-1B5B-4A0E-9446-7C87FF231C04}" type="pres">
      <dgm:prSet presAssocID="{8C563787-EFB2-4B24-BDA9-DDBE679FF58B}" presName="aSpace" presStyleCnt="0"/>
      <dgm:spPr/>
    </dgm:pt>
    <dgm:pt modelId="{A1297B3F-918C-4044-810B-EFFDC1F8BD39}" type="pres">
      <dgm:prSet presAssocID="{F749E16A-9964-4F54-AF64-08DFE9CABD30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7BE83-F95A-407D-A5B6-A0E29EE9AACC}" type="pres">
      <dgm:prSet presAssocID="{F749E16A-9964-4F54-AF64-08DFE9CABD30}" presName="aSpace" presStyleCnt="0"/>
      <dgm:spPr/>
    </dgm:pt>
    <dgm:pt modelId="{E0193DBF-4C77-414A-808D-47E19810F4B1}" type="pres">
      <dgm:prSet presAssocID="{F910635B-1A8D-43B3-8332-11E9A5E5F390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779B8-E4FF-49B1-A8CB-BD4E4CC07940}" type="pres">
      <dgm:prSet presAssocID="{F910635B-1A8D-43B3-8332-11E9A5E5F390}" presName="aSpace" presStyleCnt="0"/>
      <dgm:spPr/>
    </dgm:pt>
  </dgm:ptLst>
  <dgm:cxnLst>
    <dgm:cxn modelId="{D3CB8CB1-5626-45E3-8D78-36923A75A951}" type="presOf" srcId="{9014AD86-652E-421F-9D3A-620FC81AB5E1}" destId="{D25E4413-2847-49C6-A7E1-B23E6DBC24F3}" srcOrd="0" destOrd="0" presId="urn:microsoft.com/office/officeart/2005/8/layout/pyramid2"/>
    <dgm:cxn modelId="{36786289-CE4B-4B3C-8E43-A435FB651192}" srcId="{BD4922B9-D1CC-4909-8FC1-F23305624F02}" destId="{B2E62B01-0204-495A-BC53-08C9DBD304D3}" srcOrd="2" destOrd="0" parTransId="{2DBED1EA-908C-4474-8A07-F182CF613B7D}" sibTransId="{AA1E1D85-0908-4DA2-BAE8-56B9BB671014}"/>
    <dgm:cxn modelId="{38C7C0C3-5128-4701-B37D-0CBF0D39CDD5}" type="presOf" srcId="{8C563787-EFB2-4B24-BDA9-DDBE679FF58B}" destId="{213CED17-BB80-4D41-99D3-5015D70C4336}" srcOrd="0" destOrd="0" presId="urn:microsoft.com/office/officeart/2005/8/layout/pyramid2"/>
    <dgm:cxn modelId="{1EF33195-1745-4914-9F6A-9EB641A4939F}" srcId="{BD4922B9-D1CC-4909-8FC1-F23305624F02}" destId="{9014AD86-652E-421F-9D3A-620FC81AB5E1}" srcOrd="1" destOrd="0" parTransId="{A61ABB7D-A5C4-43DA-950C-E711A82909AE}" sibTransId="{8215C7FD-E31A-43C2-981E-5594AC43877C}"/>
    <dgm:cxn modelId="{2C92C2A4-9DB3-4B5B-8FDF-A8D059BF825A}" type="presOf" srcId="{BD4922B9-D1CC-4909-8FC1-F23305624F02}" destId="{1BEBC054-300F-4296-9E40-0EC0D6DD11AA}" srcOrd="0" destOrd="0" presId="urn:microsoft.com/office/officeart/2005/8/layout/pyramid2"/>
    <dgm:cxn modelId="{94BC4FDF-170A-4145-8FB9-8A878475AE1F}" type="presOf" srcId="{F910635B-1A8D-43B3-8332-11E9A5E5F390}" destId="{E0193DBF-4C77-414A-808D-47E19810F4B1}" srcOrd="0" destOrd="0" presId="urn:microsoft.com/office/officeart/2005/8/layout/pyramid2"/>
    <dgm:cxn modelId="{F009A32B-773E-4C5D-8E00-012B8A058C28}" srcId="{BD4922B9-D1CC-4909-8FC1-F23305624F02}" destId="{2BB7C80F-C91E-4C92-8214-BD775A984E49}" srcOrd="0" destOrd="0" parTransId="{ED0A322F-ACF0-4290-A415-8C45B2FF5CFC}" sibTransId="{23A611F6-8BBD-48FF-AD56-01A950694370}"/>
    <dgm:cxn modelId="{4ABB3802-DD93-4E36-954D-8786C7FBD412}" type="presOf" srcId="{2BB7C80F-C91E-4C92-8214-BD775A984E49}" destId="{93130BED-869C-4616-9114-D2C129C39364}" srcOrd="0" destOrd="0" presId="urn:microsoft.com/office/officeart/2005/8/layout/pyramid2"/>
    <dgm:cxn modelId="{04D26D93-AFF6-49A9-86A9-B328C0764B2D}" type="presOf" srcId="{B2E62B01-0204-495A-BC53-08C9DBD304D3}" destId="{65DC82E0-037B-42CE-92E1-CD40E7C6936D}" srcOrd="0" destOrd="0" presId="urn:microsoft.com/office/officeart/2005/8/layout/pyramid2"/>
    <dgm:cxn modelId="{159E520A-4308-4469-AD48-6DEC14A782F9}" type="presOf" srcId="{F749E16A-9964-4F54-AF64-08DFE9CABD30}" destId="{A1297B3F-918C-4044-810B-EFFDC1F8BD39}" srcOrd="0" destOrd="0" presId="urn:microsoft.com/office/officeart/2005/8/layout/pyramid2"/>
    <dgm:cxn modelId="{0FE1721A-9838-42F5-AE89-441FC14B6117}" srcId="{BD4922B9-D1CC-4909-8FC1-F23305624F02}" destId="{8C563787-EFB2-4B24-BDA9-DDBE679FF58B}" srcOrd="3" destOrd="0" parTransId="{3737959C-ACC2-4701-A7FD-05C41D8A40DC}" sibTransId="{2AB6AB70-19F3-42EE-B46A-AAA962431B43}"/>
    <dgm:cxn modelId="{F196A8BF-2FA0-4A45-B6A9-876E8769FBCC}" srcId="{BD4922B9-D1CC-4909-8FC1-F23305624F02}" destId="{F910635B-1A8D-43B3-8332-11E9A5E5F390}" srcOrd="5" destOrd="0" parTransId="{752BCA32-1AF0-43AB-A716-7DA3A06F786E}" sibTransId="{3136F244-0B51-4C03-BBA7-342E5FB30745}"/>
    <dgm:cxn modelId="{45139C49-8864-405E-BBB5-4AFB2C908FDA}" srcId="{BD4922B9-D1CC-4909-8FC1-F23305624F02}" destId="{F749E16A-9964-4F54-AF64-08DFE9CABD30}" srcOrd="4" destOrd="0" parTransId="{75333418-F3D2-460E-9AE8-068DE6F96EB2}" sibTransId="{0D7A8B0D-B833-4490-86D3-EDDD317FA865}"/>
    <dgm:cxn modelId="{0B4A4E6B-7C66-46B0-98EB-675C1E4BC158}" type="presParOf" srcId="{1BEBC054-300F-4296-9E40-0EC0D6DD11AA}" destId="{D8A62919-83DC-41DA-A6FA-A88C81032926}" srcOrd="0" destOrd="0" presId="urn:microsoft.com/office/officeart/2005/8/layout/pyramid2"/>
    <dgm:cxn modelId="{598D1AAD-9E53-45BD-919E-30F4F1CE3429}" type="presParOf" srcId="{1BEBC054-300F-4296-9E40-0EC0D6DD11AA}" destId="{ACFFA27C-A22D-4E47-879B-B96D052FE292}" srcOrd="1" destOrd="0" presId="urn:microsoft.com/office/officeart/2005/8/layout/pyramid2"/>
    <dgm:cxn modelId="{2E1C62FD-B9A4-4D6C-894B-992658FB79A3}" type="presParOf" srcId="{ACFFA27C-A22D-4E47-879B-B96D052FE292}" destId="{93130BED-869C-4616-9114-D2C129C39364}" srcOrd="0" destOrd="0" presId="urn:microsoft.com/office/officeart/2005/8/layout/pyramid2"/>
    <dgm:cxn modelId="{DC6BEAF3-136C-4355-BA4E-C3DF521EC666}" type="presParOf" srcId="{ACFFA27C-A22D-4E47-879B-B96D052FE292}" destId="{821C2151-746B-4298-97BA-B95A0CA2C29F}" srcOrd="1" destOrd="0" presId="urn:microsoft.com/office/officeart/2005/8/layout/pyramid2"/>
    <dgm:cxn modelId="{64B8E1C9-5EDA-449F-9CC9-5CDDE8443AF0}" type="presParOf" srcId="{ACFFA27C-A22D-4E47-879B-B96D052FE292}" destId="{D25E4413-2847-49C6-A7E1-B23E6DBC24F3}" srcOrd="2" destOrd="0" presId="urn:microsoft.com/office/officeart/2005/8/layout/pyramid2"/>
    <dgm:cxn modelId="{0F814A87-CFB5-4B9B-BF6B-8D055156EC26}" type="presParOf" srcId="{ACFFA27C-A22D-4E47-879B-B96D052FE292}" destId="{6A704B5D-5E62-46D4-8C5C-DD06960B9FAF}" srcOrd="3" destOrd="0" presId="urn:microsoft.com/office/officeart/2005/8/layout/pyramid2"/>
    <dgm:cxn modelId="{64F28410-E3A4-4A25-A54B-1A5C4CDFF957}" type="presParOf" srcId="{ACFFA27C-A22D-4E47-879B-B96D052FE292}" destId="{65DC82E0-037B-42CE-92E1-CD40E7C6936D}" srcOrd="4" destOrd="0" presId="urn:microsoft.com/office/officeart/2005/8/layout/pyramid2"/>
    <dgm:cxn modelId="{9E4D46E3-5246-421B-B4CB-EF3828718081}" type="presParOf" srcId="{ACFFA27C-A22D-4E47-879B-B96D052FE292}" destId="{6465AB8B-2C36-48DE-9F7E-CC3B6AB620B6}" srcOrd="5" destOrd="0" presId="urn:microsoft.com/office/officeart/2005/8/layout/pyramid2"/>
    <dgm:cxn modelId="{42815A45-8390-4E62-97F5-9ADDD7CE22D4}" type="presParOf" srcId="{ACFFA27C-A22D-4E47-879B-B96D052FE292}" destId="{213CED17-BB80-4D41-99D3-5015D70C4336}" srcOrd="6" destOrd="0" presId="urn:microsoft.com/office/officeart/2005/8/layout/pyramid2"/>
    <dgm:cxn modelId="{D8428EA8-DE06-4E4B-8FFD-E1780A4B94BC}" type="presParOf" srcId="{ACFFA27C-A22D-4E47-879B-B96D052FE292}" destId="{B22463B1-1B5B-4A0E-9446-7C87FF231C04}" srcOrd="7" destOrd="0" presId="urn:microsoft.com/office/officeart/2005/8/layout/pyramid2"/>
    <dgm:cxn modelId="{5772C038-7B41-4717-8BBC-662788A7ACE2}" type="presParOf" srcId="{ACFFA27C-A22D-4E47-879B-B96D052FE292}" destId="{A1297B3F-918C-4044-810B-EFFDC1F8BD39}" srcOrd="8" destOrd="0" presId="urn:microsoft.com/office/officeart/2005/8/layout/pyramid2"/>
    <dgm:cxn modelId="{6410C999-A21B-4772-8270-652FECD38912}" type="presParOf" srcId="{ACFFA27C-A22D-4E47-879B-B96D052FE292}" destId="{F447BE83-F95A-407D-A5B6-A0E29EE9AACC}" srcOrd="9" destOrd="0" presId="urn:microsoft.com/office/officeart/2005/8/layout/pyramid2"/>
    <dgm:cxn modelId="{56025F11-6154-4EA9-A1BF-C3D7E791F9D3}" type="presParOf" srcId="{ACFFA27C-A22D-4E47-879B-B96D052FE292}" destId="{E0193DBF-4C77-414A-808D-47E19810F4B1}" srcOrd="10" destOrd="0" presId="urn:microsoft.com/office/officeart/2005/8/layout/pyramid2"/>
    <dgm:cxn modelId="{3A21927B-6D2E-41B4-921A-7ED9688B4A85}" type="presParOf" srcId="{ACFFA27C-A22D-4E47-879B-B96D052FE292}" destId="{4AE779B8-E4FF-49B1-A8CB-BD4E4CC0794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4922B9-D1CC-4909-8FC1-F23305624F02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B7C80F-C91E-4C92-8214-BD775A984E49}">
      <dgm:prSet/>
      <dgm:spPr/>
      <dgm:t>
        <a:bodyPr/>
        <a:lstStyle/>
        <a:p>
          <a:pPr rtl="0"/>
          <a:r>
            <a:rPr lang="id-ID" dirty="0" smtClean="0"/>
            <a:t>ASTM </a:t>
          </a:r>
          <a:endParaRPr lang="en-US" dirty="0"/>
        </a:p>
      </dgm:t>
    </dgm:pt>
    <dgm:pt modelId="{ED0A322F-ACF0-4290-A415-8C45B2FF5CFC}" type="parTrans" cxnId="{F009A32B-773E-4C5D-8E00-012B8A058C28}">
      <dgm:prSet/>
      <dgm:spPr/>
      <dgm:t>
        <a:bodyPr/>
        <a:lstStyle/>
        <a:p>
          <a:endParaRPr lang="en-US"/>
        </a:p>
      </dgm:t>
    </dgm:pt>
    <dgm:pt modelId="{23A611F6-8BBD-48FF-AD56-01A950694370}" type="sibTrans" cxnId="{F009A32B-773E-4C5D-8E00-012B8A058C28}">
      <dgm:prSet/>
      <dgm:spPr/>
      <dgm:t>
        <a:bodyPr/>
        <a:lstStyle/>
        <a:p>
          <a:endParaRPr lang="en-US"/>
        </a:p>
      </dgm:t>
    </dgm:pt>
    <dgm:pt modelId="{9014AD86-652E-421F-9D3A-620FC81AB5E1}">
      <dgm:prSet/>
      <dgm:spPr/>
      <dgm:t>
        <a:bodyPr/>
        <a:lstStyle/>
        <a:p>
          <a:pPr rtl="0"/>
          <a:r>
            <a:rPr lang="id-ID" dirty="0" smtClean="0"/>
            <a:t>IFLA</a:t>
          </a:r>
          <a:endParaRPr lang="en-US" dirty="0"/>
        </a:p>
      </dgm:t>
    </dgm:pt>
    <dgm:pt modelId="{A61ABB7D-A5C4-43DA-950C-E711A82909AE}" type="parTrans" cxnId="{1EF33195-1745-4914-9F6A-9EB641A4939F}">
      <dgm:prSet/>
      <dgm:spPr/>
      <dgm:t>
        <a:bodyPr/>
        <a:lstStyle/>
        <a:p>
          <a:endParaRPr lang="en-US"/>
        </a:p>
      </dgm:t>
    </dgm:pt>
    <dgm:pt modelId="{8215C7FD-E31A-43C2-981E-5594AC43877C}" type="sibTrans" cxnId="{1EF33195-1745-4914-9F6A-9EB641A4939F}">
      <dgm:prSet/>
      <dgm:spPr/>
      <dgm:t>
        <a:bodyPr/>
        <a:lstStyle/>
        <a:p>
          <a:endParaRPr lang="en-US"/>
        </a:p>
      </dgm:t>
    </dgm:pt>
    <dgm:pt modelId="{B2E62B01-0204-495A-BC53-08C9DBD304D3}">
      <dgm:prSet/>
      <dgm:spPr/>
      <dgm:t>
        <a:bodyPr/>
        <a:lstStyle/>
        <a:p>
          <a:pPr rtl="0"/>
          <a:r>
            <a:rPr lang="id-ID" dirty="0" smtClean="0"/>
            <a:t>SLA</a:t>
          </a:r>
          <a:endParaRPr lang="en-US" dirty="0"/>
        </a:p>
      </dgm:t>
    </dgm:pt>
    <dgm:pt modelId="{2DBED1EA-908C-4474-8A07-F182CF613B7D}" type="parTrans" cxnId="{36786289-CE4B-4B3C-8E43-A435FB651192}">
      <dgm:prSet/>
      <dgm:spPr/>
      <dgm:t>
        <a:bodyPr/>
        <a:lstStyle/>
        <a:p>
          <a:endParaRPr lang="en-US"/>
        </a:p>
      </dgm:t>
    </dgm:pt>
    <dgm:pt modelId="{AA1E1D85-0908-4DA2-BAE8-56B9BB671014}" type="sibTrans" cxnId="{36786289-CE4B-4B3C-8E43-A435FB651192}">
      <dgm:prSet/>
      <dgm:spPr/>
      <dgm:t>
        <a:bodyPr/>
        <a:lstStyle/>
        <a:p>
          <a:endParaRPr lang="en-US"/>
        </a:p>
      </dgm:t>
    </dgm:pt>
    <dgm:pt modelId="{8C563787-EFB2-4B24-BDA9-DDBE679FF58B}">
      <dgm:prSet/>
      <dgm:spPr/>
      <dgm:t>
        <a:bodyPr/>
        <a:lstStyle/>
        <a:p>
          <a:pPr rtl="0"/>
          <a:r>
            <a:rPr lang="id-ID" dirty="0" smtClean="0"/>
            <a:t>ALA</a:t>
          </a:r>
          <a:endParaRPr lang="en-US" dirty="0"/>
        </a:p>
      </dgm:t>
    </dgm:pt>
    <dgm:pt modelId="{3737959C-ACC2-4701-A7FD-05C41D8A40DC}" type="parTrans" cxnId="{0FE1721A-9838-42F5-AE89-441FC14B6117}">
      <dgm:prSet/>
      <dgm:spPr/>
      <dgm:t>
        <a:bodyPr/>
        <a:lstStyle/>
        <a:p>
          <a:endParaRPr lang="en-US"/>
        </a:p>
      </dgm:t>
    </dgm:pt>
    <dgm:pt modelId="{2AB6AB70-19F3-42EE-B46A-AAA962431B43}" type="sibTrans" cxnId="{0FE1721A-9838-42F5-AE89-441FC14B6117}">
      <dgm:prSet/>
      <dgm:spPr/>
      <dgm:t>
        <a:bodyPr/>
        <a:lstStyle/>
        <a:p>
          <a:endParaRPr lang="en-US"/>
        </a:p>
      </dgm:t>
    </dgm:pt>
    <dgm:pt modelId="{F749E16A-9964-4F54-AF64-08DFE9CABD30}">
      <dgm:prSet/>
      <dgm:spPr/>
      <dgm:t>
        <a:bodyPr/>
        <a:lstStyle/>
        <a:p>
          <a:pPr rtl="0"/>
          <a:r>
            <a:rPr lang="id-ID" dirty="0" smtClean="0"/>
            <a:t>IPI</a:t>
          </a:r>
          <a:endParaRPr lang="en-US" dirty="0"/>
        </a:p>
      </dgm:t>
    </dgm:pt>
    <dgm:pt modelId="{75333418-F3D2-460E-9AE8-068DE6F96EB2}" type="parTrans" cxnId="{45139C49-8864-405E-BBB5-4AFB2C908FDA}">
      <dgm:prSet/>
      <dgm:spPr/>
      <dgm:t>
        <a:bodyPr/>
        <a:lstStyle/>
        <a:p>
          <a:endParaRPr lang="en-US"/>
        </a:p>
      </dgm:t>
    </dgm:pt>
    <dgm:pt modelId="{0D7A8B0D-B833-4490-86D3-EDDD317FA865}" type="sibTrans" cxnId="{45139C49-8864-405E-BBB5-4AFB2C908FDA}">
      <dgm:prSet/>
      <dgm:spPr/>
      <dgm:t>
        <a:bodyPr/>
        <a:lstStyle/>
        <a:p>
          <a:endParaRPr lang="en-US"/>
        </a:p>
      </dgm:t>
    </dgm:pt>
    <dgm:pt modelId="{1BEBC054-300F-4296-9E40-0EC0D6DD11AA}" type="pres">
      <dgm:prSet presAssocID="{BD4922B9-D1CC-4909-8FC1-F23305624F0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D8A62919-83DC-41DA-A6FA-A88C81032926}" type="pres">
      <dgm:prSet presAssocID="{BD4922B9-D1CC-4909-8FC1-F23305624F02}" presName="pyramid" presStyleLbl="node1" presStyleIdx="0" presStyleCnt="1"/>
      <dgm:spPr/>
    </dgm:pt>
    <dgm:pt modelId="{ACFFA27C-A22D-4E47-879B-B96D052FE292}" type="pres">
      <dgm:prSet presAssocID="{BD4922B9-D1CC-4909-8FC1-F23305624F02}" presName="theList" presStyleCnt="0"/>
      <dgm:spPr/>
    </dgm:pt>
    <dgm:pt modelId="{93130BED-869C-4616-9114-D2C129C39364}" type="pres">
      <dgm:prSet presAssocID="{2BB7C80F-C91E-4C92-8214-BD775A984E49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1C2151-746B-4298-97BA-B95A0CA2C29F}" type="pres">
      <dgm:prSet presAssocID="{2BB7C80F-C91E-4C92-8214-BD775A984E49}" presName="aSpace" presStyleCnt="0"/>
      <dgm:spPr/>
    </dgm:pt>
    <dgm:pt modelId="{D25E4413-2847-49C6-A7E1-B23E6DBC24F3}" type="pres">
      <dgm:prSet presAssocID="{9014AD86-652E-421F-9D3A-620FC81AB5E1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704B5D-5E62-46D4-8C5C-DD06960B9FAF}" type="pres">
      <dgm:prSet presAssocID="{9014AD86-652E-421F-9D3A-620FC81AB5E1}" presName="aSpace" presStyleCnt="0"/>
      <dgm:spPr/>
    </dgm:pt>
    <dgm:pt modelId="{65DC82E0-037B-42CE-92E1-CD40E7C6936D}" type="pres">
      <dgm:prSet presAssocID="{B2E62B01-0204-495A-BC53-08C9DBD304D3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65AB8B-2C36-48DE-9F7E-CC3B6AB620B6}" type="pres">
      <dgm:prSet presAssocID="{B2E62B01-0204-495A-BC53-08C9DBD304D3}" presName="aSpace" presStyleCnt="0"/>
      <dgm:spPr/>
    </dgm:pt>
    <dgm:pt modelId="{213CED17-BB80-4D41-99D3-5015D70C4336}" type="pres">
      <dgm:prSet presAssocID="{8C563787-EFB2-4B24-BDA9-DDBE679FF58B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463B1-1B5B-4A0E-9446-7C87FF231C04}" type="pres">
      <dgm:prSet presAssocID="{8C563787-EFB2-4B24-BDA9-DDBE679FF58B}" presName="aSpace" presStyleCnt="0"/>
      <dgm:spPr/>
    </dgm:pt>
    <dgm:pt modelId="{A1297B3F-918C-4044-810B-EFFDC1F8BD39}" type="pres">
      <dgm:prSet presAssocID="{F749E16A-9964-4F54-AF64-08DFE9CABD30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7BE83-F95A-407D-A5B6-A0E29EE9AACC}" type="pres">
      <dgm:prSet presAssocID="{F749E16A-9964-4F54-AF64-08DFE9CABD30}" presName="aSpace" presStyleCnt="0"/>
      <dgm:spPr/>
    </dgm:pt>
  </dgm:ptLst>
  <dgm:cxnLst>
    <dgm:cxn modelId="{CCED6F4C-1DF5-4E02-A8BA-CFBFDD7BE07A}" type="presOf" srcId="{9014AD86-652E-421F-9D3A-620FC81AB5E1}" destId="{D25E4413-2847-49C6-A7E1-B23E6DBC24F3}" srcOrd="0" destOrd="0" presId="urn:microsoft.com/office/officeart/2005/8/layout/pyramid2"/>
    <dgm:cxn modelId="{C3ED0626-1794-4626-AE19-546893A49DF7}" type="presOf" srcId="{F749E16A-9964-4F54-AF64-08DFE9CABD30}" destId="{A1297B3F-918C-4044-810B-EFFDC1F8BD39}" srcOrd="0" destOrd="0" presId="urn:microsoft.com/office/officeart/2005/8/layout/pyramid2"/>
    <dgm:cxn modelId="{36786289-CE4B-4B3C-8E43-A435FB651192}" srcId="{BD4922B9-D1CC-4909-8FC1-F23305624F02}" destId="{B2E62B01-0204-495A-BC53-08C9DBD304D3}" srcOrd="2" destOrd="0" parTransId="{2DBED1EA-908C-4474-8A07-F182CF613B7D}" sibTransId="{AA1E1D85-0908-4DA2-BAE8-56B9BB671014}"/>
    <dgm:cxn modelId="{1EF33195-1745-4914-9F6A-9EB641A4939F}" srcId="{BD4922B9-D1CC-4909-8FC1-F23305624F02}" destId="{9014AD86-652E-421F-9D3A-620FC81AB5E1}" srcOrd="1" destOrd="0" parTransId="{A61ABB7D-A5C4-43DA-950C-E711A82909AE}" sibTransId="{8215C7FD-E31A-43C2-981E-5594AC43877C}"/>
    <dgm:cxn modelId="{F009A32B-773E-4C5D-8E00-012B8A058C28}" srcId="{BD4922B9-D1CC-4909-8FC1-F23305624F02}" destId="{2BB7C80F-C91E-4C92-8214-BD775A984E49}" srcOrd="0" destOrd="0" parTransId="{ED0A322F-ACF0-4290-A415-8C45B2FF5CFC}" sibTransId="{23A611F6-8BBD-48FF-AD56-01A950694370}"/>
    <dgm:cxn modelId="{FAAC47EE-0251-4A35-8215-2DC9EB6E150C}" type="presOf" srcId="{BD4922B9-D1CC-4909-8FC1-F23305624F02}" destId="{1BEBC054-300F-4296-9E40-0EC0D6DD11AA}" srcOrd="0" destOrd="0" presId="urn:microsoft.com/office/officeart/2005/8/layout/pyramid2"/>
    <dgm:cxn modelId="{0FE1721A-9838-42F5-AE89-441FC14B6117}" srcId="{BD4922B9-D1CC-4909-8FC1-F23305624F02}" destId="{8C563787-EFB2-4B24-BDA9-DDBE679FF58B}" srcOrd="3" destOrd="0" parTransId="{3737959C-ACC2-4701-A7FD-05C41D8A40DC}" sibTransId="{2AB6AB70-19F3-42EE-B46A-AAA962431B43}"/>
    <dgm:cxn modelId="{80E55345-0211-4223-81CD-8B5186B34512}" type="presOf" srcId="{B2E62B01-0204-495A-BC53-08C9DBD304D3}" destId="{65DC82E0-037B-42CE-92E1-CD40E7C6936D}" srcOrd="0" destOrd="0" presId="urn:microsoft.com/office/officeart/2005/8/layout/pyramid2"/>
    <dgm:cxn modelId="{07CF5C6C-5F9E-40D1-9788-52CCE456A7E6}" type="presOf" srcId="{2BB7C80F-C91E-4C92-8214-BD775A984E49}" destId="{93130BED-869C-4616-9114-D2C129C39364}" srcOrd="0" destOrd="0" presId="urn:microsoft.com/office/officeart/2005/8/layout/pyramid2"/>
    <dgm:cxn modelId="{6A52FB27-7678-4292-8105-FFEBA4B6E26C}" type="presOf" srcId="{8C563787-EFB2-4B24-BDA9-DDBE679FF58B}" destId="{213CED17-BB80-4D41-99D3-5015D70C4336}" srcOrd="0" destOrd="0" presId="urn:microsoft.com/office/officeart/2005/8/layout/pyramid2"/>
    <dgm:cxn modelId="{45139C49-8864-405E-BBB5-4AFB2C908FDA}" srcId="{BD4922B9-D1CC-4909-8FC1-F23305624F02}" destId="{F749E16A-9964-4F54-AF64-08DFE9CABD30}" srcOrd="4" destOrd="0" parTransId="{75333418-F3D2-460E-9AE8-068DE6F96EB2}" sibTransId="{0D7A8B0D-B833-4490-86D3-EDDD317FA865}"/>
    <dgm:cxn modelId="{21439590-2969-406A-A964-70683AFBE607}" type="presParOf" srcId="{1BEBC054-300F-4296-9E40-0EC0D6DD11AA}" destId="{D8A62919-83DC-41DA-A6FA-A88C81032926}" srcOrd="0" destOrd="0" presId="urn:microsoft.com/office/officeart/2005/8/layout/pyramid2"/>
    <dgm:cxn modelId="{F3C35057-7434-4BC5-8172-148FEBA15DD7}" type="presParOf" srcId="{1BEBC054-300F-4296-9E40-0EC0D6DD11AA}" destId="{ACFFA27C-A22D-4E47-879B-B96D052FE292}" srcOrd="1" destOrd="0" presId="urn:microsoft.com/office/officeart/2005/8/layout/pyramid2"/>
    <dgm:cxn modelId="{9903B1DB-37FD-4981-9A06-D23C2D894C86}" type="presParOf" srcId="{ACFFA27C-A22D-4E47-879B-B96D052FE292}" destId="{93130BED-869C-4616-9114-D2C129C39364}" srcOrd="0" destOrd="0" presId="urn:microsoft.com/office/officeart/2005/8/layout/pyramid2"/>
    <dgm:cxn modelId="{B66344FE-7570-480E-A7D3-2ECCDA6AAEF7}" type="presParOf" srcId="{ACFFA27C-A22D-4E47-879B-B96D052FE292}" destId="{821C2151-746B-4298-97BA-B95A0CA2C29F}" srcOrd="1" destOrd="0" presId="urn:microsoft.com/office/officeart/2005/8/layout/pyramid2"/>
    <dgm:cxn modelId="{3F5F203D-D200-446A-9F1D-BC3A8BB89433}" type="presParOf" srcId="{ACFFA27C-A22D-4E47-879B-B96D052FE292}" destId="{D25E4413-2847-49C6-A7E1-B23E6DBC24F3}" srcOrd="2" destOrd="0" presId="urn:microsoft.com/office/officeart/2005/8/layout/pyramid2"/>
    <dgm:cxn modelId="{89C7349A-BCDE-4E18-8B05-EFD1AED144FC}" type="presParOf" srcId="{ACFFA27C-A22D-4E47-879B-B96D052FE292}" destId="{6A704B5D-5E62-46D4-8C5C-DD06960B9FAF}" srcOrd="3" destOrd="0" presId="urn:microsoft.com/office/officeart/2005/8/layout/pyramid2"/>
    <dgm:cxn modelId="{1EFEFF8E-0B10-4F20-BC81-B17ED1F44AB0}" type="presParOf" srcId="{ACFFA27C-A22D-4E47-879B-B96D052FE292}" destId="{65DC82E0-037B-42CE-92E1-CD40E7C6936D}" srcOrd="4" destOrd="0" presId="urn:microsoft.com/office/officeart/2005/8/layout/pyramid2"/>
    <dgm:cxn modelId="{4A2EE399-5026-4E2C-97E1-02AD86647427}" type="presParOf" srcId="{ACFFA27C-A22D-4E47-879B-B96D052FE292}" destId="{6465AB8B-2C36-48DE-9F7E-CC3B6AB620B6}" srcOrd="5" destOrd="0" presId="urn:microsoft.com/office/officeart/2005/8/layout/pyramid2"/>
    <dgm:cxn modelId="{5FF88B17-C5B0-488A-ADEC-D9FF59728A43}" type="presParOf" srcId="{ACFFA27C-A22D-4E47-879B-B96D052FE292}" destId="{213CED17-BB80-4D41-99D3-5015D70C4336}" srcOrd="6" destOrd="0" presId="urn:microsoft.com/office/officeart/2005/8/layout/pyramid2"/>
    <dgm:cxn modelId="{3FEBD94C-16DC-4FD3-A6DC-AD125227B3C6}" type="presParOf" srcId="{ACFFA27C-A22D-4E47-879B-B96D052FE292}" destId="{B22463B1-1B5B-4A0E-9446-7C87FF231C04}" srcOrd="7" destOrd="0" presId="urn:microsoft.com/office/officeart/2005/8/layout/pyramid2"/>
    <dgm:cxn modelId="{6E1F451C-59D1-4162-9C25-DE0E7F945535}" type="presParOf" srcId="{ACFFA27C-A22D-4E47-879B-B96D052FE292}" destId="{A1297B3F-918C-4044-810B-EFFDC1F8BD39}" srcOrd="8" destOrd="0" presId="urn:microsoft.com/office/officeart/2005/8/layout/pyramid2"/>
    <dgm:cxn modelId="{CA5E345B-163B-44FF-AAC7-D1337B30C647}" type="presParOf" srcId="{ACFFA27C-A22D-4E47-879B-B96D052FE292}" destId="{F447BE83-F95A-407D-A5B6-A0E29EE9AAC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84997E-3C6C-42A9-B6BC-2E061C2FDAC1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3AB239-64B4-472F-BCAD-A4EA98928EC9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Standar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Internasional</a:t>
          </a:r>
          <a:endParaRPr lang="en-US" sz="2700" kern="1200" dirty="0"/>
        </a:p>
      </dsp:txBody>
      <dsp:txXfrm>
        <a:off x="2262981" y="0"/>
        <a:ext cx="5966618" cy="565746"/>
      </dsp:txXfrm>
    </dsp:sp>
    <dsp:sp modelId="{5F990A36-FD17-473C-ABD4-B51D603867F9}">
      <dsp:nvSpPr>
        <dsp:cNvPr id="0" name=""/>
        <dsp:cNvSpPr/>
      </dsp:nvSpPr>
      <dsp:spPr>
        <a:xfrm>
          <a:off x="396022" y="565746"/>
          <a:ext cx="3733918" cy="373391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AA1C6B-3F0F-4822-82E2-9BCC85EBB3F4}">
      <dsp:nvSpPr>
        <dsp:cNvPr id="0" name=""/>
        <dsp:cNvSpPr/>
      </dsp:nvSpPr>
      <dsp:spPr>
        <a:xfrm>
          <a:off x="2262981" y="565746"/>
          <a:ext cx="5966618" cy="3733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Standar</a:t>
          </a:r>
          <a:r>
            <a:rPr lang="en-US" sz="2700" kern="1200" dirty="0" smtClean="0"/>
            <a:t> Regional</a:t>
          </a:r>
          <a:endParaRPr lang="en-US" sz="2700" kern="1200" dirty="0"/>
        </a:p>
      </dsp:txBody>
      <dsp:txXfrm>
        <a:off x="2262981" y="565746"/>
        <a:ext cx="5966618" cy="565746"/>
      </dsp:txXfrm>
    </dsp:sp>
    <dsp:sp modelId="{CF391AEE-174C-4C04-8C24-20ED6D59C403}">
      <dsp:nvSpPr>
        <dsp:cNvPr id="0" name=""/>
        <dsp:cNvSpPr/>
      </dsp:nvSpPr>
      <dsp:spPr>
        <a:xfrm>
          <a:off x="792044" y="1131493"/>
          <a:ext cx="2941873" cy="29418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AB63D7-E461-4F1F-A2EF-E6291324E0D6}">
      <dsp:nvSpPr>
        <dsp:cNvPr id="0" name=""/>
        <dsp:cNvSpPr/>
      </dsp:nvSpPr>
      <dsp:spPr>
        <a:xfrm>
          <a:off x="2262981" y="1131493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Standar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Nasional</a:t>
          </a:r>
          <a:endParaRPr lang="en-US" sz="2700" kern="1200" dirty="0"/>
        </a:p>
      </dsp:txBody>
      <dsp:txXfrm>
        <a:off x="2262981" y="1131493"/>
        <a:ext cx="5966618" cy="565742"/>
      </dsp:txXfrm>
    </dsp:sp>
    <dsp:sp modelId="{1B15C5F1-6990-4588-AF1A-205601F97ECF}">
      <dsp:nvSpPr>
        <dsp:cNvPr id="0" name=""/>
        <dsp:cNvSpPr/>
      </dsp:nvSpPr>
      <dsp:spPr>
        <a:xfrm>
          <a:off x="1188065" y="1697236"/>
          <a:ext cx="2149832" cy="21498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FF541E-BF43-467C-93BC-694852C1DEE3}">
      <dsp:nvSpPr>
        <dsp:cNvPr id="0" name=""/>
        <dsp:cNvSpPr/>
      </dsp:nvSpPr>
      <dsp:spPr>
        <a:xfrm>
          <a:off x="2262981" y="1697236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Standar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Asosiasi</a:t>
          </a:r>
          <a:endParaRPr lang="en-US" sz="2700" kern="1200" dirty="0"/>
        </a:p>
      </dsp:txBody>
      <dsp:txXfrm>
        <a:off x="2262981" y="1697236"/>
        <a:ext cx="5966618" cy="565746"/>
      </dsp:txXfrm>
    </dsp:sp>
    <dsp:sp modelId="{F82317F5-5B36-4FB1-98F1-CE258DEE27B2}">
      <dsp:nvSpPr>
        <dsp:cNvPr id="0" name=""/>
        <dsp:cNvSpPr/>
      </dsp:nvSpPr>
      <dsp:spPr>
        <a:xfrm>
          <a:off x="1584087" y="2262982"/>
          <a:ext cx="1357787" cy="13577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ED7861-DE74-467F-818D-A567C111770B}">
      <dsp:nvSpPr>
        <dsp:cNvPr id="0" name=""/>
        <dsp:cNvSpPr/>
      </dsp:nvSpPr>
      <dsp:spPr>
        <a:xfrm>
          <a:off x="2262981" y="2262982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Standar</a:t>
          </a:r>
          <a:r>
            <a:rPr lang="en-US" sz="2700" kern="1200" dirty="0" smtClean="0"/>
            <a:t> Perusahaan</a:t>
          </a:r>
          <a:endParaRPr lang="en-US" sz="2700" kern="1200" dirty="0"/>
        </a:p>
      </dsp:txBody>
      <dsp:txXfrm>
        <a:off x="2262981" y="2262982"/>
        <a:ext cx="5966618" cy="565746"/>
      </dsp:txXfrm>
    </dsp:sp>
    <dsp:sp modelId="{8DA8C407-FEF2-49A4-8D98-2F0478085EDF}">
      <dsp:nvSpPr>
        <dsp:cNvPr id="0" name=""/>
        <dsp:cNvSpPr/>
      </dsp:nvSpPr>
      <dsp:spPr>
        <a:xfrm>
          <a:off x="1980110" y="2828729"/>
          <a:ext cx="565742" cy="56574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250CAB-CE1B-4DAD-BE73-BF9F7444146D}">
      <dsp:nvSpPr>
        <dsp:cNvPr id="0" name=""/>
        <dsp:cNvSpPr/>
      </dsp:nvSpPr>
      <dsp:spPr>
        <a:xfrm>
          <a:off x="2262981" y="2828729"/>
          <a:ext cx="5966618" cy="5657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262981" y="2828729"/>
        <a:ext cx="5966618" cy="5657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A62919-83DC-41DA-A6FA-A88C81032926}">
      <dsp:nvSpPr>
        <dsp:cNvPr id="0" name=""/>
        <dsp:cNvSpPr/>
      </dsp:nvSpPr>
      <dsp:spPr>
        <a:xfrm>
          <a:off x="1643816" y="0"/>
          <a:ext cx="4297363" cy="429736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130BED-869C-4616-9114-D2C129C39364}">
      <dsp:nvSpPr>
        <dsp:cNvPr id="0" name=""/>
        <dsp:cNvSpPr/>
      </dsp:nvSpPr>
      <dsp:spPr>
        <a:xfrm>
          <a:off x="3792497" y="432044"/>
          <a:ext cx="2793285" cy="10172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ISO</a:t>
          </a:r>
          <a:endParaRPr lang="en-US" sz="4400" kern="1200" dirty="0"/>
        </a:p>
      </dsp:txBody>
      <dsp:txXfrm>
        <a:off x="3792497" y="432044"/>
        <a:ext cx="2793285" cy="1017266"/>
      </dsp:txXfrm>
    </dsp:sp>
    <dsp:sp modelId="{D25E4413-2847-49C6-A7E1-B23E6DBC24F3}">
      <dsp:nvSpPr>
        <dsp:cNvPr id="0" name=""/>
        <dsp:cNvSpPr/>
      </dsp:nvSpPr>
      <dsp:spPr>
        <a:xfrm>
          <a:off x="3792497" y="1576469"/>
          <a:ext cx="2793285" cy="10172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IEC</a:t>
          </a:r>
          <a:endParaRPr lang="en-US" sz="4400" kern="1200" dirty="0"/>
        </a:p>
      </dsp:txBody>
      <dsp:txXfrm>
        <a:off x="3792497" y="1576469"/>
        <a:ext cx="2793285" cy="1017266"/>
      </dsp:txXfrm>
    </dsp:sp>
    <dsp:sp modelId="{65DC82E0-037B-42CE-92E1-CD40E7C6936D}">
      <dsp:nvSpPr>
        <dsp:cNvPr id="0" name=""/>
        <dsp:cNvSpPr/>
      </dsp:nvSpPr>
      <dsp:spPr>
        <a:xfrm>
          <a:off x="3792497" y="2720893"/>
          <a:ext cx="2793285" cy="10172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CAC</a:t>
          </a:r>
          <a:endParaRPr lang="en-US" sz="4400" kern="1200" dirty="0"/>
        </a:p>
      </dsp:txBody>
      <dsp:txXfrm>
        <a:off x="3792497" y="2720893"/>
        <a:ext cx="2793285" cy="10172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83BED4F-2A8C-4A33-9847-FB9505769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901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a.org/publications/ifla-series-on-bibliographic-control-38?og=8708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fla.org/publications/node/8716?og=8708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118BF2-4223-45F3-84B9-6FC54EA23D14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altLang="id-ID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C3A98-9448-49AF-9EF0-C75B55AB94A2}" type="slidenum">
              <a:rPr lang="id-ID" altLang="id-ID" smtClean="0">
                <a:solidFill>
                  <a:srgbClr val="000000"/>
                </a:solidFill>
              </a:rPr>
              <a:pPr/>
              <a:t>26</a:t>
            </a:fld>
            <a:endParaRPr lang="id-ID" alt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altLang="id-ID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E6E7B-4D72-48B9-8B39-CF2B3B7D102A}" type="slidenum">
              <a:rPr lang="id-ID" altLang="id-ID" smtClean="0">
                <a:solidFill>
                  <a:srgbClr val="000000"/>
                </a:solidFill>
              </a:rPr>
              <a:pPr/>
              <a:t>28</a:t>
            </a:fld>
            <a:endParaRPr lang="id-ID" alt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dirty="0" smtClean="0">
                <a:latin typeface="+mn-lt"/>
                <a:hlinkClick r:id="rId3"/>
              </a:rPr>
              <a:t>.</a:t>
            </a:r>
            <a:endParaRPr lang="id-ID" dirty="0" smtClean="0">
              <a:latin typeface="+mn-lt"/>
            </a:endParaRPr>
          </a:p>
          <a:p>
            <a:pPr>
              <a:defRPr/>
            </a:pPr>
            <a:r>
              <a:rPr lang="id-ID" dirty="0" smtClean="0">
                <a:latin typeface="+mn-lt"/>
                <a:hlinkClick r:id="rId4"/>
              </a:rPr>
              <a:t>UNIMARC </a:t>
            </a:r>
            <a:endParaRPr lang="id-ID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34823-9E24-4172-8455-351321E77A4D}" type="slidenum">
              <a:rPr lang="en-US" altLang="id-ID" smtClean="0"/>
              <a:pPr/>
              <a:t>30</a:t>
            </a:fld>
            <a:endParaRPr lang="en-US" altLang="id-ID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altLang="id-ID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DA596-C2B7-4F63-BB2C-D54EA8577B84}" type="slidenum">
              <a:rPr lang="id-ID" altLang="id-ID" smtClean="0">
                <a:solidFill>
                  <a:srgbClr val="000000"/>
                </a:solidFill>
              </a:rPr>
              <a:pPr/>
              <a:t>33</a:t>
            </a:fld>
            <a:endParaRPr lang="id-ID" alt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d-ID" altLang="id-ID" smtClean="0"/>
              <a:t> 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A71AD-8947-4E9E-8F50-0EF5479F303D}" type="slidenum">
              <a:rPr lang="id-ID" altLang="id-ID" smtClean="0">
                <a:solidFill>
                  <a:srgbClr val="000000"/>
                </a:solidFill>
              </a:rPr>
              <a:pPr/>
              <a:t>34</a:t>
            </a:fld>
            <a:endParaRPr lang="id-ID" alt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altLang="id-ID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3D458-D482-4E80-8C7A-09776CF23D73}" type="slidenum">
              <a:rPr lang="en-US" altLang="id-ID" smtClean="0"/>
              <a:pPr/>
              <a:t>40</a:t>
            </a:fld>
            <a:endParaRPr lang="en-US" alt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altLang="id-ID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59642-C307-49AA-B05C-1761AB4056E4}" type="slidenum">
              <a:rPr lang="id-ID" altLang="id-ID" smtClean="0">
                <a:solidFill>
                  <a:srgbClr val="000000"/>
                </a:solidFill>
              </a:rPr>
              <a:pPr/>
              <a:t>7</a:t>
            </a:fld>
            <a:endParaRPr lang="id-ID" alt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altLang="id-ID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208A4-8C9F-4AB1-85E5-2FC488306C73}" type="slidenum">
              <a:rPr lang="id-ID" altLang="id-ID" smtClean="0">
                <a:solidFill>
                  <a:srgbClr val="000000"/>
                </a:solidFill>
              </a:rPr>
              <a:pPr/>
              <a:t>16</a:t>
            </a:fld>
            <a:endParaRPr lang="id-ID" alt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altLang="id-ID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B12CC-6100-49B6-A68A-7A93F28D9384}" type="slidenum">
              <a:rPr lang="id-ID" altLang="id-ID" smtClean="0">
                <a:solidFill>
                  <a:srgbClr val="000000"/>
                </a:solidFill>
              </a:rPr>
              <a:pPr/>
              <a:t>18</a:t>
            </a:fld>
            <a:endParaRPr lang="id-ID" alt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altLang="id-ID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6AD9A-FF89-47C5-AE68-7123D86799FF}" type="slidenum">
              <a:rPr lang="id-ID" altLang="id-ID" smtClean="0">
                <a:solidFill>
                  <a:srgbClr val="000000"/>
                </a:solidFill>
              </a:rPr>
              <a:pPr/>
              <a:t>19</a:t>
            </a:fld>
            <a:endParaRPr lang="id-ID" alt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altLang="id-ID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DB1E9-9CC2-4AC7-B052-7609F30D6D70}" type="slidenum">
              <a:rPr lang="id-ID" altLang="id-ID" smtClean="0">
                <a:solidFill>
                  <a:srgbClr val="000000"/>
                </a:solidFill>
              </a:rPr>
              <a:pPr/>
              <a:t>20</a:t>
            </a:fld>
            <a:endParaRPr lang="id-ID" alt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altLang="id-ID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96B3E-E214-4BBC-88A6-EB15AD75200B}" type="slidenum">
              <a:rPr lang="id-ID" altLang="id-ID" smtClean="0">
                <a:solidFill>
                  <a:srgbClr val="000000"/>
                </a:solidFill>
              </a:rPr>
              <a:pPr/>
              <a:t>22</a:t>
            </a:fld>
            <a:endParaRPr lang="id-ID" alt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altLang="id-ID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EA01D-22E2-4349-BCFD-0F0F011DDB4F}" type="slidenum">
              <a:rPr lang="id-ID" altLang="id-ID" smtClean="0">
                <a:solidFill>
                  <a:srgbClr val="000000"/>
                </a:solidFill>
              </a:rPr>
              <a:pPr/>
              <a:t>24</a:t>
            </a:fld>
            <a:endParaRPr lang="id-ID" alt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altLang="id-ID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18411-86E0-4F1E-8DE7-4508C26F3408}" type="slidenum">
              <a:rPr lang="id-ID" altLang="id-ID" smtClean="0">
                <a:solidFill>
                  <a:srgbClr val="000000"/>
                </a:solidFill>
              </a:rPr>
              <a:pPr/>
              <a:t>25</a:t>
            </a:fld>
            <a:endParaRPr lang="id-ID" alt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jpeg"/><Relationship Id="rId4" Type="http://schemas.openxmlformats.org/officeDocument/2006/relationships/image" Target="../media/image17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jpe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7E9C6BAD-1289-4ADA-9503-61ED5C336DC7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95C113F6-67D5-4F7F-85DF-FBD6CF484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C1FCD630-DA2F-4F47-B938-685BB06E72D5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98FA0D44-9EBB-4E92-B636-3B5D979F7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D16F2E78-EEE3-48C7-8A80-BC639C7C69FF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ADED2DA9-5AFA-4B11-B32D-351C76B8D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9DA18C5E-35E0-4C74-AC31-8E505A8B17E5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4E78A52F-C258-4966-9EB3-16B2B14BD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C081C46B-C278-4983-99A2-3C7CDE330C7B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7CD82317-11B4-41CA-87DD-ED8EF26EE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D296103A-28EC-4437-AB66-A1C96611E574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A9B97297-1AD7-41F0-A1D7-090FE59D1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04108369-F3BA-431D-9A9D-0E40A5E98F80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B599A107-B0EB-4EDA-9DFB-8D247CD28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C38972E0-9849-481F-B45D-2C63CA009C8C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F6F9C9D2-5B69-4FE7-A45D-B8699225F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8770841C-673A-41FE-BF7F-B98E33252013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79E24FAD-7BAC-40A4-9C96-F83C9C009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5DE9BD66-A55F-4437-81AC-0452285EAAAB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7421B745-4F34-4EEE-8652-411350007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16A4BCAE-2163-4919-BF2B-120DB64319F2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0AD8FB8F-5B1C-467B-8FA9-6E916874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90C3F73C-2595-4635-A213-338AB0A92FD7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CB20BB7E-6B1A-454C-A950-80E9CFBB1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558CA372-270E-43C8-8EAC-A939648BFB6F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2D99D179-64C4-4215-A4C5-12C45E82F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B0BF1B42-E835-4871-9FD5-DA8A8F59C2A6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55853F39-E18E-4028-8A40-3F2EE0BDD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04C1C785-F268-4EFD-ABBB-1EE221E2EE27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D24AF8F6-3B61-48A3-9BD4-6B39E2ABC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0CFE1626-0DB7-4D2B-A21A-C1630CB7FB82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19B6A8B0-F2D7-4BD4-81E2-2CA290F9F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B41F7066-A55B-4514-A796-E3EB5AF443FB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1783CAA0-98C0-446B-B89E-3A57FB54F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BACCE12F-15C0-45A8-9DED-2610305A71FB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727C2591-6E67-41F9-B30D-DC978EA93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F04B3542-2FDE-4D3E-AF9B-19138AF6BD90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72928D45-2681-4C5F-ADA4-10CFFB834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C2416A1E-A2C4-4410-99FC-E921398FFF8E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7042EC2D-0DC8-4EE5-83E4-DE4A50666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04E2C8B8-9E6B-4509-8C3C-EAC81A446564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883DA6A6-1FF6-454E-BD4B-8D73A32BD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49B50CB8-0E39-4F87-8F01-5649336D0302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9F52B3DD-AD97-4C9F-B4DF-0E188CC58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F5C15C7-82E6-42A4-BACE-843253036A9A}" type="datetimeFigureOut">
              <a:rPr lang="id-ID"/>
              <a:pPr>
                <a:defRPr/>
              </a:pPr>
              <a:t>13/11/2017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171400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F7C8B43-FF4A-42FF-B162-783E0ABB5871}" type="datetimeFigureOut">
              <a:rPr lang="id-ID"/>
              <a:pPr>
                <a:defRPr/>
              </a:pPr>
              <a:t>13/11/2017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4B50DBB-408E-4690-BEBA-2D7CA73DA777}" type="datetimeFigureOut">
              <a:rPr lang="id-ID"/>
              <a:pPr>
                <a:defRPr/>
              </a:pPr>
              <a:t>13/11/2017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-171400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1300362-E5CC-4E16-A726-FBB2B7235311}" type="datetimeFigureOut">
              <a:rPr lang="id-ID"/>
              <a:pPr>
                <a:defRPr/>
              </a:pPr>
              <a:t>13/11/2017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99392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43204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644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43204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644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112CA35-11E4-4656-99A7-624EC0094CEA}" type="datetimeFigureOut">
              <a:rPr lang="id-ID"/>
              <a:pPr>
                <a:defRPr/>
              </a:pPr>
              <a:t>13/11/2017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171400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4D5CDF7-5C5C-477C-9FDE-A8CB2868312C}" type="datetimeFigureOut">
              <a:rPr lang="id-ID"/>
              <a:pPr>
                <a:defRPr/>
              </a:pPr>
              <a:t>13/11/2017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6CF0456-EF69-4B2B-97A1-BE4FF88E21D9}" type="datetimeFigureOut">
              <a:rPr lang="id-ID"/>
              <a:pPr>
                <a:defRPr/>
              </a:pPr>
              <a:t>13/11/2017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76214B6-2A67-4162-94DB-CEE3CA78A732}" type="datetimeFigureOut">
              <a:rPr lang="id-ID"/>
              <a:pPr>
                <a:defRPr/>
              </a:pPr>
              <a:t>13/11/2017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B77134E-2B0C-4D8F-8D12-C0946CAF7568}" type="datetimeFigureOut">
              <a:rPr lang="id-ID"/>
              <a:pPr>
                <a:defRPr/>
              </a:pPr>
              <a:t>13/11/2017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97BF8C0-554E-4C77-BB95-80CA024C69E7}" type="datetimeFigureOut">
              <a:rPr lang="id-ID"/>
              <a:pPr>
                <a:defRPr/>
              </a:pPr>
              <a:t>13/11/2017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35DFD4C-41FC-49CC-9276-319F5545D414}" type="datetimeFigureOut">
              <a:rPr lang="id-ID"/>
              <a:pPr>
                <a:defRPr/>
              </a:pPr>
              <a:t>13/11/2017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3425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/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/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8" name="Picture 2" descr="D:\kerjaan design\master ppt BSN\simple\BSN slide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7C81-3288-4BD3-80B4-46995141B18F}" type="datetimeFigureOut">
              <a:rPr lang="id-ID"/>
              <a:pPr/>
              <a:t>13/11/2017</a:t>
            </a:fld>
            <a:endParaRPr lang="id-ID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F28C3-BA7F-4798-A6E0-52FF07A51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13753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-92" t="50810" r="45393" b="-591"/>
          <a:stretch>
            <a:fillRect/>
          </a:stretch>
        </p:blipFill>
        <p:spPr bwMode="auto">
          <a:xfrm>
            <a:off x="-14288" y="0"/>
            <a:ext cx="9158288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D:\kerjaan design\master ppt BSN\simple\BSN slid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kerjaan design\master ppt BSN\simple\BSN slide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88BAB4-3EFC-4B3C-9794-0B4648EE7EC4}" type="datetimeFigureOut">
              <a:rPr lang="id-ID"/>
              <a:pPr/>
              <a:t>13/11/2017</a:t>
            </a:fld>
            <a:endParaRPr lang="id-ID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4EDF5-E5BE-46A4-9BB0-EF2B3E3444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8346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3425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/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/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8" name="Picture 2" descr="D:\kerjaan design\master ppt BSN\simple\BSN slide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992D0-6BDF-49C2-99A4-D1D825A853BE}" type="datetimeFigureOut">
              <a:rPr lang="id-ID"/>
              <a:pPr/>
              <a:t>13/11/2017</a:t>
            </a:fld>
            <a:endParaRPr lang="id-ID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331E7-EBE0-4BE7-9056-2007A79E3B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5636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-92" t="50810" r="45393" b="-591"/>
          <a:stretch>
            <a:fillRect/>
          </a:stretch>
        </p:blipFill>
        <p:spPr bwMode="auto">
          <a:xfrm>
            <a:off x="-14288" y="0"/>
            <a:ext cx="9158288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D:\kerjaan design\master ppt BSN\simple\BSN slid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520F4-A41C-4430-8C4D-D945ED3467C2}" type="datetimeFigureOut">
              <a:rPr lang="id-ID"/>
              <a:pPr/>
              <a:t>13/11/2017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25743-F8DA-4408-AE4C-1AC61E828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454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erjaan design\master ppt BSN\simple\BSN slid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41F49F-881B-497F-A067-39AAAE0480DF}" type="datetimeFigureOut">
              <a:rPr lang="id-ID"/>
              <a:pPr/>
              <a:t>13/11/2017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5B54C-D983-4735-AFAB-9DEA6D917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8969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erjaan design\master ppt BSN\simple\BSN slid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88412-8C04-46F1-B43B-15ADEACDCD1C}" type="datetimeFigureOut">
              <a:rPr lang="id-ID"/>
              <a:pPr/>
              <a:t>13/11/2017</a:t>
            </a:fld>
            <a:endParaRPr lang="id-ID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525FE-E3C2-45DA-9115-85A7260DC6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42671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kerjaan design\master ppt BSN\simple\BSN slid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DDA025-A426-4934-908D-C932212B525A}" type="datetimeFigureOut">
              <a:rPr lang="id-ID"/>
              <a:pPr/>
              <a:t>13/11/2017</a:t>
            </a:fld>
            <a:endParaRPr lang="id-ID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73C14-40BF-4E69-A965-47FF05B66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14725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kerjaan design\master ppt BSN\simple\BSN slid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644BF-7E92-493B-B871-64DE17C10ABC}" type="datetimeFigureOut">
              <a:rPr lang="id-ID"/>
              <a:pPr/>
              <a:t>13/11/2017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F7B4E-4C3D-40CB-8E85-A628D64FA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1483196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kerjaan design\master ppt BSN\simple\BSN slid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F43CB8-EF6A-4829-8EC7-DA9D3C175BFC}" type="datetimeFigureOut">
              <a:rPr lang="id-ID"/>
              <a:pPr/>
              <a:t>13/11/2017</a:t>
            </a:fld>
            <a:endParaRPr lang="id-ID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92F04-8CF3-4CDA-841F-0DC3FA61CB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357339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erjaan design\master ppt BSN\simple\BSN slid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3159CB-132E-4379-A435-D530DD6BF8C8}" type="datetimeFigureOut">
              <a:rPr lang="id-ID"/>
              <a:pPr/>
              <a:t>13/11/2017</a:t>
            </a:fld>
            <a:endParaRPr lang="id-ID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C3EF1-7029-4E60-B4ED-FDDB0D3ACD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599018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erjaan design\master ppt BSN\simple\BSN slid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3B090-6F76-48EF-802F-331861454292}" type="datetimeFigureOut">
              <a:rPr lang="id-ID"/>
              <a:pPr/>
              <a:t>13/11/2017</a:t>
            </a:fld>
            <a:endParaRPr lang="id-ID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864B4-B649-4F7E-8718-02D37FEC91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543169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erjaan design\master ppt BSN\simple\BSN slid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A7C64-4A6A-4FB7-BAA4-F9E9A675E44A}" type="datetimeFigureOut">
              <a:rPr lang="id-ID"/>
              <a:pPr/>
              <a:t>13/11/2017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DC42B-8247-48B6-AB14-397C193214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05540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erjaan design\master ppt BSN\simple\BSN slid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D0FE57-0AA9-4EF1-980B-81316B30B122}" type="datetimeFigureOut">
              <a:rPr lang="id-ID"/>
              <a:pPr/>
              <a:t>13/11/2017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E891D-F175-4F0C-A01E-3B112EAB0A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872265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kerjaan design\master ppt BSN\simple\BSN slid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4A1D0-6CB3-410D-B872-09EC34782D91}" type="datetimeFigureOut">
              <a:rPr lang="id-ID"/>
              <a:pPr/>
              <a:t>13/11/2017</a:t>
            </a:fld>
            <a:endParaRPr lang="id-ID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8323-DE63-4100-AE53-F6884D50BE5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09996313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080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026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tagli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319838"/>
            <a:ext cx="6877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0" descr="member o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3375" y="5867400"/>
            <a:ext cx="1100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id-ID" altLang="id-ID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id-ID" alt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FFFFFF"/>
              </a:solidFill>
            </a:endParaRPr>
          </a:p>
        </p:txBody>
      </p:sp>
      <p:pic>
        <p:nvPicPr>
          <p:cNvPr id="1033" name="Picture 4" descr="logo bs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7" descr="Logo ISO co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29600" y="6172200"/>
            <a:ext cx="685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8" descr="logo KA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29600" y="0"/>
            <a:ext cx="914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7" descr="Picture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29600" y="3810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7" name="Picture 27" descr="Copy of logo-sni poto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" y="6275388"/>
            <a:ext cx="7620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44" r:id="rId2"/>
    <p:sldLayoutId id="2147484545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14BC67-AE44-4988-A613-60BB91104BB4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E14F78-CFE5-4CF8-A314-59DFB952F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DD591D-B22E-4E70-998F-499AAF1A1B08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2A068A-4F36-48D4-A277-009A2240A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rgbClr val="FFFFFF"/>
              </a:solidFill>
            </a:endParaRPr>
          </a:p>
        </p:txBody>
      </p:sp>
      <p:pic>
        <p:nvPicPr>
          <p:cNvPr id="4099" name="Picture 29" descr="tagli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319838"/>
            <a:ext cx="6877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0" descr="member o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3375" y="5867400"/>
            <a:ext cx="1100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171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id-ID" altLang="id-ID" smtClean="0"/>
          </a:p>
        </p:txBody>
      </p: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id-ID" alt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5D24F469-3063-491D-A8F2-369D0843AD78}" type="datetimeFigureOut">
              <a:rPr lang="id-ID"/>
              <a:pPr>
                <a:defRPr/>
              </a:pPr>
              <a:t>13/11/2017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pic>
        <p:nvPicPr>
          <p:cNvPr id="4105" name="Picture 4" descr="logo bs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37" descr="Logo ISO co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29600" y="6172200"/>
            <a:ext cx="685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logo KA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29600" y="0"/>
            <a:ext cx="914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7" descr="Picture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29600" y="3810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109" name="Picture 27" descr="Copy of logo-sni poto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" y="6275388"/>
            <a:ext cx="7620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eaLnBrk="1" hangingPunct="1"/>
            <a:fld id="{8C2AF46A-7F82-4F02-9D8A-9A5008D6F7DC}" type="datetimeFigureOut">
              <a:rPr lang="id-ID">
                <a:ea typeface="ＭＳ Ｐゴシック" pitchFamily="34" charset="-128"/>
              </a:rPr>
              <a:pPr eaLnBrk="1" hangingPunct="1"/>
              <a:t>13/11/2017</a:t>
            </a:fld>
            <a:endParaRPr lang="id-ID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 eaLnBrk="1" hangingPunct="1"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eaLnBrk="1" hangingPunct="1"/>
            <a:fld id="{F0983AC3-3429-4914-8050-303F58F2AC58}" type="slidenum">
              <a:rPr lang="en-US">
                <a:ea typeface="ＭＳ Ｐゴシック" pitchFamily="34" charset="-128"/>
              </a:rPr>
              <a:pPr eaLnBrk="1" hangingPunct="1"/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8" cstate="print"/>
          <a:srcRect l="-143"/>
          <a:stretch>
            <a:fillRect/>
          </a:stretch>
        </p:blipFill>
        <p:spPr bwMode="auto">
          <a:xfrm>
            <a:off x="-12700" y="0"/>
            <a:ext cx="9156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D:\kerjaan design\master ppt BSN\simple\BSN slide 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86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  <p:sldLayoutId id="2147484599" r:id="rId12"/>
    <p:sldLayoutId id="2147484600" r:id="rId13"/>
    <p:sldLayoutId id="2147484601" r:id="rId14"/>
    <p:sldLayoutId id="2147484602" r:id="rId15"/>
    <p:sldLayoutId id="2147484603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.org/contents/data/committee/04/87/48798/x/catalogue/" TargetMode="External"/><Relationship Id="rId2" Type="http://schemas.openxmlformats.org/officeDocument/2006/relationships/hyperlink" Target="https://www.iso.org/committee/48750.html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iso.org/contents/data/committee/04/88/48856/x/catalogue/" TargetMode="External"/><Relationship Id="rId5" Type="http://schemas.openxmlformats.org/officeDocument/2006/relationships/hyperlink" Target="https://www.iso.org/contents/data/committee/04/88/48836/x/catalogue/" TargetMode="External"/><Relationship Id="rId4" Type="http://schemas.openxmlformats.org/officeDocument/2006/relationships/hyperlink" Target="https://www.iso.org/contents/data/committee/04/88/48826/x/catalogu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.org/contents/data/committee/04/88/48836/x/catalogu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.org/contents/data/committee/04/87/48798/x/catalogue/" TargetMode="Externa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ispk.bsn.go.id/SNI/DetailSNI/8254" TargetMode="External"/><Relationship Id="rId7" Type="http://schemas.openxmlformats.org/officeDocument/2006/relationships/hyperlink" Target="http://sispk.bsn.go.id/SNI/DetailSNI/8087" TargetMode="External"/><Relationship Id="rId2" Type="http://schemas.openxmlformats.org/officeDocument/2006/relationships/hyperlink" Target="http://sispk.bsn.go.id/SNI/DetailSNI/8747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sispk.bsn.go.id/SNI/DetailSNI/8088" TargetMode="External"/><Relationship Id="rId5" Type="http://schemas.openxmlformats.org/officeDocument/2006/relationships/hyperlink" Target="http://sispk.bsn.go.id/SNI/DetailSNI/8089" TargetMode="External"/><Relationship Id="rId4" Type="http://schemas.openxmlformats.org/officeDocument/2006/relationships/hyperlink" Target="http://sispk.bsn.go.id/SNI/DetailSNI/809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a.org/publications/functional-requirements-for-bibliographic-records?og=8708" TargetMode="External"/><Relationship Id="rId2" Type="http://schemas.openxmlformats.org/officeDocument/2006/relationships/hyperlink" Target="http://www.ifla.org/publications/ifla-series-on-bibliographic-control-34?og=8708" TargetMode="Externa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www.ifla.org/publications/node/11412" TargetMode="External"/><Relationship Id="rId4" Type="http://schemas.openxmlformats.org/officeDocument/2006/relationships/hyperlink" Target="http://www.ifla.org/publications/ifla-series-on-bibliographic-control-43?og=870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a.org/publications/node/8717?og=8708" TargetMode="External"/><Relationship Id="rId7" Type="http://schemas.openxmlformats.org/officeDocument/2006/relationships/hyperlink" Target="http://www.ifla.org/publications/ifla-series-on-bibliographic-control-44?og=870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www.ifla.org/publications/ifla-series-on-bibliographic-control-36?og=8708" TargetMode="External"/><Relationship Id="rId5" Type="http://schemas.openxmlformats.org/officeDocument/2006/relationships/hyperlink" Target="http://www.ifla.org/publications/node/8716?og=8708" TargetMode="External"/><Relationship Id="rId4" Type="http://schemas.openxmlformats.org/officeDocument/2006/relationships/hyperlink" Target="http://www.ifla.org/publications/ifla-series-on-bibliographic-control-38?og=8708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fla.org/publications/node/11015" TargetMode="External"/><Relationship Id="rId3" Type="http://schemas.openxmlformats.org/officeDocument/2006/relationships/hyperlink" Target="http://www.ifla.org/publications/guidelines-for-libraries-of-government-departments?og=8708" TargetMode="External"/><Relationship Id="rId7" Type="http://schemas.openxmlformats.org/officeDocument/2006/relationships/hyperlink" Target="http://www.ifla.org/publications/ifla-series-on-bibliographic-control-39?og=8708" TargetMode="External"/><Relationship Id="rId2" Type="http://schemas.openxmlformats.org/officeDocument/2006/relationships/hyperlink" Target="http://www.ifla.org/publications/ifla-publications-series-140?og=8708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www.ifla.org/publications/international-guidelines-for-the-cataloguing-of-newspapers?og=8708" TargetMode="External"/><Relationship Id="rId5" Type="http://schemas.openxmlformats.org/officeDocument/2006/relationships/hyperlink" Target="http://www.ifla.org/publications/ifla-digital-reference-guidelines?og=8708" TargetMode="External"/><Relationship Id="rId4" Type="http://schemas.openxmlformats.org/officeDocument/2006/relationships/hyperlink" Target="http://www.ifla.org/publications/guidelines-for-library-service-to-braille-users?og=8708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iso/home/standards_development/list_of_iso_technical_committees/iso_technical_committee.htm?commid=48750" TargetMode="External"/><Relationship Id="rId2" Type="http://schemas.openxmlformats.org/officeDocument/2006/relationships/hyperlink" Target="http://www.iso.org/iso/home/standards_development/list_of_iso_technical_committees/iso_technical_committee.htm?commid=48104" TargetMode="Externa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iso.org/iso/home/standards_development/list_of_iso_technical_committees/iso_technical_committee.htm?commid=5365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store.ala.org/detail.aspx?ID=273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ifmanual.org/codeethics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dokpus@bsn.go.id" TargetMode="External"/><Relationship Id="rId2" Type="http://schemas.openxmlformats.org/officeDocument/2006/relationships/slide" Target="slide21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eaLnBrk="1" hangingPunct="1"/>
            <a:endParaRPr lang="id-ID" altLang="id-ID" sz="3200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id-ID" altLang="id-ID" dirty="0" smtClean="0">
                <a:solidFill>
                  <a:srgbClr val="CC6600"/>
                </a:solidFill>
              </a:rPr>
              <a:t>Perkembangan Standardisasi dan Standar </a:t>
            </a:r>
            <a:r>
              <a:rPr lang="id-ID" altLang="id-ID" sz="2800" b="1" dirty="0" smtClean="0">
                <a:solidFill>
                  <a:srgbClr val="CC6600"/>
                </a:solidFill>
              </a:rPr>
              <a:t>Bidang Perpustakaan, Dokumentasi, Informasi</a:t>
            </a:r>
          </a:p>
          <a:p>
            <a:pPr marL="0" indent="0" algn="ctr" eaLnBrk="1" hangingPunct="1">
              <a:buFontTx/>
              <a:buNone/>
            </a:pPr>
            <a:endParaRPr lang="id-ID" altLang="id-ID" sz="2000" dirty="0" smtClean="0">
              <a:solidFill>
                <a:srgbClr val="004A64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id-ID" altLang="id-ID" sz="2000" dirty="0" smtClean="0">
                <a:solidFill>
                  <a:srgbClr val="004A64"/>
                </a:solidFill>
              </a:rPr>
              <a:t>Bahan Knowledge sharing dan Diskusi Kepustakawanan </a:t>
            </a:r>
          </a:p>
          <a:p>
            <a:pPr marL="0" indent="0" algn="ctr" eaLnBrk="1" hangingPunct="1">
              <a:buFontTx/>
              <a:buNone/>
            </a:pPr>
            <a:endParaRPr lang="id-ID" altLang="id-ID" sz="2000" dirty="0" smtClean="0">
              <a:solidFill>
                <a:srgbClr val="0B1BB5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id-ID" altLang="id-ID" sz="2000" b="1" dirty="0" smtClean="0">
                <a:solidFill>
                  <a:srgbClr val="008000"/>
                </a:solidFill>
              </a:rPr>
              <a:t>Minanuddin,  M.Hum</a:t>
            </a:r>
          </a:p>
          <a:p>
            <a:pPr marL="0" indent="0" algn="ctr" eaLnBrk="1" hangingPunct="1">
              <a:buFontTx/>
              <a:buNone/>
            </a:pPr>
            <a:endParaRPr lang="id-ID" altLang="id-ID" sz="2000" b="1" dirty="0" smtClean="0">
              <a:solidFill>
                <a:srgbClr val="0B1BB5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id-ID" altLang="id-ID" sz="2000" b="1" dirty="0" smtClean="0">
              <a:solidFill>
                <a:srgbClr val="0B1BB5"/>
              </a:solidFill>
            </a:endParaRPr>
          </a:p>
          <a:p>
            <a:pPr marL="0" indent="0" algn="ctr" eaLnBrk="1" hangingPunct="1">
              <a:buNone/>
            </a:pPr>
            <a:r>
              <a:rPr lang="id-ID" altLang="id-ID" sz="2400" b="1" dirty="0" smtClean="0">
                <a:solidFill>
                  <a:srgbClr val="004A64"/>
                </a:solidFill>
              </a:rPr>
              <a:t>Yogyakarta, 13 November 2017</a:t>
            </a:r>
          </a:p>
          <a:p>
            <a:pPr marL="0" indent="0" algn="ctr" eaLnBrk="1" hangingPunct="1">
              <a:buFontTx/>
              <a:buNone/>
            </a:pPr>
            <a:endParaRPr lang="id-ID" altLang="id-ID" sz="2000" b="1" dirty="0" smtClean="0">
              <a:solidFill>
                <a:srgbClr val="0B1BB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Standar Internasional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3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Standar Nasional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2147311"/>
              </p:ext>
            </p:extLst>
          </p:nvPr>
        </p:nvGraphicFramePr>
        <p:xfrm>
          <a:off x="457200" y="1828800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Standar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id-ID" dirty="0" smtClean="0">
                <a:latin typeface="Arial" pitchFamily="34" charset="0"/>
                <a:ea typeface="ＭＳ Ｐゴシック" pitchFamily="34" charset="-128"/>
              </a:rPr>
              <a:t>Asosiasi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0734560"/>
              </p:ext>
            </p:extLst>
          </p:nvPr>
        </p:nvGraphicFramePr>
        <p:xfrm>
          <a:off x="457200" y="1828800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12816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id-ID" sz="2800" b="1" dirty="0" smtClean="0">
                <a:solidFill>
                  <a:srgbClr val="0B1BB5"/>
                </a:solidFill>
              </a:rPr>
              <a:t>Lembaga Berwenang </a:t>
            </a:r>
            <a:br>
              <a:rPr lang="id-ID" altLang="id-ID" sz="2800" b="1" dirty="0" smtClean="0">
                <a:solidFill>
                  <a:srgbClr val="0B1BB5"/>
                </a:solidFill>
              </a:rPr>
            </a:br>
            <a:r>
              <a:rPr lang="id-ID" altLang="id-ID" sz="2800" b="1" dirty="0" smtClean="0">
                <a:solidFill>
                  <a:srgbClr val="0B1BB5"/>
                </a:solidFill>
              </a:rPr>
              <a:t>di Bidang Perpusdokinfo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endParaRPr lang="id-ID" altLang="id-ID" sz="2800" dirty="0" smtClean="0"/>
          </a:p>
          <a:p>
            <a:pPr eaLnBrk="1" hangingPunct="1"/>
            <a:r>
              <a:rPr lang="id-ID" altLang="id-ID" dirty="0" smtClean="0"/>
              <a:t>Badan standardisasi </a:t>
            </a:r>
          </a:p>
          <a:p>
            <a:pPr marL="0" indent="0" eaLnBrk="1" hangingPunct="1">
              <a:buNone/>
            </a:pPr>
            <a:r>
              <a:rPr lang="id-ID" altLang="id-ID" dirty="0"/>
              <a:t> </a:t>
            </a:r>
            <a:r>
              <a:rPr lang="id-ID" altLang="id-ID" dirty="0" smtClean="0"/>
              <a:t>  (Standardization body) : </a:t>
            </a:r>
            <a:r>
              <a:rPr lang="id-ID" altLang="id-ID" dirty="0" smtClean="0">
                <a:solidFill>
                  <a:srgbClr val="C00000"/>
                </a:solidFill>
              </a:rPr>
              <a:t>ISO</a:t>
            </a:r>
            <a:r>
              <a:rPr lang="id-ID" altLang="id-ID" dirty="0" smtClean="0"/>
              <a:t>, </a:t>
            </a:r>
            <a:r>
              <a:rPr lang="id-ID" altLang="id-ID" dirty="0" smtClean="0">
                <a:solidFill>
                  <a:srgbClr val="0B1BB5"/>
                </a:solidFill>
              </a:rPr>
              <a:t>BSN</a:t>
            </a:r>
            <a:r>
              <a:rPr lang="id-ID" altLang="id-ID" dirty="0" smtClean="0"/>
              <a:t>, </a:t>
            </a:r>
            <a:r>
              <a:rPr lang="id-ID" altLang="id-ID" dirty="0" smtClean="0">
                <a:solidFill>
                  <a:srgbClr val="CC6600"/>
                </a:solidFill>
              </a:rPr>
              <a:t>BSI</a:t>
            </a:r>
          </a:p>
          <a:p>
            <a:pPr eaLnBrk="1" hangingPunct="1"/>
            <a:r>
              <a:rPr lang="id-ID" altLang="id-ID" dirty="0" smtClean="0"/>
              <a:t>Organisasi profesi : </a:t>
            </a:r>
            <a:r>
              <a:rPr lang="id-ID" altLang="id-ID" dirty="0" smtClean="0">
                <a:solidFill>
                  <a:srgbClr val="C00000"/>
                </a:solidFill>
              </a:rPr>
              <a:t>IFLA</a:t>
            </a:r>
            <a:r>
              <a:rPr lang="id-ID" altLang="id-ID" dirty="0" smtClean="0"/>
              <a:t>, </a:t>
            </a:r>
            <a:r>
              <a:rPr lang="id-ID" altLang="id-ID" dirty="0" smtClean="0">
                <a:solidFill>
                  <a:srgbClr val="FFC000"/>
                </a:solidFill>
              </a:rPr>
              <a:t>ALA</a:t>
            </a:r>
            <a:r>
              <a:rPr lang="id-ID" altLang="id-ID" dirty="0" smtClean="0"/>
              <a:t>, </a:t>
            </a:r>
            <a:r>
              <a:rPr lang="id-ID" altLang="id-ID" dirty="0" smtClean="0">
                <a:solidFill>
                  <a:srgbClr val="0070C0"/>
                </a:solidFill>
              </a:rPr>
              <a:t>IPI</a:t>
            </a:r>
            <a:endParaRPr lang="id-ID" altLang="id-ID" dirty="0" smtClean="0"/>
          </a:p>
          <a:p>
            <a:pPr eaLnBrk="1" hangingPunct="1"/>
            <a:r>
              <a:rPr lang="id-ID" altLang="id-ID" dirty="0" smtClean="0"/>
              <a:t>Instansi Pemerintah : </a:t>
            </a:r>
            <a:r>
              <a:rPr lang="id-ID" altLang="id-ID" dirty="0" smtClean="0">
                <a:solidFill>
                  <a:srgbClr val="00B050"/>
                </a:solidFill>
              </a:rPr>
              <a:t>Perpusnas</a:t>
            </a:r>
          </a:p>
          <a:p>
            <a:pPr eaLnBrk="1" hangingPunct="1"/>
            <a:endParaRPr lang="id-ID" altLang="id-ID" dirty="0" smtClean="0">
              <a:solidFill>
                <a:srgbClr val="00B050"/>
              </a:solidFill>
            </a:endParaRPr>
          </a:p>
        </p:txBody>
      </p:sp>
      <p:sp>
        <p:nvSpPr>
          <p:cNvPr id="2" name="AutoShape 2" descr="Hasil gambar untuk s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666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b="1" dirty="0" smtClean="0">
                <a:solidFill>
                  <a:srgbClr val="0B1BB5"/>
                </a:solidFill>
              </a:rPr>
              <a:t>Komite Teknis ISO </a:t>
            </a:r>
            <a:br>
              <a:rPr lang="id-ID" sz="2400" b="1" dirty="0" smtClean="0">
                <a:solidFill>
                  <a:srgbClr val="0B1BB5"/>
                </a:solidFill>
              </a:rPr>
            </a:br>
            <a:r>
              <a:rPr lang="id-ID" sz="2400" b="1" dirty="0" smtClean="0">
                <a:solidFill>
                  <a:srgbClr val="0B1BB5"/>
                </a:solidFill>
              </a:rPr>
              <a:t>untuk Standar Perpusdokinfo</a:t>
            </a:r>
            <a:endParaRPr lang="id-ID" sz="2400" b="1" dirty="0">
              <a:solidFill>
                <a:srgbClr val="0B1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400" b="1" u="sng" dirty="0" smtClean="0">
                <a:hlinkClick r:id="rId2"/>
              </a:rPr>
              <a:t>ISO/TC 46</a:t>
            </a:r>
            <a:r>
              <a:rPr lang="id-ID" sz="2400" dirty="0" smtClean="0"/>
              <a:t> </a:t>
            </a:r>
            <a:r>
              <a:rPr lang="id-ID" sz="2400" b="1" u="sng" baseline="30000" dirty="0" smtClean="0"/>
              <a:t> </a:t>
            </a:r>
            <a:r>
              <a:rPr lang="id-ID" sz="2400" b="1" u="sng" dirty="0" smtClean="0"/>
              <a:t>   </a:t>
            </a:r>
            <a:r>
              <a:rPr lang="id-ID" sz="2400" dirty="0" smtClean="0">
                <a:solidFill>
                  <a:srgbClr val="008000"/>
                </a:solidFill>
              </a:rPr>
              <a:t>Information and documentation</a:t>
            </a:r>
          </a:p>
          <a:p>
            <a:pPr>
              <a:buNone/>
            </a:pPr>
            <a:r>
              <a:rPr lang="id-ID" sz="2400" b="1" dirty="0" smtClean="0">
                <a:solidFill>
                  <a:srgbClr val="008000"/>
                </a:solidFill>
              </a:rPr>
              <a:t> 5 Subcommittee</a:t>
            </a:r>
            <a:endParaRPr lang="id-ID" sz="2400" dirty="0" smtClean="0">
              <a:solidFill>
                <a:srgbClr val="008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d-ID" sz="2000" dirty="0" smtClean="0">
                <a:solidFill>
                  <a:srgbClr val="008000"/>
                </a:solidFill>
                <a:hlinkClick r:id="rId3"/>
              </a:rPr>
              <a:t>ISO/TC 46/SC 4</a:t>
            </a:r>
            <a:r>
              <a:rPr lang="id-ID" sz="2000" dirty="0" smtClean="0">
                <a:solidFill>
                  <a:srgbClr val="008000"/>
                </a:solidFill>
              </a:rPr>
              <a:t>    Technical interoperability</a:t>
            </a:r>
          </a:p>
          <a:p>
            <a:pPr>
              <a:buFont typeface="Wingdings" pitchFamily="2" charset="2"/>
              <a:buChar char="ü"/>
            </a:pPr>
            <a:r>
              <a:rPr lang="id-ID" sz="2000" dirty="0" smtClean="0">
                <a:solidFill>
                  <a:srgbClr val="008000"/>
                </a:solidFill>
                <a:hlinkClick r:id="rId4"/>
              </a:rPr>
              <a:t>ISO/TC 46/SC 8</a:t>
            </a:r>
            <a:r>
              <a:rPr lang="id-ID" sz="2000" dirty="0" smtClean="0">
                <a:solidFill>
                  <a:srgbClr val="008000"/>
                </a:solidFill>
              </a:rPr>
              <a:t>    Quality - Statistics and performance evaluation</a:t>
            </a:r>
          </a:p>
          <a:p>
            <a:pPr>
              <a:buFont typeface="Wingdings" pitchFamily="2" charset="2"/>
              <a:buChar char="ü"/>
            </a:pPr>
            <a:r>
              <a:rPr lang="id-ID" sz="2000" u="sng" dirty="0" smtClean="0">
                <a:solidFill>
                  <a:srgbClr val="008000"/>
                </a:solidFill>
                <a:hlinkClick r:id="rId5"/>
              </a:rPr>
              <a:t>ISO/TC 46/SC</a:t>
            </a:r>
            <a:r>
              <a:rPr lang="id-ID" sz="2000" dirty="0" smtClean="0">
                <a:solidFill>
                  <a:srgbClr val="008000"/>
                </a:solidFill>
                <a:hlinkClick r:id="rId5"/>
              </a:rPr>
              <a:t> 9</a:t>
            </a:r>
            <a:r>
              <a:rPr lang="id-ID" sz="2000" dirty="0" smtClean="0">
                <a:solidFill>
                  <a:srgbClr val="008000"/>
                </a:solidFill>
              </a:rPr>
              <a:t>    Identification and description</a:t>
            </a:r>
          </a:p>
          <a:p>
            <a:pPr>
              <a:buFont typeface="Wingdings" pitchFamily="2" charset="2"/>
              <a:buChar char="ü"/>
            </a:pPr>
            <a:r>
              <a:rPr lang="id-ID" sz="2000" u="sng" dirty="0" smtClean="0">
                <a:solidFill>
                  <a:srgbClr val="008000"/>
                </a:solidFill>
              </a:rPr>
              <a:t>ISO/TC 46/SC 10</a:t>
            </a:r>
            <a:r>
              <a:rPr lang="id-ID" sz="2000" dirty="0" smtClean="0">
                <a:solidFill>
                  <a:srgbClr val="008000"/>
                </a:solidFill>
              </a:rPr>
              <a:t>  Requirements for document storage and    conditions for preservation</a:t>
            </a:r>
          </a:p>
          <a:p>
            <a:pPr>
              <a:buNone/>
            </a:pPr>
            <a:endParaRPr lang="id-ID" sz="2000" dirty="0" smtClean="0">
              <a:solidFill>
                <a:srgbClr val="008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d-ID" sz="2000" u="sng" dirty="0" smtClean="0">
                <a:solidFill>
                  <a:srgbClr val="00B0F0"/>
                </a:solidFill>
                <a:hlinkClick r:id="rId6"/>
              </a:rPr>
              <a:t>ISO/TC 46/SC 11</a:t>
            </a:r>
            <a:r>
              <a:rPr lang="id-ID" sz="2000" dirty="0" smtClean="0">
                <a:solidFill>
                  <a:srgbClr val="00B0F0"/>
                </a:solidFill>
              </a:rPr>
              <a:t>   Archives/records management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6405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400" b="1" u="sng" dirty="0" smtClean="0">
                <a:solidFill>
                  <a:srgbClr val="C00000"/>
                </a:solidFill>
                <a:ea typeface="+mn-ea"/>
                <a:cs typeface="+mn-cs"/>
                <a:hlinkClick r:id="rId3"/>
              </a:rPr>
              <a:t> ISO/TC </a:t>
            </a:r>
            <a:r>
              <a:rPr lang="id-ID" sz="2400" b="1" u="sng" dirty="0">
                <a:solidFill>
                  <a:srgbClr val="C00000"/>
                </a:solidFill>
                <a:ea typeface="+mn-ea"/>
                <a:cs typeface="+mn-cs"/>
                <a:hlinkClick r:id="rId3"/>
              </a:rPr>
              <a:t>46/SC</a:t>
            </a:r>
            <a:r>
              <a:rPr lang="id-ID" sz="2400" b="1" dirty="0">
                <a:solidFill>
                  <a:srgbClr val="C00000"/>
                </a:solidFill>
                <a:ea typeface="+mn-ea"/>
                <a:cs typeface="+mn-cs"/>
                <a:hlinkClick r:id="rId3"/>
              </a:rPr>
              <a:t> 9</a:t>
            </a:r>
            <a:r>
              <a:rPr lang="id-ID" sz="2400" b="1" dirty="0">
                <a:solidFill>
                  <a:srgbClr val="C00000"/>
                </a:solidFill>
                <a:ea typeface="+mn-ea"/>
                <a:cs typeface="+mn-cs"/>
              </a:rPr>
              <a:t>    </a:t>
            </a:r>
            <a:r>
              <a:rPr lang="id-ID" sz="2400" b="1" dirty="0" smtClean="0">
                <a:solidFill>
                  <a:srgbClr val="0B1BB5"/>
                </a:solidFill>
                <a:ea typeface="+mn-ea"/>
                <a:cs typeface="+mn-cs"/>
              </a:rPr>
              <a:t/>
            </a:r>
            <a:br>
              <a:rPr lang="id-ID" sz="2400" b="1" dirty="0" smtClean="0">
                <a:solidFill>
                  <a:srgbClr val="0B1BB5"/>
                </a:solidFill>
                <a:ea typeface="+mn-ea"/>
                <a:cs typeface="+mn-cs"/>
              </a:rPr>
            </a:br>
            <a:r>
              <a:rPr lang="id-ID" sz="2400" b="1" dirty="0" smtClean="0">
                <a:solidFill>
                  <a:srgbClr val="0B1BB5"/>
                </a:solidFill>
                <a:ea typeface="+mn-ea"/>
                <a:cs typeface="+mn-cs"/>
              </a:rPr>
              <a:t>Identification </a:t>
            </a:r>
            <a:r>
              <a:rPr lang="id-ID" sz="2400" b="1" dirty="0">
                <a:solidFill>
                  <a:srgbClr val="0B1BB5"/>
                </a:solidFill>
                <a:ea typeface="+mn-ea"/>
                <a:cs typeface="+mn-cs"/>
              </a:rPr>
              <a:t>and </a:t>
            </a:r>
            <a:r>
              <a:rPr lang="id-ID" sz="2400" b="1" dirty="0" smtClean="0">
                <a:solidFill>
                  <a:srgbClr val="0B1BB5"/>
                </a:solidFill>
                <a:ea typeface="+mn-ea"/>
                <a:cs typeface="+mn-cs"/>
              </a:rPr>
              <a:t>description (24 + 9)</a:t>
            </a:r>
            <a:endParaRPr lang="id-ID" sz="2400" b="1" dirty="0">
              <a:solidFill>
                <a:srgbClr val="0B1BB5"/>
              </a:solidFill>
              <a:ea typeface="+mn-ea"/>
              <a:cs typeface="+mn-cs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d-ID" altLang="id-ID" sz="2400" b="1" dirty="0" smtClean="0">
                <a:solidFill>
                  <a:srgbClr val="0B1BB5"/>
                </a:solidFill>
              </a:rPr>
              <a:t>ISO 690:2010  </a:t>
            </a:r>
            <a:r>
              <a:rPr lang="id-ID" altLang="id-ID" sz="2400" i="1" dirty="0" smtClean="0"/>
              <a:t>Information and documentation -- Guidelines for bibliographic references and citations to information resources</a:t>
            </a:r>
          </a:p>
          <a:p>
            <a:pPr eaLnBrk="1" hangingPunct="1">
              <a:buFontTx/>
              <a:buNone/>
            </a:pPr>
            <a:r>
              <a:rPr lang="id-ID" altLang="id-ID" sz="2400" b="1" dirty="0" smtClean="0">
                <a:solidFill>
                  <a:srgbClr val="0B1BB5"/>
                </a:solidFill>
              </a:rPr>
              <a:t>ISO 2108:2005   </a:t>
            </a:r>
            <a:r>
              <a:rPr lang="en-US" altLang="id-ID" sz="2400" i="1" dirty="0" smtClean="0"/>
              <a:t>Information and documentation -- International standard book number (ISBN)</a:t>
            </a:r>
            <a:endParaRPr lang="id-ID" altLang="id-ID" sz="2400" i="1" dirty="0" smtClean="0"/>
          </a:p>
          <a:p>
            <a:pPr eaLnBrk="1" hangingPunct="1">
              <a:buFontTx/>
              <a:buNone/>
            </a:pPr>
            <a:r>
              <a:rPr lang="id-ID" altLang="id-ID" sz="2400" b="1" dirty="0" smtClean="0">
                <a:solidFill>
                  <a:srgbClr val="0B1BB5"/>
                </a:solidFill>
              </a:rPr>
              <a:t>ISO 10957:2009  </a:t>
            </a:r>
            <a:r>
              <a:rPr lang="en-US" altLang="id-ID" sz="2400" i="1" dirty="0" smtClean="0"/>
              <a:t>Information and documentation -- International standard music number (ISMN)</a:t>
            </a:r>
            <a:endParaRPr lang="id-ID" altLang="id-ID" sz="2400" i="1" dirty="0" smtClean="0"/>
          </a:p>
          <a:p>
            <a:pPr eaLnBrk="1" hangingPunct="1">
              <a:buFontTx/>
              <a:buNone/>
            </a:pPr>
            <a:r>
              <a:rPr lang="id-ID" altLang="id-ID" sz="2400" b="1" dirty="0">
                <a:solidFill>
                  <a:srgbClr val="0B1BB5"/>
                </a:solidFill>
              </a:rPr>
              <a:t>ISO </a:t>
            </a:r>
            <a:r>
              <a:rPr lang="id-ID" altLang="id-ID" sz="2400" b="1" dirty="0" smtClean="0">
                <a:solidFill>
                  <a:srgbClr val="0B1BB5"/>
                </a:solidFill>
              </a:rPr>
              <a:t>5963:1985   </a:t>
            </a:r>
            <a:r>
              <a:rPr lang="en-US" altLang="id-ID" sz="2400" i="1" dirty="0" smtClean="0"/>
              <a:t>Documentation </a:t>
            </a:r>
            <a:r>
              <a:rPr lang="en-US" altLang="id-ID" sz="2400" i="1" dirty="0"/>
              <a:t>-- Methods for examining documents, determining their subjects, and selecting indexing terms</a:t>
            </a:r>
            <a:endParaRPr lang="id-ID" altLang="id-ID" sz="2400" i="1" dirty="0"/>
          </a:p>
          <a:p>
            <a:pPr eaLnBrk="1" hangingPunct="1">
              <a:buFontTx/>
              <a:buNone/>
            </a:pPr>
            <a:endParaRPr lang="id-ID" altLang="id-ID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400" b="1" u="sng" dirty="0">
                <a:solidFill>
                  <a:srgbClr val="0B1BB5"/>
                </a:solidFill>
                <a:ea typeface="+mn-ea"/>
                <a:cs typeface="+mn-cs"/>
              </a:rPr>
              <a:t>ISO/TC 46/SC 10</a:t>
            </a:r>
            <a:r>
              <a:rPr lang="id-ID" sz="2400" b="1" dirty="0">
                <a:solidFill>
                  <a:srgbClr val="0B1BB5"/>
                </a:solidFill>
                <a:ea typeface="+mn-ea"/>
                <a:cs typeface="+mn-cs"/>
              </a:rPr>
              <a:t>  </a:t>
            </a:r>
            <a:r>
              <a:rPr lang="id-ID" sz="2400" b="1" dirty="0" smtClean="0">
                <a:solidFill>
                  <a:srgbClr val="0B1BB5"/>
                </a:solidFill>
                <a:ea typeface="+mn-ea"/>
                <a:cs typeface="+mn-cs"/>
              </a:rPr>
              <a:t>dan </a:t>
            </a:r>
            <a:r>
              <a:rPr lang="id-ID" sz="2400" b="1" u="sng" dirty="0">
                <a:solidFill>
                  <a:srgbClr val="0B1BB5"/>
                </a:solidFill>
              </a:rPr>
              <a:t>ISO/TC 46/SC </a:t>
            </a:r>
            <a:r>
              <a:rPr lang="id-ID" sz="2400" b="1" u="sng" dirty="0" smtClean="0">
                <a:solidFill>
                  <a:srgbClr val="0B1BB5"/>
                </a:solidFill>
              </a:rPr>
              <a:t>11</a:t>
            </a:r>
            <a:r>
              <a:rPr lang="id-ID" sz="2400" b="1" dirty="0" smtClean="0">
                <a:solidFill>
                  <a:srgbClr val="0B1BB5"/>
                </a:solidFill>
                <a:ea typeface="+mn-ea"/>
                <a:cs typeface="+mn-cs"/>
              </a:rPr>
              <a:t/>
            </a:r>
            <a:br>
              <a:rPr lang="id-ID" sz="2400" b="1" dirty="0" smtClean="0">
                <a:solidFill>
                  <a:srgbClr val="0B1BB5"/>
                </a:solidFill>
                <a:ea typeface="+mn-ea"/>
                <a:cs typeface="+mn-cs"/>
              </a:rPr>
            </a:br>
            <a:endParaRPr lang="id-ID" sz="2400" b="1" dirty="0">
              <a:solidFill>
                <a:srgbClr val="0B1BB5"/>
              </a:solidFill>
              <a:ea typeface="+mn-ea"/>
              <a:cs typeface="+mn-cs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d-ID" sz="2400" b="1" u="sng" dirty="0">
                <a:solidFill>
                  <a:srgbClr val="008000"/>
                </a:solidFill>
                <a:ea typeface="+mj-ea"/>
                <a:cs typeface="+mj-cs"/>
              </a:rPr>
              <a:t>ISO/TC 46/SC 10</a:t>
            </a:r>
            <a:r>
              <a:rPr lang="id-ID" sz="2400" b="1" dirty="0">
                <a:solidFill>
                  <a:srgbClr val="008000"/>
                </a:solidFill>
                <a:ea typeface="+mj-ea"/>
                <a:cs typeface="+mj-cs"/>
              </a:rPr>
              <a:t>  </a:t>
            </a:r>
            <a:r>
              <a:rPr lang="id-ID" sz="2400" b="1" dirty="0" smtClean="0">
                <a:solidFill>
                  <a:srgbClr val="008000"/>
                </a:solidFill>
                <a:ea typeface="+mj-ea"/>
                <a:cs typeface="+mj-cs"/>
              </a:rPr>
              <a:t>Requirements </a:t>
            </a:r>
            <a:r>
              <a:rPr lang="id-ID" sz="2400" b="1" dirty="0">
                <a:solidFill>
                  <a:srgbClr val="008000"/>
                </a:solidFill>
                <a:ea typeface="+mj-ea"/>
                <a:cs typeface="+mj-cs"/>
              </a:rPr>
              <a:t>for document storage and conditions </a:t>
            </a:r>
            <a:r>
              <a:rPr lang="id-ID" sz="2400" b="1" dirty="0" smtClean="0">
                <a:solidFill>
                  <a:srgbClr val="008000"/>
                </a:solidFill>
                <a:ea typeface="+mj-ea"/>
                <a:cs typeface="+mj-cs"/>
              </a:rPr>
              <a:t>for preservation (9+2)</a:t>
            </a:r>
            <a:endParaRPr lang="id-ID" altLang="id-ID" sz="2400" b="1" dirty="0" smtClean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r>
              <a:rPr lang="id-ID" altLang="id-ID" sz="2000" b="1" dirty="0" smtClean="0">
                <a:solidFill>
                  <a:srgbClr val="0B1BB5"/>
                </a:solidFill>
              </a:rPr>
              <a:t>ISO 11799:2015   </a:t>
            </a:r>
            <a:r>
              <a:rPr lang="en-US" altLang="id-ID" sz="2000" i="1" dirty="0" smtClean="0"/>
              <a:t>Information and documentation -- Document storage requirements for archive and library materials</a:t>
            </a:r>
            <a:endParaRPr lang="id-ID" altLang="id-ID" sz="2000" i="1" dirty="0"/>
          </a:p>
          <a:p>
            <a:pPr eaLnBrk="1" hangingPunct="1">
              <a:buNone/>
            </a:pPr>
            <a:r>
              <a:rPr lang="id-ID" altLang="id-ID" sz="2000" b="1" dirty="0" smtClean="0">
                <a:solidFill>
                  <a:srgbClr val="0B1BB5"/>
                </a:solidFill>
              </a:rPr>
              <a:t>ISO 19814:2017   </a:t>
            </a:r>
            <a:r>
              <a:rPr lang="id-ID" sz="2000" i="1" dirty="0" smtClean="0"/>
              <a:t>Information </a:t>
            </a:r>
            <a:r>
              <a:rPr lang="id-ID" sz="2000" i="1" dirty="0"/>
              <a:t>and documentation -- Collections management for archives and libraries</a:t>
            </a:r>
          </a:p>
          <a:p>
            <a:pPr eaLnBrk="1" hangingPunct="1">
              <a:buFontTx/>
              <a:buNone/>
            </a:pPr>
            <a:endParaRPr lang="id-ID" altLang="id-ID" sz="2000" i="1" dirty="0" smtClean="0"/>
          </a:p>
          <a:p>
            <a:pPr eaLnBrk="1" hangingPunct="1">
              <a:buNone/>
            </a:pPr>
            <a:r>
              <a:rPr lang="id-ID" sz="2400" b="1" u="sng" dirty="0" smtClean="0">
                <a:solidFill>
                  <a:srgbClr val="008000"/>
                </a:solidFill>
              </a:rPr>
              <a:t>ISO/TC </a:t>
            </a:r>
            <a:r>
              <a:rPr lang="id-ID" sz="2400" b="1" u="sng" dirty="0">
                <a:solidFill>
                  <a:srgbClr val="008000"/>
                </a:solidFill>
              </a:rPr>
              <a:t>46/SC </a:t>
            </a:r>
            <a:r>
              <a:rPr lang="id-ID" sz="2400" b="1" u="sng" dirty="0" smtClean="0">
                <a:solidFill>
                  <a:srgbClr val="008000"/>
                </a:solidFill>
              </a:rPr>
              <a:t>11 </a:t>
            </a:r>
            <a:r>
              <a:rPr lang="id-ID" sz="2400" b="1" dirty="0" smtClean="0">
                <a:solidFill>
                  <a:srgbClr val="008000"/>
                </a:solidFill>
              </a:rPr>
              <a:t>Archives/records management (17+8)</a:t>
            </a:r>
            <a:endParaRPr lang="id-ID" sz="2400" b="1" dirty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r>
              <a:rPr lang="id-ID" altLang="id-ID" sz="2000" b="1" dirty="0" smtClean="0">
                <a:solidFill>
                  <a:srgbClr val="0B1BB5"/>
                </a:solidFill>
              </a:rPr>
              <a:t>ISO 15489-1:2001</a:t>
            </a:r>
          </a:p>
          <a:p>
            <a:pPr eaLnBrk="1" hangingPunct="1">
              <a:buFontTx/>
              <a:buNone/>
            </a:pPr>
            <a:r>
              <a:rPr lang="id-ID" altLang="id-ID" sz="2000" i="1" dirty="0" smtClean="0"/>
              <a:t>Information and documentation -- Records management -- Part 1: General</a:t>
            </a:r>
          </a:p>
          <a:p>
            <a:pPr marL="0" indent="0">
              <a:buNone/>
            </a:pPr>
            <a:r>
              <a:rPr lang="id-ID" altLang="id-ID" sz="2000" b="1" dirty="0" smtClean="0">
                <a:solidFill>
                  <a:srgbClr val="0B1BB5"/>
                </a:solidFill>
              </a:rPr>
              <a:t>ISO 30301:2011   </a:t>
            </a:r>
            <a:r>
              <a:rPr lang="id-ID" sz="2000" i="1" dirty="0" smtClean="0"/>
              <a:t>Information </a:t>
            </a:r>
            <a:r>
              <a:rPr lang="id-ID" sz="2000" i="1" dirty="0"/>
              <a:t>and documentation -- Management systems for records -- Requirements</a:t>
            </a:r>
          </a:p>
          <a:p>
            <a:pPr eaLnBrk="1" hangingPunct="1">
              <a:buFontTx/>
              <a:buNone/>
            </a:pPr>
            <a:endParaRPr lang="id-ID" altLang="id-ID" sz="2400" i="1" dirty="0" smtClean="0"/>
          </a:p>
          <a:p>
            <a:pPr eaLnBrk="1" hangingPunct="1">
              <a:buFontTx/>
              <a:buNone/>
            </a:pPr>
            <a:endParaRPr lang="id-ID" altLang="id-ID" sz="2400" dirty="0" smtClean="0"/>
          </a:p>
          <a:p>
            <a:pPr eaLnBrk="1" hangingPunct="1">
              <a:buFontTx/>
              <a:buNone/>
            </a:pPr>
            <a:endParaRPr lang="id-ID" alt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id-ID" sz="3200" dirty="0" smtClean="0"/>
              <a:t>Standar dan standardisasi</a:t>
            </a:r>
            <a:br>
              <a:rPr lang="id-ID" altLang="id-ID" sz="3200" dirty="0" smtClean="0"/>
            </a:br>
            <a:r>
              <a:rPr lang="id-ID" altLang="id-ID" sz="3200" dirty="0" smtClean="0"/>
              <a:t>Sebagai Kompetensi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id-ID" altLang="id-ID" sz="2400" dirty="0" smtClean="0">
                <a:solidFill>
                  <a:srgbClr val="0B1BB5"/>
                </a:solidFill>
              </a:rPr>
              <a:t>Pustakawan perlu memiliki kompetensi (Professional) terkait standardisasi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id-ID" altLang="id-ID" sz="2000" dirty="0" smtClean="0">
                <a:solidFill>
                  <a:srgbClr val="CC6600"/>
                </a:solidFill>
              </a:rPr>
              <a:t>Standardisasi secara umum (sebagai konsep subjek umum) 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id-ID" altLang="id-ID" sz="2000" dirty="0" smtClean="0">
                <a:solidFill>
                  <a:srgbClr val="CC6600"/>
                </a:solidFill>
              </a:rPr>
              <a:t>Standardisasi khusus Bidang Perpustakaan, Dokumentasi, dan Informasi (Pusdokinfo)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d-ID" altLang="id-ID" sz="2400" dirty="0" smtClean="0">
                <a:solidFill>
                  <a:srgbClr val="0B1BB5"/>
                </a:solidFill>
              </a:rPr>
              <a:t>Standardisasi pada berbagai bidang melahirkan berbagai </a:t>
            </a:r>
            <a:r>
              <a:rPr lang="id-ID" altLang="id-ID" sz="2400" dirty="0" smtClean="0">
                <a:solidFill>
                  <a:srgbClr val="CC6600"/>
                </a:solidFill>
              </a:rPr>
              <a:t>dokumen </a:t>
            </a:r>
            <a:r>
              <a:rPr lang="id-ID" altLang="id-ID" sz="2400" dirty="0" smtClean="0">
                <a:solidFill>
                  <a:srgbClr val="0B1BB5"/>
                </a:solidFill>
              </a:rPr>
              <a:t>yang disebut </a:t>
            </a:r>
            <a:r>
              <a:rPr lang="id-ID" altLang="id-ID" sz="2400" dirty="0" smtClean="0">
                <a:solidFill>
                  <a:srgbClr val="CC6600"/>
                </a:solidFill>
              </a:rPr>
              <a:t>Standar</a:t>
            </a:r>
            <a:r>
              <a:rPr lang="id-ID" altLang="id-ID" sz="2400" dirty="0" smtClean="0">
                <a:solidFill>
                  <a:srgbClr val="0B1BB5"/>
                </a:solidFill>
              </a:rPr>
              <a:t> di berbagai bidang yang berfungsi sebagai </a:t>
            </a:r>
            <a:r>
              <a:rPr lang="id-ID" altLang="id-ID" sz="2400" b="1" dirty="0" smtClean="0">
                <a:solidFill>
                  <a:srgbClr val="CC6600"/>
                </a:solidFill>
              </a:rPr>
              <a:t>referensi</a:t>
            </a:r>
            <a:r>
              <a:rPr lang="id-ID" altLang="id-ID" sz="2400" b="1" dirty="0" smtClean="0">
                <a:solidFill>
                  <a:srgbClr val="0B1BB5"/>
                </a:solidFill>
              </a:rPr>
              <a:t> (pertanian,  perikanan, kesehatan, transportasi, otomotif, kimia, bangunan, manajemen, tekstil, dsb.</a:t>
            </a:r>
            <a:endParaRPr lang="id-ID" altLang="id-ID" sz="2400" dirty="0" smtClean="0">
              <a:solidFill>
                <a:srgbClr val="0B1BB5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d-ID" altLang="id-ID" sz="2400" dirty="0" smtClean="0">
                <a:solidFill>
                  <a:srgbClr val="0B1BB5"/>
                </a:solidFill>
              </a:rPr>
              <a:t>Standardisasi di bidang pusdokinfo melahirkan standar Bidang pusdokinfo  </a:t>
            </a:r>
          </a:p>
        </p:txBody>
      </p:sp>
    </p:spTree>
    <p:extLst>
      <p:ext uri="{BB962C8B-B14F-4D97-AF65-F5344CB8AC3E}">
        <p14:creationId xmlns:p14="http://schemas.microsoft.com/office/powerpoint/2010/main" xmlns="" val="3956069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143000"/>
          </a:xfr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id-ID" sz="24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id-ID" sz="24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id-ID" sz="2400" dirty="0" smtClean="0">
                <a:solidFill>
                  <a:srgbClr val="0B1BB5"/>
                </a:solidFill>
                <a:ea typeface="+mn-ea"/>
                <a:cs typeface="+mn-cs"/>
              </a:rPr>
              <a:t>ISO/TC 46/SC 8  </a:t>
            </a:r>
            <a:r>
              <a:rPr lang="id-ID" sz="24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id-ID" sz="24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id-ID" sz="2400" b="1" dirty="0" smtClean="0">
                <a:solidFill>
                  <a:srgbClr val="0B1BB5"/>
                </a:solidFill>
                <a:ea typeface="+mn-ea"/>
                <a:cs typeface="+mn-cs"/>
              </a:rPr>
              <a:t>Quality </a:t>
            </a:r>
            <a:r>
              <a:rPr lang="id-ID" sz="2400" b="1" dirty="0">
                <a:solidFill>
                  <a:srgbClr val="0B1BB5"/>
                </a:solidFill>
                <a:ea typeface="+mn-ea"/>
                <a:cs typeface="+mn-cs"/>
              </a:rPr>
              <a:t>- Statistics and performance evaluation </a:t>
            </a:r>
            <a:r>
              <a:rPr lang="id-ID" sz="2400" dirty="0" smtClean="0">
                <a:solidFill>
                  <a:srgbClr val="0B1BB5"/>
                </a:solidFill>
                <a:ea typeface="+mn-ea"/>
                <a:cs typeface="+mn-cs"/>
              </a:rPr>
              <a:t/>
            </a:r>
            <a:br>
              <a:rPr lang="id-ID" sz="2400" dirty="0" smtClean="0">
                <a:solidFill>
                  <a:srgbClr val="0B1BB5"/>
                </a:solidFill>
                <a:ea typeface="+mn-ea"/>
                <a:cs typeface="+mn-cs"/>
              </a:rPr>
            </a:br>
            <a:r>
              <a:rPr lang="id-ID" sz="2400" dirty="0" smtClean="0">
                <a:solidFill>
                  <a:srgbClr val="0B1BB5"/>
                </a:solidFill>
                <a:ea typeface="+mn-ea"/>
                <a:cs typeface="+mn-cs"/>
              </a:rPr>
              <a:t>(9 Std + 3 under dev.)</a:t>
            </a:r>
            <a:r>
              <a:rPr lang="id-ID" sz="2400" dirty="0">
                <a:solidFill>
                  <a:srgbClr val="0B1BB5"/>
                </a:solidFill>
                <a:ea typeface="+mn-ea"/>
                <a:cs typeface="+mn-cs"/>
              </a:rPr>
              <a:t/>
            </a:r>
            <a:br>
              <a:rPr lang="id-ID" sz="2400" dirty="0">
                <a:solidFill>
                  <a:srgbClr val="0B1BB5"/>
                </a:solidFill>
                <a:ea typeface="+mn-ea"/>
                <a:cs typeface="+mn-cs"/>
              </a:rPr>
            </a:br>
            <a:endParaRPr lang="id-ID" altLang="id-ID" sz="2000" b="1" dirty="0">
              <a:solidFill>
                <a:srgbClr val="0B1BB5"/>
              </a:solidFill>
              <a:ea typeface="+mn-ea"/>
              <a:cs typeface="+mn-cs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d-ID" altLang="id-ID" sz="2400" b="1" dirty="0" smtClean="0">
                <a:solidFill>
                  <a:srgbClr val="0070C0"/>
                </a:solidFill>
              </a:rPr>
              <a:t>ISO 2789:2013   </a:t>
            </a:r>
            <a:r>
              <a:rPr lang="id-ID" altLang="id-ID" sz="2400" b="1" i="1" dirty="0" smtClean="0"/>
              <a:t>I</a:t>
            </a:r>
            <a:r>
              <a:rPr lang="id-ID" altLang="id-ID" sz="2400" i="1" dirty="0" smtClean="0"/>
              <a:t>nformation and documentation -- International library statistics</a:t>
            </a:r>
          </a:p>
          <a:p>
            <a:pPr eaLnBrk="1" hangingPunct="1">
              <a:buFontTx/>
              <a:buNone/>
            </a:pPr>
            <a:r>
              <a:rPr lang="id-ID" altLang="id-ID" sz="2400" b="1" dirty="0" smtClean="0">
                <a:solidFill>
                  <a:srgbClr val="0070C0"/>
                </a:solidFill>
              </a:rPr>
              <a:t>ISO 11620:2014   </a:t>
            </a:r>
            <a:r>
              <a:rPr lang="id-ID" altLang="id-ID" sz="2400" i="1" dirty="0" smtClean="0"/>
              <a:t>Information and documentation -- Library performance indicators</a:t>
            </a:r>
          </a:p>
          <a:p>
            <a:pPr eaLnBrk="1" hangingPunct="1">
              <a:buFontTx/>
              <a:buNone/>
            </a:pPr>
            <a:r>
              <a:rPr lang="id-ID" altLang="id-ID" sz="2400" b="1" dirty="0" smtClean="0">
                <a:solidFill>
                  <a:srgbClr val="0070C0"/>
                </a:solidFill>
              </a:rPr>
              <a:t>ISO16439:2014   </a:t>
            </a:r>
            <a:r>
              <a:rPr lang="id-ID" altLang="id-ID" sz="2400" i="1" dirty="0" smtClean="0"/>
              <a:t>I</a:t>
            </a:r>
            <a:r>
              <a:rPr lang="en-US" altLang="id-ID" sz="2400" i="1" dirty="0" err="1" smtClean="0"/>
              <a:t>nformation</a:t>
            </a:r>
            <a:r>
              <a:rPr lang="en-US" altLang="id-ID" sz="2400" i="1" dirty="0" smtClean="0"/>
              <a:t> and documentation -- Methods and procedures for assessing the impact of libraries</a:t>
            </a:r>
            <a:endParaRPr lang="id-ID" altLang="id-ID" sz="2400" i="1" dirty="0" smtClean="0"/>
          </a:p>
          <a:p>
            <a:pPr eaLnBrk="1" hangingPunct="1">
              <a:buFontTx/>
              <a:buNone/>
            </a:pPr>
            <a:endParaRPr lang="id-ID" altLang="id-ID" sz="2400" i="1" dirty="0" smtClean="0"/>
          </a:p>
          <a:p>
            <a:pPr eaLnBrk="1" hangingPunct="1">
              <a:buFontTx/>
              <a:buNone/>
            </a:pPr>
            <a:r>
              <a:rPr lang="id-ID" altLang="id-ID" sz="2400" i="1" dirty="0" smtClean="0">
                <a:solidFill>
                  <a:srgbClr val="CC6600"/>
                </a:solidFill>
              </a:rPr>
              <a:t>Perlu di adopsi untuk pembinaan sistem perpustakaan di era RB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400" b="1" dirty="0">
                <a:solidFill>
                  <a:srgbClr val="0B1BB5"/>
                </a:solidFill>
                <a:ea typeface="+mn-ea"/>
                <a:cs typeface="+mn-cs"/>
                <a:hlinkClick r:id="rId2"/>
              </a:rPr>
              <a:t>ISO/TC 46/SC 4</a:t>
            </a:r>
            <a:r>
              <a:rPr lang="id-ID" sz="2400" b="1" dirty="0">
                <a:solidFill>
                  <a:srgbClr val="0B1BB5"/>
                </a:solidFill>
                <a:ea typeface="+mn-ea"/>
                <a:cs typeface="+mn-cs"/>
              </a:rPr>
              <a:t>   </a:t>
            </a:r>
            <a:r>
              <a:rPr lang="id-ID" sz="2400" b="1" dirty="0" smtClean="0">
                <a:solidFill>
                  <a:srgbClr val="0B1BB5"/>
                </a:solidFill>
                <a:ea typeface="+mn-ea"/>
                <a:cs typeface="+mn-cs"/>
              </a:rPr>
              <a:t/>
            </a:r>
            <a:br>
              <a:rPr lang="id-ID" sz="2400" b="1" dirty="0" smtClean="0">
                <a:solidFill>
                  <a:srgbClr val="0B1BB5"/>
                </a:solidFill>
                <a:ea typeface="+mn-ea"/>
                <a:cs typeface="+mn-cs"/>
              </a:rPr>
            </a:br>
            <a:r>
              <a:rPr lang="id-ID" sz="2400" b="1" dirty="0" smtClean="0">
                <a:solidFill>
                  <a:srgbClr val="0B1BB5"/>
                </a:solidFill>
                <a:ea typeface="+mn-ea"/>
                <a:cs typeface="+mn-cs"/>
              </a:rPr>
              <a:t> </a:t>
            </a:r>
            <a:r>
              <a:rPr lang="id-ID" sz="2400" b="1" dirty="0">
                <a:solidFill>
                  <a:srgbClr val="0B1BB5"/>
                </a:solidFill>
                <a:ea typeface="+mn-ea"/>
                <a:cs typeface="+mn-cs"/>
              </a:rPr>
              <a:t>Technical </a:t>
            </a:r>
            <a:r>
              <a:rPr lang="id-ID" sz="2400" b="1" dirty="0" smtClean="0">
                <a:solidFill>
                  <a:srgbClr val="0B1BB5"/>
                </a:solidFill>
                <a:ea typeface="+mn-ea"/>
                <a:cs typeface="+mn-cs"/>
              </a:rPr>
              <a:t>interoperability (25 + 3)</a:t>
            </a:r>
            <a:endParaRPr lang="id-ID" sz="2400" b="1" dirty="0">
              <a:solidFill>
                <a:srgbClr val="0B1BB5"/>
              </a:solidFill>
              <a:ea typeface="+mn-ea"/>
              <a:cs typeface="+mn-cs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altLang="id-ID" sz="2400" b="1" dirty="0" smtClean="0">
                <a:solidFill>
                  <a:srgbClr val="0070C0"/>
                </a:solidFill>
              </a:rPr>
              <a:t>ISO 10161-1:2014</a:t>
            </a:r>
            <a:r>
              <a:rPr lang="id-ID" altLang="id-ID" sz="2400" b="1" dirty="0" smtClean="0">
                <a:solidFill>
                  <a:srgbClr val="0070C0"/>
                </a:solidFill>
              </a:rPr>
              <a:t>  </a:t>
            </a:r>
            <a:r>
              <a:rPr lang="en-US" altLang="id-ID" sz="2400" i="1" dirty="0" smtClean="0"/>
              <a:t>Open Systems Interconnection -- Interlibrary Loan Application Protocol Specification -- Part 1: Protocol specification</a:t>
            </a:r>
          </a:p>
          <a:p>
            <a:r>
              <a:rPr lang="en-US" altLang="id-ID" sz="2400" b="1" dirty="0" smtClean="0">
                <a:solidFill>
                  <a:srgbClr val="0070C0"/>
                </a:solidFill>
              </a:rPr>
              <a:t>ISO 10160:2015</a:t>
            </a:r>
            <a:r>
              <a:rPr lang="id-ID" altLang="id-ID" sz="2400" b="1" dirty="0" smtClean="0">
                <a:solidFill>
                  <a:srgbClr val="0070C0"/>
                </a:solidFill>
              </a:rPr>
              <a:t>   </a:t>
            </a:r>
            <a:r>
              <a:rPr lang="en-US" altLang="id-ID" sz="2400" i="1" dirty="0" smtClean="0"/>
              <a:t>Open Systems Interconnection -- Interlibrary Loan Application Service Definition</a:t>
            </a:r>
            <a:endParaRPr lang="id-ID" altLang="id-ID" sz="2400" i="1" dirty="0" smtClean="0"/>
          </a:p>
          <a:p>
            <a:r>
              <a:rPr lang="en-US" altLang="id-ID" sz="2400" b="1" dirty="0" smtClean="0">
                <a:solidFill>
                  <a:srgbClr val="0070C0"/>
                </a:solidFill>
              </a:rPr>
              <a:t>ISO </a:t>
            </a:r>
            <a:r>
              <a:rPr lang="id-ID" altLang="id-ID" sz="2400" b="1" dirty="0" smtClean="0">
                <a:solidFill>
                  <a:srgbClr val="0070C0"/>
                </a:solidFill>
              </a:rPr>
              <a:t>2856-1</a:t>
            </a:r>
            <a:r>
              <a:rPr lang="en-US" altLang="id-ID" sz="2400" b="1" dirty="0" smtClean="0">
                <a:solidFill>
                  <a:srgbClr val="0070C0"/>
                </a:solidFill>
              </a:rPr>
              <a:t>:201</a:t>
            </a:r>
            <a:r>
              <a:rPr lang="id-ID" altLang="id-ID" sz="2400" b="1" dirty="0" smtClean="0">
                <a:solidFill>
                  <a:srgbClr val="0070C0"/>
                </a:solidFill>
              </a:rPr>
              <a:t>4   </a:t>
            </a:r>
            <a:r>
              <a:rPr lang="id-ID" sz="2400" i="1" dirty="0" smtClean="0"/>
              <a:t>RFID </a:t>
            </a:r>
            <a:r>
              <a:rPr lang="id-ID" sz="2400" i="1" dirty="0"/>
              <a:t>in libraries -- Part 1: Data elements and general guidelines for implementation</a:t>
            </a:r>
            <a:endParaRPr lang="id-ID" altLang="id-ID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id-ID" sz="3200" dirty="0" smtClean="0">
                <a:solidFill>
                  <a:srgbClr val="0B1BB5"/>
                </a:solidFill>
              </a:rPr>
              <a:t>Komite Teknik SNI </a:t>
            </a:r>
            <a:br>
              <a:rPr lang="id-ID" altLang="id-ID" sz="3200" dirty="0" smtClean="0">
                <a:solidFill>
                  <a:srgbClr val="0B1BB5"/>
                </a:solidFill>
              </a:rPr>
            </a:br>
            <a:r>
              <a:rPr lang="id-ID" altLang="id-ID" sz="3200" dirty="0" smtClean="0">
                <a:solidFill>
                  <a:srgbClr val="0B1BB5"/>
                </a:solidFill>
              </a:rPr>
              <a:t>Bidang Perpusdokinfo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8686800" cy="507365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id-ID" altLang="id-ID" sz="2800" dirty="0" smtClean="0">
                <a:solidFill>
                  <a:srgbClr val="00B050"/>
                </a:solidFill>
              </a:rPr>
              <a:t>Komtek 01 – 01   Perpustakaan dan Kepustakaan </a:t>
            </a:r>
          </a:p>
          <a:p>
            <a:pPr eaLnBrk="1" hangingPunct="1">
              <a:buFontTx/>
              <a:buNone/>
            </a:pPr>
            <a:r>
              <a:rPr lang="id-ID" altLang="id-ID" sz="2800" dirty="0" smtClean="0">
                <a:solidFill>
                  <a:srgbClr val="00B050"/>
                </a:solidFill>
              </a:rPr>
              <a:t>      Sekretariat :  Perpustakan Nasional RI</a:t>
            </a:r>
          </a:p>
          <a:p>
            <a:pPr eaLnBrk="1" hangingPunct="1">
              <a:buFontTx/>
              <a:buNone/>
            </a:pPr>
            <a:r>
              <a:rPr lang="id-ID" altLang="id-ID" sz="2800" dirty="0" smtClean="0">
                <a:solidFill>
                  <a:srgbClr val="0070C0"/>
                </a:solidFill>
              </a:rPr>
              <a:t>2.  Komtek 01 – 05    Dokumentasi dan Informasi </a:t>
            </a:r>
          </a:p>
          <a:p>
            <a:pPr eaLnBrk="1" hangingPunct="1">
              <a:buFontTx/>
              <a:buNone/>
            </a:pPr>
            <a:r>
              <a:rPr lang="id-ID" altLang="id-ID" sz="2800" dirty="0" smtClean="0">
                <a:solidFill>
                  <a:srgbClr val="0070C0"/>
                </a:solidFill>
              </a:rPr>
              <a:t>     Sekretariat :   PDII LIPI</a:t>
            </a:r>
          </a:p>
          <a:p>
            <a:pPr eaLnBrk="1" hangingPunct="1">
              <a:buFontTx/>
              <a:buNone/>
            </a:pPr>
            <a:endParaRPr lang="id-ID" altLang="id-ID" sz="2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r>
              <a:rPr lang="id-ID" altLang="id-ID" sz="2800" dirty="0" smtClean="0">
                <a:solidFill>
                  <a:srgbClr val="0070C0"/>
                </a:solidFill>
              </a:rPr>
              <a:t>Jumlah SNI Perpusdokinfo : 24</a:t>
            </a:r>
          </a:p>
          <a:p>
            <a:pPr eaLnBrk="1" hangingPunct="1">
              <a:buFontTx/>
              <a:buNone/>
            </a:pPr>
            <a:endParaRPr lang="id-ID" altLang="id-ID" sz="2400" b="1" dirty="0" smtClean="0"/>
          </a:p>
          <a:p>
            <a:pPr eaLnBrk="1" hangingPunct="1">
              <a:buFontTx/>
              <a:buNone/>
            </a:pPr>
            <a:endParaRPr lang="id-ID" altLang="id-ID" sz="2400" i="1" dirty="0" smtClean="0"/>
          </a:p>
          <a:p>
            <a:pPr eaLnBrk="1" hangingPunct="1">
              <a:buFontTx/>
              <a:buNone/>
            </a:pPr>
            <a:endParaRPr lang="id-ID" altLang="id-ID" sz="24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2800" b="1" dirty="0" smtClean="0">
                <a:solidFill>
                  <a:srgbClr val="0B1BB5"/>
                </a:solidFill>
              </a:rPr>
              <a:t>Komtek 01 – 01     </a:t>
            </a:r>
            <a:br>
              <a:rPr lang="id-ID" altLang="id-ID" sz="2800" b="1" dirty="0" smtClean="0">
                <a:solidFill>
                  <a:srgbClr val="0B1BB5"/>
                </a:solidFill>
              </a:rPr>
            </a:br>
            <a:r>
              <a:rPr lang="id-ID" altLang="id-ID" sz="2800" b="1" dirty="0" smtClean="0">
                <a:solidFill>
                  <a:srgbClr val="0B1BB5"/>
                </a:solidFill>
              </a:rPr>
              <a:t>Perpustakaan dan Kepustakaan</a:t>
            </a:r>
            <a:endParaRPr lang="id-ID" sz="2800" b="1" dirty="0">
              <a:solidFill>
                <a:srgbClr val="0B1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400" u="sng" dirty="0" smtClean="0">
                <a:hlinkClick r:id="rId2"/>
              </a:rPr>
              <a:t>SNI 7712:2012</a:t>
            </a:r>
            <a:r>
              <a:rPr lang="id-ID" sz="2400" u="sng" dirty="0" smtClean="0"/>
              <a:t>   </a:t>
            </a:r>
            <a:r>
              <a:rPr lang="id-ID" sz="2400" i="1" dirty="0" smtClean="0"/>
              <a:t>Perpustakaan keliling kabupaten/kota-</a:t>
            </a:r>
          </a:p>
          <a:p>
            <a:pPr>
              <a:buNone/>
            </a:pPr>
            <a:r>
              <a:rPr lang="id-ID" sz="2400" dirty="0" smtClean="0"/>
              <a:t> </a:t>
            </a:r>
            <a:r>
              <a:rPr lang="id-ID" sz="2400" u="sng" dirty="0" smtClean="0">
                <a:hlinkClick r:id="rId3"/>
              </a:rPr>
              <a:t>SNI 7596:2010</a:t>
            </a:r>
            <a:r>
              <a:rPr lang="id-ID" sz="2400" u="sng" dirty="0" smtClean="0"/>
              <a:t>   </a:t>
            </a:r>
            <a:r>
              <a:rPr lang="id-ID" sz="2400" i="1" dirty="0" smtClean="0"/>
              <a:t>Perpustakaan desa/kelurahan</a:t>
            </a:r>
          </a:p>
          <a:p>
            <a:pPr>
              <a:buNone/>
            </a:pPr>
            <a:r>
              <a:rPr lang="id-ID" sz="2400" dirty="0" smtClean="0"/>
              <a:t> </a:t>
            </a:r>
            <a:r>
              <a:rPr lang="id-ID" sz="2400" u="sng" dirty="0" smtClean="0">
                <a:hlinkClick r:id="rId4"/>
              </a:rPr>
              <a:t>SNI 7496:2009</a:t>
            </a:r>
            <a:r>
              <a:rPr lang="id-ID" sz="2400" u="sng" dirty="0" smtClean="0"/>
              <a:t>   </a:t>
            </a:r>
            <a:r>
              <a:rPr lang="id-ID" sz="2400" i="1" dirty="0" smtClean="0"/>
              <a:t>Perpustakaan khusus instansi  pemerintah-</a:t>
            </a:r>
          </a:p>
          <a:p>
            <a:pPr>
              <a:buNone/>
            </a:pPr>
            <a:r>
              <a:rPr lang="id-ID" sz="2400" dirty="0" smtClean="0"/>
              <a:t> </a:t>
            </a:r>
            <a:r>
              <a:rPr lang="id-ID" sz="2400" u="sng" dirty="0" smtClean="0">
                <a:hlinkClick r:id="rId5"/>
              </a:rPr>
              <a:t>SNI 7495:2009</a:t>
            </a:r>
            <a:r>
              <a:rPr lang="id-ID" sz="2400" u="sng" dirty="0" smtClean="0"/>
              <a:t>   </a:t>
            </a:r>
            <a:r>
              <a:rPr lang="id-ID" sz="2400" i="1" dirty="0" smtClean="0"/>
              <a:t>Perpustakaan umum kabupaten/kota</a:t>
            </a:r>
          </a:p>
          <a:p>
            <a:pPr>
              <a:buNone/>
            </a:pPr>
            <a:r>
              <a:rPr lang="id-ID" sz="2400" dirty="0" smtClean="0"/>
              <a:t> </a:t>
            </a:r>
            <a:r>
              <a:rPr lang="id-ID" sz="2400" u="sng" dirty="0" smtClean="0">
                <a:hlinkClick r:id="rId6"/>
              </a:rPr>
              <a:t>SNI 7330:2009</a:t>
            </a:r>
            <a:r>
              <a:rPr lang="id-ID" sz="2400" u="sng" dirty="0" smtClean="0"/>
              <a:t>   </a:t>
            </a:r>
            <a:r>
              <a:rPr lang="id-ID" sz="2400" i="1" dirty="0" smtClean="0"/>
              <a:t>Perpustakaan perguruan tinggi</a:t>
            </a:r>
          </a:p>
          <a:p>
            <a:pPr>
              <a:buNone/>
            </a:pPr>
            <a:r>
              <a:rPr lang="id-ID" sz="2400" u="sng" dirty="0" smtClean="0">
                <a:hlinkClick r:id="rId7"/>
              </a:rPr>
              <a:t>SNI 7329:2009</a:t>
            </a:r>
            <a:r>
              <a:rPr lang="id-ID" sz="2400" u="sng" dirty="0" smtClean="0"/>
              <a:t>    </a:t>
            </a:r>
            <a:r>
              <a:rPr lang="id-ID" sz="2400" i="1" dirty="0" smtClean="0"/>
              <a:t>Perpustakaan sekolah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id-ID" sz="2800" b="1" dirty="0" smtClean="0">
                <a:solidFill>
                  <a:srgbClr val="0070C0"/>
                </a:solidFill>
              </a:rPr>
              <a:t>Komtek 01 – 05   </a:t>
            </a:r>
            <a:br>
              <a:rPr lang="id-ID" altLang="id-ID" sz="2800" b="1" dirty="0" smtClean="0">
                <a:solidFill>
                  <a:srgbClr val="0070C0"/>
                </a:solidFill>
              </a:rPr>
            </a:br>
            <a:r>
              <a:rPr lang="id-ID" altLang="id-ID" sz="2800" b="1" dirty="0" smtClean="0">
                <a:solidFill>
                  <a:srgbClr val="0070C0"/>
                </a:solidFill>
              </a:rPr>
              <a:t> Dokumentasi dan Informasi</a:t>
            </a:r>
            <a:endParaRPr lang="id-ID" altLang="id-ID" sz="2800" b="1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28600" y="1052513"/>
            <a:ext cx="8763000" cy="5073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d-ID" altLang="id-ID" sz="2000" b="1" dirty="0" smtClean="0">
                <a:solidFill>
                  <a:srgbClr val="009999"/>
                </a:solidFill>
              </a:rPr>
              <a:t>SNI IS0 1086:2015</a:t>
            </a:r>
            <a:r>
              <a:rPr lang="id-ID" altLang="id-ID" sz="2000" dirty="0" smtClean="0">
                <a:solidFill>
                  <a:srgbClr val="009999"/>
                </a:solidFill>
              </a:rPr>
              <a:t> </a:t>
            </a:r>
            <a:r>
              <a:rPr lang="id-ID" altLang="id-ID" sz="2000" i="1" dirty="0" smtClean="0">
                <a:solidFill>
                  <a:srgbClr val="009999"/>
                </a:solidFill>
              </a:rPr>
              <a:t>   </a:t>
            </a:r>
            <a:r>
              <a:rPr lang="id-ID" altLang="id-ID" sz="2000" i="1" dirty="0" smtClean="0"/>
              <a:t>Informasi dan Dokumentasi -- Lembar judul buku</a:t>
            </a:r>
          </a:p>
          <a:p>
            <a:pPr eaLnBrk="1" hangingPunct="1">
              <a:buFontTx/>
              <a:buNone/>
            </a:pPr>
            <a:r>
              <a:rPr lang="id-ID" altLang="id-ID" sz="2000" b="1" dirty="0" smtClean="0">
                <a:solidFill>
                  <a:srgbClr val="009999"/>
                </a:solidFill>
              </a:rPr>
              <a:t>SNI ISO 215:2014</a:t>
            </a:r>
            <a:r>
              <a:rPr lang="id-ID" altLang="id-ID" sz="2000" dirty="0" smtClean="0">
                <a:solidFill>
                  <a:srgbClr val="009999"/>
                </a:solidFill>
              </a:rPr>
              <a:t>    </a:t>
            </a:r>
            <a:r>
              <a:rPr lang="id-ID" altLang="id-ID" sz="2000" i="1" dirty="0" smtClean="0"/>
              <a:t>Dokumentasi – Penyajian artikel pada terbitan  berkala</a:t>
            </a:r>
          </a:p>
          <a:p>
            <a:pPr eaLnBrk="1" hangingPunct="1">
              <a:buFontTx/>
              <a:buNone/>
            </a:pPr>
            <a:r>
              <a:rPr lang="id-ID" altLang="id-ID" sz="2000" b="1" dirty="0" smtClean="0">
                <a:solidFill>
                  <a:srgbClr val="009999"/>
                </a:solidFill>
              </a:rPr>
              <a:t>SNI ISO 11108:2014   </a:t>
            </a:r>
            <a:r>
              <a:rPr lang="id-ID" altLang="id-ID" sz="2000" i="1" dirty="0" smtClean="0"/>
              <a:t>Kertas arsip : persyaratan  permanensi dan durabilitas</a:t>
            </a:r>
          </a:p>
          <a:p>
            <a:pPr eaLnBrk="1" hangingPunct="1">
              <a:buFontTx/>
              <a:buNone/>
            </a:pPr>
            <a:r>
              <a:rPr lang="id-ID" altLang="id-ID" sz="2000" b="1" dirty="0" smtClean="0">
                <a:solidFill>
                  <a:srgbClr val="009999"/>
                </a:solidFill>
              </a:rPr>
              <a:t>SNI ISO 632:2016  </a:t>
            </a:r>
            <a:r>
              <a:rPr lang="id-ID" altLang="id-ID" sz="2000" i="1" dirty="0" smtClean="0"/>
              <a:t>Deskripsi dan rujukan bibliografis – aturan penyingkatan istilah bibliografis</a:t>
            </a:r>
          </a:p>
          <a:p>
            <a:pPr eaLnBrk="1" hangingPunct="1">
              <a:buFontTx/>
              <a:buNone/>
            </a:pPr>
            <a:r>
              <a:rPr lang="id-ID" altLang="id-ID" sz="2000" b="1" dirty="0" smtClean="0">
                <a:solidFill>
                  <a:srgbClr val="009999"/>
                </a:solidFill>
              </a:rPr>
              <a:t>SNI ISO 25324:2016  </a:t>
            </a:r>
            <a:r>
              <a:rPr lang="id-ID" altLang="id-ID" sz="2000" i="1" dirty="0" smtClean="0"/>
              <a:t>Sistem digital objek identifikasi</a:t>
            </a:r>
          </a:p>
          <a:p>
            <a:pPr eaLnBrk="1" hangingPunct="1">
              <a:buFontTx/>
              <a:buNone/>
            </a:pPr>
            <a:r>
              <a:rPr lang="id-ID" sz="2000" b="1" dirty="0" smtClean="0">
                <a:solidFill>
                  <a:srgbClr val="009999"/>
                </a:solidFill>
              </a:rPr>
              <a:t>SNI 6962.1:2003    </a:t>
            </a:r>
            <a:r>
              <a:rPr lang="id-ID" sz="2000" i="1" dirty="0" smtClean="0"/>
              <a:t>Dokumentasi dan informasi - Manajemen rekaman - Bagian 1: Umum</a:t>
            </a:r>
          </a:p>
          <a:p>
            <a:pPr eaLnBrk="1" hangingPunct="1">
              <a:buNone/>
            </a:pPr>
            <a:r>
              <a:rPr lang="id-ID" altLang="id-ID" sz="2000" b="1" dirty="0" smtClean="0">
                <a:solidFill>
                  <a:srgbClr val="009999"/>
                </a:solidFill>
              </a:rPr>
              <a:t>SNI ISO 3297:2010  </a:t>
            </a:r>
            <a:r>
              <a:rPr lang="id-ID" altLang="id-ID" sz="2000" i="1" dirty="0" smtClean="0"/>
              <a:t>Informasi dan dokumentasi - International Standard Serial Number (ISSN)</a:t>
            </a:r>
          </a:p>
          <a:p>
            <a:pPr eaLnBrk="1" hangingPunct="1">
              <a:buFontTx/>
              <a:buNone/>
            </a:pPr>
            <a:endParaRPr lang="id-ID" altLang="id-ID" sz="2000" i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id-ID" dirty="0" smtClean="0"/>
              <a:t>SNI Perlu Review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d-ID" altLang="id-ID" sz="2400" b="1" dirty="0" smtClean="0">
                <a:solidFill>
                  <a:srgbClr val="CC6600"/>
                </a:solidFill>
              </a:rPr>
              <a:t>SNI 1949:1990</a:t>
            </a:r>
            <a:r>
              <a:rPr lang="id-ID" altLang="id-ID" sz="2400" dirty="0" smtClean="0">
                <a:solidFill>
                  <a:srgbClr val="CC6600"/>
                </a:solidFill>
              </a:rPr>
              <a:t>       </a:t>
            </a:r>
            <a:r>
              <a:rPr lang="id-ID" altLang="id-ID" sz="2400" i="1" dirty="0" smtClean="0">
                <a:solidFill>
                  <a:srgbClr val="CC6600"/>
                </a:solidFill>
              </a:rPr>
              <a:t>Deskripsi untuk monografi</a:t>
            </a:r>
          </a:p>
          <a:p>
            <a:pPr eaLnBrk="1" hangingPunct="1">
              <a:buFontTx/>
              <a:buNone/>
            </a:pPr>
            <a:r>
              <a:rPr lang="id-ID" altLang="id-ID" sz="2400" b="1" dirty="0" smtClean="0">
                <a:solidFill>
                  <a:srgbClr val="CC6600"/>
                </a:solidFill>
              </a:rPr>
              <a:t>SNI 1935:1990</a:t>
            </a:r>
            <a:r>
              <a:rPr lang="id-ID" altLang="id-ID" sz="2400" dirty="0" smtClean="0">
                <a:solidFill>
                  <a:srgbClr val="CC6600"/>
                </a:solidFill>
              </a:rPr>
              <a:t>      </a:t>
            </a:r>
            <a:r>
              <a:rPr lang="id-ID" altLang="id-ID" sz="2400" i="1" dirty="0" smtClean="0">
                <a:solidFill>
                  <a:srgbClr val="CC6600"/>
                </a:solidFill>
              </a:rPr>
              <a:t>Penentuan tajuk entri</a:t>
            </a:r>
          </a:p>
          <a:p>
            <a:pPr eaLnBrk="1" hangingPunct="1">
              <a:buFontTx/>
              <a:buNone/>
            </a:pPr>
            <a:r>
              <a:rPr lang="id-ID" altLang="id-ID" sz="2400" b="1" dirty="0" smtClean="0">
                <a:solidFill>
                  <a:srgbClr val="CC6600"/>
                </a:solidFill>
              </a:rPr>
              <a:t>SNI 1948:1990</a:t>
            </a:r>
            <a:r>
              <a:rPr lang="id-ID" altLang="id-ID" sz="2400" dirty="0" smtClean="0">
                <a:solidFill>
                  <a:srgbClr val="CC6600"/>
                </a:solidFill>
              </a:rPr>
              <a:t>      </a:t>
            </a:r>
            <a:r>
              <a:rPr lang="id-ID" altLang="id-ID" sz="2400" i="1" dirty="0" smtClean="0">
                <a:solidFill>
                  <a:srgbClr val="CC6600"/>
                </a:solidFill>
              </a:rPr>
              <a:t>Tajuk entri dan deskripsi bahan bukan </a:t>
            </a:r>
            <a:r>
              <a:rPr lang="id-ID" altLang="id-ID" sz="2400" i="1" dirty="0" smtClean="0"/>
              <a:t>buku</a:t>
            </a:r>
            <a:r>
              <a:rPr lang="id-ID" altLang="id-ID" sz="2400" dirty="0" smtClean="0"/>
              <a:t>, </a:t>
            </a:r>
          </a:p>
          <a:p>
            <a:pPr eaLnBrk="1" hangingPunct="1">
              <a:buFontTx/>
              <a:buNone/>
            </a:pPr>
            <a:r>
              <a:rPr lang="id-ID" altLang="id-ID" sz="2400" b="1" dirty="0" smtClean="0"/>
              <a:t>SNI 4190:1996</a:t>
            </a:r>
            <a:r>
              <a:rPr lang="id-ID" altLang="id-ID" sz="2400" dirty="0" smtClean="0"/>
              <a:t>      </a:t>
            </a:r>
            <a:r>
              <a:rPr lang="id-ID" altLang="id-ID" sz="2400" i="1" dirty="0" smtClean="0">
                <a:solidFill>
                  <a:srgbClr val="C00000"/>
                </a:solidFill>
              </a:rPr>
              <a:t>Rujukan karya tulis</a:t>
            </a:r>
          </a:p>
          <a:p>
            <a:pPr eaLnBrk="1" hangingPunct="1">
              <a:buFontTx/>
              <a:buNone/>
            </a:pPr>
            <a:r>
              <a:rPr lang="id-ID" sz="2400" dirty="0" smtClean="0"/>
              <a:t>SNI 1946:1990      </a:t>
            </a:r>
            <a:r>
              <a:rPr lang="id-ID" sz="2400" i="1" dirty="0" smtClean="0"/>
              <a:t>Indeks penerbitan</a:t>
            </a:r>
          </a:p>
          <a:p>
            <a:pPr eaLnBrk="1" hangingPunct="1">
              <a:buFontTx/>
              <a:buNone/>
            </a:pPr>
            <a:r>
              <a:rPr lang="id-ID" sz="2400" dirty="0" smtClean="0"/>
              <a:t>SNI 1945:1990      </a:t>
            </a:r>
            <a:r>
              <a:rPr lang="id-ID" sz="2400" i="1" dirty="0" smtClean="0">
                <a:solidFill>
                  <a:srgbClr val="C00000"/>
                </a:solidFill>
              </a:rPr>
              <a:t>Data statistik perpustakaan</a:t>
            </a:r>
          </a:p>
          <a:p>
            <a:pPr eaLnBrk="1" hangingPunct="1">
              <a:buFontTx/>
              <a:buNone/>
            </a:pPr>
            <a:endParaRPr lang="id-ID" altLang="id-ID" sz="2400" i="1" dirty="0" smtClean="0"/>
          </a:p>
          <a:p>
            <a:pPr eaLnBrk="1" hangingPunct="1">
              <a:buFontTx/>
              <a:buNone/>
            </a:pPr>
            <a:endParaRPr lang="id-ID" altLang="id-ID" sz="24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id-ID" sz="3200" b="1" smtClean="0"/>
              <a:t>Standar </a:t>
            </a:r>
            <a:br>
              <a:rPr lang="id-ID" altLang="id-ID" sz="3200" b="1" smtClean="0"/>
            </a:br>
            <a:r>
              <a:rPr lang="id-ID" altLang="id-ID" sz="3200" b="1" smtClean="0"/>
              <a:t>Organisasi Profesi (IFLA)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Char char="-"/>
            </a:pPr>
            <a:r>
              <a:rPr lang="id-ID" altLang="id-ID" sz="2400" dirty="0" smtClean="0"/>
              <a:t>Aktifitas Standardisasi merupakan aktifitas utama IFLA (International Federation of Library Association)</a:t>
            </a:r>
          </a:p>
          <a:p>
            <a:pPr>
              <a:buFontTx/>
              <a:buChar char="-"/>
            </a:pPr>
            <a:r>
              <a:rPr lang="id-ID" altLang="id-ID" sz="2400" dirty="0" smtClean="0"/>
              <a:t>Pengembangan, pemeliharaan dan penerapan standar merupakan salah satu Fokus IFLA dewasa ini</a:t>
            </a:r>
          </a:p>
          <a:p>
            <a:pPr>
              <a:buFontTx/>
              <a:buChar char="-"/>
            </a:pPr>
            <a:endParaRPr lang="id-ID" altLang="id-ID" sz="2400" dirty="0" smtClean="0"/>
          </a:p>
          <a:p>
            <a:pPr>
              <a:buFontTx/>
              <a:buChar char="-"/>
            </a:pPr>
            <a:r>
              <a:rPr lang="id-ID" altLang="id-ID" sz="2400" dirty="0" smtClean="0"/>
              <a:t>Standar IFLA merupakan hasil konsensus terhadap peraturan, prinsip, pedoman, best practice atau model untuk layanan atau aktifitas tertentu di bidang perpustakaan/kepustakawanan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id-ID" sz="3200" b="1" smtClean="0"/>
              <a:t>Standar </a:t>
            </a:r>
            <a:br>
              <a:rPr lang="id-ID" altLang="id-ID" sz="3200" b="1" smtClean="0"/>
            </a:br>
            <a:r>
              <a:rPr lang="id-ID" altLang="id-ID" sz="3200" b="1" smtClean="0"/>
              <a:t>Organisasi Profesi (IFLA)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id-ID" altLang="id-ID" sz="2800" b="1" dirty="0" smtClean="0">
                <a:solidFill>
                  <a:srgbClr val="0B1BB5"/>
                </a:solidFill>
              </a:rPr>
              <a:t>Jenis-jenis dokumen standar IFLA</a:t>
            </a:r>
          </a:p>
          <a:p>
            <a:pPr>
              <a:buFontTx/>
              <a:buNone/>
            </a:pPr>
            <a:endParaRPr lang="id-ID" altLang="id-ID" sz="2400" dirty="0" smtClean="0">
              <a:solidFill>
                <a:srgbClr val="FF0000"/>
              </a:solidFill>
            </a:endParaRPr>
          </a:p>
          <a:p>
            <a:r>
              <a:rPr lang="id-ID" altLang="id-ID" sz="2400" dirty="0" smtClean="0">
                <a:solidFill>
                  <a:srgbClr val="008000"/>
                </a:solidFill>
              </a:rPr>
              <a:t>Conceptual models</a:t>
            </a:r>
          </a:p>
          <a:p>
            <a:r>
              <a:rPr lang="id-ID" altLang="id-ID" sz="2400" dirty="0" smtClean="0">
                <a:solidFill>
                  <a:srgbClr val="008000"/>
                </a:solidFill>
              </a:rPr>
              <a:t>Rules for resource description</a:t>
            </a:r>
          </a:p>
          <a:p>
            <a:r>
              <a:rPr lang="id-ID" altLang="id-ID" sz="2400" dirty="0" smtClean="0">
                <a:solidFill>
                  <a:srgbClr val="008000"/>
                </a:solidFill>
              </a:rPr>
              <a:t>Digital format codes</a:t>
            </a:r>
          </a:p>
          <a:p>
            <a:r>
              <a:rPr lang="id-ID" altLang="id-ID" sz="2400" dirty="0" smtClean="0">
                <a:solidFill>
                  <a:srgbClr val="008000"/>
                </a:solidFill>
              </a:rPr>
              <a:t>Guidelines  (dokumen yang memuat petunjuk, saran, dan model praktek yang lebih dianjurkan)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id-ID" altLang="id-ID" sz="2400" dirty="0" smtClean="0">
                <a:solidFill>
                  <a:srgbClr val="0B1BB5"/>
                </a:solidFill>
                <a:ea typeface="+mn-ea"/>
                <a:cs typeface="+mn-cs"/>
              </a:rPr>
              <a:t/>
            </a:r>
            <a:br>
              <a:rPr lang="id-ID" altLang="id-ID" sz="2400" dirty="0" smtClean="0">
                <a:solidFill>
                  <a:srgbClr val="0B1BB5"/>
                </a:solidFill>
                <a:ea typeface="+mn-ea"/>
                <a:cs typeface="+mn-cs"/>
              </a:rPr>
            </a:br>
            <a:r>
              <a:rPr lang="id-ID" altLang="id-ID" sz="3200" dirty="0" smtClean="0">
                <a:solidFill>
                  <a:srgbClr val="0B1BB5"/>
                </a:solidFill>
                <a:ea typeface="+mn-ea"/>
                <a:cs typeface="+mn-cs"/>
              </a:rPr>
              <a:t>Standar </a:t>
            </a:r>
            <a:r>
              <a:rPr lang="id-ID" altLang="id-ID" sz="3200" dirty="0">
                <a:solidFill>
                  <a:srgbClr val="0B1BB5"/>
                </a:solidFill>
                <a:ea typeface="+mn-ea"/>
                <a:cs typeface="+mn-cs"/>
              </a:rPr>
              <a:t>IFLA</a:t>
            </a:r>
            <a:r>
              <a:rPr lang="id-ID" altLang="id-ID" sz="2400" dirty="0">
                <a:solidFill>
                  <a:srgbClr val="0B1BB5"/>
                </a:solidFill>
                <a:ea typeface="+mn-ea"/>
                <a:cs typeface="+mn-cs"/>
              </a:rPr>
              <a:t/>
            </a:r>
            <a:br>
              <a:rPr lang="id-ID" altLang="id-ID" sz="2400" dirty="0">
                <a:solidFill>
                  <a:srgbClr val="0B1BB5"/>
                </a:solidFill>
                <a:ea typeface="+mn-ea"/>
                <a:cs typeface="+mn-cs"/>
              </a:rPr>
            </a:br>
            <a:endParaRPr lang="id-ID" altLang="id-ID" dirty="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None/>
            </a:pPr>
            <a:r>
              <a:rPr lang="id-ID" dirty="0" smtClean="0">
                <a:solidFill>
                  <a:srgbClr val="0B1BB5"/>
                </a:solidFill>
              </a:rPr>
              <a:t>Conceptual models</a:t>
            </a:r>
            <a:endParaRPr lang="id-ID" sz="2000" dirty="0" smtClean="0">
              <a:solidFill>
                <a:srgbClr val="0B1BB5"/>
              </a:solidFill>
            </a:endParaRPr>
          </a:p>
          <a:p>
            <a:r>
              <a:rPr lang="id-ID" sz="2000" i="1" u="sng" dirty="0" smtClean="0">
                <a:hlinkClick r:id="rId2"/>
              </a:rPr>
              <a:t>Functional Requirements for Authority Data – A Conceptual Model (FRAD)</a:t>
            </a:r>
            <a:endParaRPr lang="id-ID" sz="2000" i="1" u="sng" dirty="0" smtClean="0"/>
          </a:p>
          <a:p>
            <a:r>
              <a:rPr lang="id-ID" sz="2000" i="1" u="sng" dirty="0" smtClean="0">
                <a:hlinkClick r:id="rId3"/>
              </a:rPr>
              <a:t>Functional Requirements for Bibliographic Records (FRBR)</a:t>
            </a:r>
            <a:endParaRPr lang="id-ID" sz="2000" i="1" u="sng" dirty="0" smtClean="0"/>
          </a:p>
          <a:p>
            <a:r>
              <a:rPr lang="id-ID" sz="2000" i="1" u="sng" dirty="0" smtClean="0">
                <a:hlinkClick r:id="rId4"/>
              </a:rPr>
              <a:t>Functional Requirements for Subject Authority Data (FRSAD) - A Conceptual Model</a:t>
            </a:r>
            <a:endParaRPr lang="id-ID" sz="2000" i="1" u="sng" dirty="0" smtClean="0"/>
          </a:p>
          <a:p>
            <a:r>
              <a:rPr lang="id-ID" sz="2000" i="1" u="sng" dirty="0" smtClean="0">
                <a:hlinkClick r:id="rId5"/>
              </a:rPr>
              <a:t>IFLA Library Reference Model (LRM)</a:t>
            </a:r>
            <a:endParaRPr lang="id-ID" sz="2000" i="1" u="sng" dirty="0" smtClean="0"/>
          </a:p>
          <a:p>
            <a:endParaRPr lang="id-ID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id-ID" sz="3200" dirty="0" smtClean="0"/>
              <a:t>Standar dan standardisasi</a:t>
            </a:r>
            <a:br>
              <a:rPr lang="id-ID" altLang="id-ID" sz="3200" dirty="0" smtClean="0"/>
            </a:br>
            <a:r>
              <a:rPr lang="id-ID" altLang="id-ID" sz="3200" dirty="0" smtClean="0"/>
              <a:t>Sebagai Kompetensi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73650"/>
          </a:xfrm>
        </p:spPr>
        <p:txBody>
          <a:bodyPr/>
          <a:lstStyle/>
          <a:p>
            <a:pPr lvl="1" eaLnBrk="1" hangingPunct="1">
              <a:buNone/>
            </a:pPr>
            <a:r>
              <a:rPr lang="id-ID" altLang="id-ID" sz="2400" b="1" dirty="0" smtClean="0">
                <a:solidFill>
                  <a:srgbClr val="0B1BB5"/>
                </a:solidFill>
              </a:rPr>
              <a:t>Perundang-undangan</a:t>
            </a:r>
          </a:p>
          <a:p>
            <a:pPr marL="914400" lvl="1" indent="-457200" eaLnBrk="1" hangingPunct="1">
              <a:buAutoNum type="arabicPeriod"/>
            </a:pPr>
            <a:r>
              <a:rPr lang="id-ID" altLang="id-ID" sz="2400" dirty="0" smtClean="0">
                <a:solidFill>
                  <a:srgbClr val="0B1BB5"/>
                </a:solidFill>
              </a:rPr>
              <a:t>UU no. 20 tahun 2014 Tentang Standardisasi Dan  </a:t>
            </a:r>
          </a:p>
          <a:p>
            <a:pPr marL="914400" lvl="1" indent="-457200" eaLnBrk="1" hangingPunct="1">
              <a:buNone/>
            </a:pPr>
            <a:r>
              <a:rPr lang="id-ID" altLang="id-ID" sz="2400" dirty="0" smtClean="0">
                <a:solidFill>
                  <a:srgbClr val="0B1BB5"/>
                </a:solidFill>
              </a:rPr>
              <a:t>     Penilaian  Kesesuaian</a:t>
            </a:r>
          </a:p>
          <a:p>
            <a:pPr marL="914400" lvl="1" indent="-457200" eaLnBrk="1" hangingPunct="1">
              <a:buNone/>
            </a:pPr>
            <a:endParaRPr lang="id-ID" altLang="id-ID" sz="2400" dirty="0" smtClean="0">
              <a:solidFill>
                <a:srgbClr val="0B1BB5"/>
              </a:solidFill>
            </a:endParaRPr>
          </a:p>
          <a:p>
            <a:pPr marL="914400" lvl="1" indent="-457200" eaLnBrk="1" hangingPunct="1">
              <a:buAutoNum type="arabicPeriod" startAt="2"/>
            </a:pPr>
            <a:r>
              <a:rPr lang="id-ID" altLang="id-ID" sz="2400" dirty="0" smtClean="0">
                <a:solidFill>
                  <a:srgbClr val="0B1BB5"/>
                </a:solidFill>
              </a:rPr>
              <a:t>Undang-undang no. 43 Tahun 2007 Tentang </a:t>
            </a:r>
          </a:p>
          <a:p>
            <a:pPr marL="914400" lvl="1" indent="-457200" eaLnBrk="1" hangingPunct="1">
              <a:buNone/>
            </a:pPr>
            <a:r>
              <a:rPr lang="id-ID" altLang="id-ID" sz="2400" dirty="0" smtClean="0">
                <a:solidFill>
                  <a:srgbClr val="0B1BB5"/>
                </a:solidFill>
              </a:rPr>
              <a:t>      Perpustakaan </a:t>
            </a:r>
          </a:p>
          <a:p>
            <a:pPr marL="457200" lvl="1" indent="0" eaLnBrk="1" hangingPunct="1">
              <a:buNone/>
            </a:pPr>
            <a:r>
              <a:rPr lang="id-ID" altLang="id-ID" sz="2400" dirty="0" smtClean="0">
                <a:solidFill>
                  <a:srgbClr val="0B1BB5"/>
                </a:solidFill>
              </a:rPr>
              <a:t>     </a:t>
            </a:r>
            <a:r>
              <a:rPr lang="id-ID" altLang="id-ID" sz="2400" dirty="0" smtClean="0">
                <a:solidFill>
                  <a:srgbClr val="CC6600"/>
                </a:solidFill>
              </a:rPr>
              <a:t>- Bab III. Standar Nasional Perpustakaan </a:t>
            </a:r>
          </a:p>
          <a:p>
            <a:pPr marL="457200" lvl="1" indent="0" eaLnBrk="1" hangingPunct="1">
              <a:buNone/>
            </a:pPr>
            <a:r>
              <a:rPr lang="id-ID" altLang="id-ID" sz="2400" dirty="0" smtClean="0">
                <a:solidFill>
                  <a:srgbClr val="0B1BB5"/>
                </a:solidFill>
              </a:rPr>
              <a:t>     - </a:t>
            </a:r>
            <a:r>
              <a:rPr lang="id-ID" altLang="id-ID" sz="2400" dirty="0" smtClean="0">
                <a:solidFill>
                  <a:srgbClr val="008000"/>
                </a:solidFill>
              </a:rPr>
              <a:t>Terdapat &gt;17 kata ‘standar’ dlm UU no. 43 </a:t>
            </a:r>
          </a:p>
        </p:txBody>
      </p:sp>
    </p:spTree>
    <p:extLst>
      <p:ext uri="{BB962C8B-B14F-4D97-AF65-F5344CB8AC3E}">
        <p14:creationId xmlns:p14="http://schemas.microsoft.com/office/powerpoint/2010/main" xmlns="" val="3956069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r>
              <a:rPr lang="id-ID" altLang="id-ID" sz="3200" dirty="0" smtClean="0">
                <a:solidFill>
                  <a:srgbClr val="0B1BB5"/>
                </a:solidFill>
              </a:rPr>
              <a:t>Standar IFLA</a:t>
            </a:r>
            <a:endParaRPr lang="id-ID" altLang="id-ID" dirty="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id-ID" altLang="id-ID" sz="2800" dirty="0" smtClean="0">
                <a:solidFill>
                  <a:srgbClr val="0B1BB5"/>
                </a:solidFill>
              </a:rPr>
              <a:t>Digital format codes</a:t>
            </a:r>
            <a:endParaRPr lang="id-ID" altLang="id-ID" sz="2800" dirty="0" smtClean="0">
              <a:hlinkClick r:id="rId3"/>
            </a:endParaRPr>
          </a:p>
          <a:p>
            <a:r>
              <a:rPr lang="id-ID" altLang="id-ID" sz="2000" i="1" dirty="0" smtClean="0">
                <a:hlinkClick r:id="rId3"/>
              </a:rPr>
              <a:t>UNIMARC Concise Authorities Format</a:t>
            </a:r>
            <a:endParaRPr lang="id-ID" altLang="id-ID" sz="2000" i="1" dirty="0" smtClean="0"/>
          </a:p>
          <a:p>
            <a:r>
              <a:rPr lang="id-ID" altLang="id-ID" sz="2000" i="1" dirty="0" smtClean="0">
                <a:hlinkClick r:id="rId4"/>
              </a:rPr>
              <a:t>UNIMARC Manual – Authorities Format, 3rd ed.</a:t>
            </a:r>
            <a:endParaRPr lang="id-ID" altLang="id-ID" sz="2000" i="1" dirty="0" smtClean="0"/>
          </a:p>
          <a:p>
            <a:r>
              <a:rPr lang="id-ID" altLang="id-ID" sz="2000" i="1" dirty="0" smtClean="0">
                <a:hlinkClick r:id="rId5"/>
              </a:rPr>
              <a:t>UNIMARC Concise Bibliographic Format</a:t>
            </a:r>
            <a:endParaRPr lang="id-ID" altLang="id-ID" sz="2000" i="1" dirty="0" smtClean="0"/>
          </a:p>
          <a:p>
            <a:r>
              <a:rPr lang="id-ID" altLang="id-ID" sz="2000" i="1" dirty="0" smtClean="0">
                <a:hlinkClick r:id="rId6"/>
              </a:rPr>
              <a:t>UNIMARC Manual – Bibliographic Format, 3rd ed</a:t>
            </a:r>
            <a:r>
              <a:rPr lang="id-ID" altLang="id-ID" sz="2400" i="1" dirty="0" smtClean="0">
                <a:hlinkClick r:id="rId6"/>
              </a:rPr>
              <a:t>.</a:t>
            </a:r>
            <a:endParaRPr lang="id-ID" altLang="id-ID" sz="2400" i="1" dirty="0" smtClean="0"/>
          </a:p>
          <a:p>
            <a:pPr>
              <a:buFontTx/>
              <a:buNone/>
            </a:pPr>
            <a:endParaRPr lang="id-ID" altLang="id-ID" sz="2400" dirty="0" smtClean="0"/>
          </a:p>
          <a:p>
            <a:pPr>
              <a:buFontTx/>
              <a:buNone/>
            </a:pPr>
            <a:r>
              <a:rPr lang="id-ID" altLang="id-ID" sz="2400" b="1" dirty="0" smtClean="0">
                <a:solidFill>
                  <a:srgbClr val="0B1BB5"/>
                </a:solidFill>
              </a:rPr>
              <a:t>Rules for resource description</a:t>
            </a:r>
          </a:p>
          <a:p>
            <a:r>
              <a:rPr lang="id-ID" altLang="id-ID" sz="2400" i="1" dirty="0" smtClean="0">
                <a:hlinkClick r:id="rId7"/>
              </a:rPr>
              <a:t>ISBD: International Standard Bibliographic Description</a:t>
            </a:r>
            <a:endParaRPr lang="id-ID" altLang="id-ID" sz="2400" i="1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r>
              <a:rPr lang="id-ID" altLang="id-ID" sz="3200" dirty="0" smtClean="0">
                <a:solidFill>
                  <a:srgbClr val="0B1BB5"/>
                </a:solidFill>
              </a:rPr>
              <a:t>Standar IFLA</a:t>
            </a:r>
            <a:endParaRPr lang="id-ID" altLang="id-ID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id-ID" altLang="id-ID" dirty="0" smtClean="0">
                <a:solidFill>
                  <a:srgbClr val="0B1BB5"/>
                </a:solidFill>
              </a:rPr>
              <a:t>Guidelines (43)</a:t>
            </a:r>
          </a:p>
          <a:p>
            <a:r>
              <a:rPr lang="id-ID" altLang="id-ID" sz="2000" i="1" dirty="0" smtClean="0">
                <a:hlinkClick r:id="rId2"/>
              </a:rPr>
              <a:t>Guidelines </a:t>
            </a:r>
            <a:r>
              <a:rPr lang="id-ID" altLang="id-ID" sz="2000" i="1" dirty="0">
                <a:hlinkClick r:id="rId2"/>
              </a:rPr>
              <a:t>for Legislative Libraries</a:t>
            </a:r>
            <a:endParaRPr lang="id-ID" altLang="id-ID" sz="2000" i="1" dirty="0"/>
          </a:p>
          <a:p>
            <a:r>
              <a:rPr lang="id-ID" altLang="id-ID" sz="2000" i="1" dirty="0">
                <a:hlinkClick r:id="rId3"/>
              </a:rPr>
              <a:t>Guidelines for Libraries of Government Departments</a:t>
            </a:r>
            <a:endParaRPr lang="id-ID" altLang="id-ID" sz="2000" i="1" dirty="0"/>
          </a:p>
          <a:p>
            <a:r>
              <a:rPr lang="id-ID" altLang="id-ID" sz="2000" i="1" dirty="0">
                <a:hlinkClick r:id="rId4"/>
              </a:rPr>
              <a:t>Guidelines for Library Service to Braille Users</a:t>
            </a:r>
            <a:endParaRPr lang="id-ID" altLang="id-ID" sz="2000" i="1" dirty="0"/>
          </a:p>
          <a:p>
            <a:r>
              <a:rPr lang="en-US" sz="2000" i="1" dirty="0" smtClean="0">
                <a:hlinkClick r:id="rId5"/>
              </a:rPr>
              <a:t>IFLA Digital Reference Guidelines</a:t>
            </a:r>
            <a:endParaRPr lang="en-US" sz="2000" i="1" dirty="0" smtClean="0"/>
          </a:p>
          <a:p>
            <a:r>
              <a:rPr lang="en-US" sz="2000" i="1" dirty="0" smtClean="0">
                <a:hlinkClick r:id="rId6"/>
              </a:rPr>
              <a:t>International Guidelines for the Cataloguing of Newspapers</a:t>
            </a:r>
            <a:endParaRPr lang="en-US" sz="2000" i="1" dirty="0" smtClean="0"/>
          </a:p>
          <a:p>
            <a:r>
              <a:rPr lang="en-US" sz="2000" i="1" dirty="0" smtClean="0">
                <a:hlinkClick r:id="rId7"/>
              </a:rPr>
              <a:t>National Bibliographies in the Digital Age: Guidance and New Directions</a:t>
            </a:r>
            <a:endParaRPr lang="en-US" sz="2000" i="1" dirty="0" smtClean="0"/>
          </a:p>
          <a:p>
            <a:r>
              <a:rPr lang="en-US" sz="2000" i="1" dirty="0" smtClean="0">
                <a:hlinkClick r:id="rId8"/>
              </a:rPr>
              <a:t>Statement of International Cataloguing Principles (ICP) 2016</a:t>
            </a:r>
            <a:endParaRPr lang="en-US" sz="2000" i="1" dirty="0" smtClean="0"/>
          </a:p>
          <a:p>
            <a:endParaRPr lang="id-ID" altLang="id-ID" sz="2000" i="1" dirty="0"/>
          </a:p>
          <a:p>
            <a:pPr>
              <a:buNone/>
            </a:pPr>
            <a:endParaRPr lang="id-ID" altLang="id-ID" sz="2000" i="1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IFLA + ISO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 smtClean="0"/>
          </a:p>
          <a:p>
            <a:r>
              <a:rPr lang="id-ID" sz="2400" dirty="0" smtClean="0">
                <a:hlinkClick r:id="rId2"/>
              </a:rPr>
              <a:t>ISO/TC 37</a:t>
            </a:r>
            <a:r>
              <a:rPr lang="id-ID" sz="2400" dirty="0" smtClean="0"/>
              <a:t>, Terminology and other language and content resources</a:t>
            </a:r>
          </a:p>
          <a:p>
            <a:r>
              <a:rPr lang="id-ID" sz="2400" dirty="0" smtClean="0">
                <a:hlinkClick r:id="rId3"/>
              </a:rPr>
              <a:t>ISO/TC 46</a:t>
            </a:r>
            <a:r>
              <a:rPr lang="id-ID" sz="2400" dirty="0" smtClean="0"/>
              <a:t>, Information and documentation</a:t>
            </a:r>
          </a:p>
          <a:p>
            <a:endParaRPr lang="id-ID" sz="2400" dirty="0" smtClean="0"/>
          </a:p>
          <a:p>
            <a:r>
              <a:rPr lang="id-ID" sz="2400" dirty="0" smtClean="0">
                <a:hlinkClick r:id="rId4"/>
              </a:rPr>
              <a:t>ISO/TC 171</a:t>
            </a:r>
            <a:r>
              <a:rPr lang="id-ID" sz="2400" dirty="0" smtClean="0"/>
              <a:t>, Document management applications.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id-ID" sz="3200" b="1" smtClean="0"/>
              <a:t>Contoh  Standar </a:t>
            </a:r>
            <a:br>
              <a:rPr lang="id-ID" altLang="id-ID" sz="3200" b="1" smtClean="0"/>
            </a:br>
            <a:r>
              <a:rPr lang="id-ID" altLang="id-ID" sz="3200" b="1" smtClean="0"/>
              <a:t>Organisasi Profesi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d-ID" altLang="id-ID" sz="2400" b="1" dirty="0" smtClean="0">
                <a:solidFill>
                  <a:srgbClr val="FF0000"/>
                </a:solidFill>
              </a:rPr>
              <a:t>American Library Association</a:t>
            </a:r>
          </a:p>
          <a:p>
            <a:pPr eaLnBrk="1" hangingPunct="1">
              <a:buFontTx/>
              <a:buChar char="-"/>
            </a:pPr>
            <a:r>
              <a:rPr lang="id-ID" altLang="id-ID" sz="1800" i="1" u="sng" dirty="0" smtClean="0">
                <a:solidFill>
                  <a:srgbClr val="0B1BB5"/>
                </a:solidFill>
              </a:rPr>
              <a:t>AACR (Anglo American Cataloging Rules)</a:t>
            </a:r>
          </a:p>
          <a:p>
            <a:pPr eaLnBrk="1" hangingPunct="1">
              <a:buFontTx/>
              <a:buChar char="-"/>
            </a:pPr>
            <a:r>
              <a:rPr lang="id-ID" altLang="id-ID" sz="1800" i="1" u="sng" dirty="0" smtClean="0">
                <a:solidFill>
                  <a:srgbClr val="0B1BB5"/>
                </a:solidFill>
              </a:rPr>
              <a:t>Resource Description and Access (RDA)</a:t>
            </a:r>
          </a:p>
          <a:p>
            <a:pPr eaLnBrk="1" hangingPunct="1">
              <a:buFontTx/>
              <a:buChar char="-"/>
            </a:pPr>
            <a:r>
              <a:rPr lang="id-ID" altLang="id-ID" sz="1800" i="1" u="sng" dirty="0" smtClean="0">
                <a:solidFill>
                  <a:srgbClr val="0B1BB5"/>
                </a:solidFill>
              </a:rPr>
              <a:t> </a:t>
            </a:r>
            <a:r>
              <a:rPr lang="id-ID" altLang="id-ID" sz="1800" i="1" u="sng" dirty="0" smtClean="0">
                <a:solidFill>
                  <a:srgbClr val="0B1BB5"/>
                </a:solidFill>
                <a:hlinkClick r:id="rId3"/>
              </a:rPr>
              <a:t>ALA Filing Rules</a:t>
            </a:r>
            <a:r>
              <a:rPr lang="id-ID" altLang="id-ID" sz="1800" i="1" u="sng" dirty="0" smtClean="0">
                <a:solidFill>
                  <a:srgbClr val="0B1BB5"/>
                </a:solidFill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id-ID" sz="1800" i="1" u="sng" dirty="0" smtClean="0">
                <a:solidFill>
                  <a:srgbClr val="0B1BB5"/>
                </a:solidFill>
                <a:latin typeface="+mj-lt"/>
                <a:hlinkClick r:id="rId4" tooltip="Code of Ethics"/>
              </a:rPr>
              <a:t>Code of Ethics of the American Library Association</a:t>
            </a:r>
            <a:endParaRPr lang="id-ID" altLang="id-ID" sz="1800" i="1" u="sng" dirty="0" smtClean="0">
              <a:solidFill>
                <a:srgbClr val="0B1BB5"/>
              </a:solidFill>
              <a:latin typeface="+mj-lt"/>
            </a:endParaRPr>
          </a:p>
          <a:p>
            <a:pPr eaLnBrk="1" hangingPunct="1">
              <a:buFontTx/>
              <a:buNone/>
            </a:pPr>
            <a:endParaRPr lang="id-ID" altLang="id-ID" sz="2400" u="sng" dirty="0" smtClean="0">
              <a:solidFill>
                <a:srgbClr val="0B1BB5"/>
              </a:solidFill>
            </a:endParaRPr>
          </a:p>
          <a:p>
            <a:pPr eaLnBrk="1" hangingPunct="1">
              <a:buFontTx/>
              <a:buNone/>
            </a:pPr>
            <a:r>
              <a:rPr lang="id-ID" altLang="id-ID" sz="2400" u="sng" dirty="0" smtClean="0">
                <a:solidFill>
                  <a:srgbClr val="C00000"/>
                </a:solidFill>
              </a:rPr>
              <a:t>Ikatan Pustakawan Indonesia</a:t>
            </a:r>
          </a:p>
          <a:p>
            <a:pPr eaLnBrk="1" hangingPunct="1">
              <a:buFontTx/>
              <a:buNone/>
            </a:pPr>
            <a:r>
              <a:rPr lang="id-ID" altLang="id-ID" sz="2000" i="1" dirty="0" smtClean="0">
                <a:solidFill>
                  <a:srgbClr val="00B050"/>
                </a:solidFill>
              </a:rPr>
              <a:t>Kode Etik Pustakawan Indonesia</a:t>
            </a:r>
          </a:p>
          <a:p>
            <a:pPr eaLnBrk="1" hangingPunct="1">
              <a:buFontTx/>
              <a:buNone/>
            </a:pPr>
            <a:endParaRPr lang="id-ID" altLang="id-ID" sz="24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id-ID" sz="3200" dirty="0" smtClean="0"/>
              <a:t>Contoh Standar Perpusnas</a:t>
            </a:r>
            <a:br>
              <a:rPr lang="id-ID" altLang="id-ID" sz="3200" dirty="0" smtClean="0"/>
            </a:br>
            <a:r>
              <a:rPr lang="id-ID" altLang="id-ID" sz="3200" dirty="0" smtClean="0"/>
              <a:t>www.perpusnas.go.id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id-ID" altLang="id-ID" sz="2000" i="1" dirty="0" smtClean="0">
                <a:solidFill>
                  <a:srgbClr val="C00000"/>
                </a:solidFill>
              </a:rPr>
              <a:t>Standar Nasional Perpustakaan Sekolah Dasar/Ibtidaiyah</a:t>
            </a:r>
          </a:p>
          <a:p>
            <a:pPr eaLnBrk="1" hangingPunct="1">
              <a:buFontTx/>
              <a:buNone/>
            </a:pPr>
            <a:r>
              <a:rPr lang="id-ID" altLang="id-ID" sz="2000" i="1" dirty="0" smtClean="0">
                <a:solidFill>
                  <a:srgbClr val="C00000"/>
                </a:solidFill>
              </a:rPr>
              <a:t>-    Standar Nasional Perpustakaan Perguruan Tinggi</a:t>
            </a:r>
          </a:p>
          <a:p>
            <a:pPr eaLnBrk="1" hangingPunct="1">
              <a:buFontTx/>
              <a:buChar char="-"/>
            </a:pPr>
            <a:r>
              <a:rPr lang="id-ID" altLang="id-ID" sz="2000" i="1" dirty="0" smtClean="0">
                <a:solidFill>
                  <a:srgbClr val="C00000"/>
                </a:solidFill>
              </a:rPr>
              <a:t>Standar Nasional Perpustakaan Provinsi </a:t>
            </a:r>
          </a:p>
          <a:p>
            <a:pPr eaLnBrk="1" hangingPunct="1">
              <a:buFontTx/>
              <a:buChar char="-"/>
            </a:pPr>
            <a:r>
              <a:rPr lang="id-ID" altLang="id-ID" sz="2000" i="1" dirty="0" smtClean="0">
                <a:solidFill>
                  <a:srgbClr val="C00000"/>
                </a:solidFill>
              </a:rPr>
              <a:t>Standar Nasional Perpustakaan Kabupaten/Kota</a:t>
            </a:r>
          </a:p>
          <a:p>
            <a:pPr eaLnBrk="1" hangingPunct="1">
              <a:buFontTx/>
              <a:buChar char="-"/>
            </a:pPr>
            <a:r>
              <a:rPr lang="id-ID" altLang="id-ID" sz="2000" i="1" dirty="0" smtClean="0">
                <a:solidFill>
                  <a:srgbClr val="C00000"/>
                </a:solidFill>
              </a:rPr>
              <a:t>Standar Nasional Perpustakaan Instansi pemerintah</a:t>
            </a:r>
          </a:p>
          <a:p>
            <a:pPr eaLnBrk="1" hangingPunct="1">
              <a:buFontTx/>
              <a:buChar char="-"/>
            </a:pPr>
            <a:endParaRPr lang="id-ID" altLang="id-ID" sz="2000" i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Char char="-"/>
            </a:pPr>
            <a:r>
              <a:rPr lang="id-ID" altLang="id-ID" sz="2000" i="1" dirty="0" smtClean="0">
                <a:solidFill>
                  <a:srgbClr val="0B1BB5"/>
                </a:solidFill>
              </a:rPr>
              <a:t>Peraturan Katalogisasi Indonesia</a:t>
            </a:r>
          </a:p>
          <a:p>
            <a:pPr eaLnBrk="1" hangingPunct="1">
              <a:buFontTx/>
              <a:buChar char="-"/>
            </a:pPr>
            <a:r>
              <a:rPr lang="id-ID" altLang="id-ID" sz="2000" i="1" dirty="0" smtClean="0">
                <a:solidFill>
                  <a:srgbClr val="0B1BB5"/>
                </a:solidFill>
              </a:rPr>
              <a:t>Daftar Tajuk Subjek Perpustakaan</a:t>
            </a:r>
          </a:p>
          <a:p>
            <a:pPr eaLnBrk="1" hangingPunct="1">
              <a:buFontTx/>
              <a:buChar char="-"/>
            </a:pPr>
            <a:r>
              <a:rPr lang="id-ID" altLang="id-ID" sz="2000" i="1" dirty="0" smtClean="0">
                <a:solidFill>
                  <a:srgbClr val="0B1BB5"/>
                </a:solidFill>
              </a:rPr>
              <a:t>Indomarc</a:t>
            </a:r>
          </a:p>
          <a:p>
            <a:pPr eaLnBrk="1" hangingPunct="1">
              <a:buFontTx/>
              <a:buNone/>
            </a:pPr>
            <a:r>
              <a:rPr lang="id-ID" altLang="id-ID" sz="2000" i="1" dirty="0" smtClean="0">
                <a:solidFill>
                  <a:srgbClr val="0B1BB5"/>
                </a:solidFill>
              </a:rPr>
              <a:t>-   Petunjuk Teknis Penentuan Kata Utama dan EjaanTajuk Nama Pengarang Indonesia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Beberapa PR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d-ID" sz="2400" dirty="0" smtClean="0">
                <a:solidFill>
                  <a:srgbClr val="FF0000"/>
                </a:solidFill>
              </a:rPr>
              <a:t>Banyak SNI yg perlu direview/dikaji ulang</a:t>
            </a:r>
          </a:p>
          <a:p>
            <a:pPr>
              <a:buFont typeface="Wingdings" pitchFamily="2" charset="2"/>
              <a:buChar char="Ø"/>
            </a:pPr>
            <a:r>
              <a:rPr lang="id-ID" sz="2400" dirty="0" smtClean="0">
                <a:solidFill>
                  <a:srgbClr val="00B050"/>
                </a:solidFill>
              </a:rPr>
              <a:t>Banyak  standar internasional yang perlu diadopsi menjadi SNI</a:t>
            </a:r>
          </a:p>
          <a:p>
            <a:pPr>
              <a:buFont typeface="Wingdings" pitchFamily="2" charset="2"/>
              <a:buChar char="Ø"/>
            </a:pPr>
            <a:r>
              <a:rPr lang="id-ID" sz="2400" dirty="0" smtClean="0">
                <a:solidFill>
                  <a:srgbClr val="CC6600"/>
                </a:solidFill>
              </a:rPr>
              <a:t>Harmonisasi SNI dan SNP untuk standar perpustakaan umum, khusus, PT, Sekolah, dsb.</a:t>
            </a:r>
          </a:p>
          <a:p>
            <a:pPr>
              <a:buFont typeface="Wingdings" pitchFamily="2" charset="2"/>
              <a:buChar char="Ø"/>
            </a:pPr>
            <a:r>
              <a:rPr lang="id-ID" sz="2400" dirty="0" smtClean="0">
                <a:solidFill>
                  <a:srgbClr val="0B1BB5"/>
                </a:solidFill>
              </a:rPr>
              <a:t>Komunikasi antara Komtek 01 – 01 dan 01 – 05 mengenai batasan </a:t>
            </a:r>
          </a:p>
          <a:p>
            <a:endParaRPr lang="id-ID" sz="2400" dirty="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1476375" y="1"/>
            <a:ext cx="7488238" cy="990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d-ID" sz="2400" dirty="0" smtClean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  <a:t>Layanan Dokumen SNI </a:t>
            </a:r>
            <a:br>
              <a:rPr lang="id-ID" sz="2400" dirty="0" smtClean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</a:br>
            <a:r>
              <a:rPr lang="id-ID" sz="2400" dirty="0" smtClean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  <a:t>dan Standar lain(ISO, IEC, ASTM, BSI, dsb)</a:t>
            </a:r>
            <a:endParaRPr lang="en-US" sz="2400" dirty="0">
              <a:latin typeface="Arial" charset="0"/>
              <a:ea typeface="+mj-ea"/>
              <a:cs typeface="+mj-cs"/>
            </a:endParaRP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214688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id-ID" sz="2400" dirty="0" smtClean="0">
                <a:latin typeface="Arial" pitchFamily="34" charset="0"/>
                <a:ea typeface="ＭＳ Ｐゴシック" pitchFamily="34" charset="-128"/>
              </a:rPr>
              <a:t>Malalui skema PNBP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id-ID" sz="2400" dirty="0" smtClean="0">
                <a:latin typeface="Arial" pitchFamily="34" charset="0"/>
                <a:ea typeface="ＭＳ Ｐゴシック" pitchFamily="34" charset="-128"/>
              </a:rPr>
              <a:t>Harga sesuai ketentuan tarif PNBP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id-ID" sz="2400" dirty="0" smtClean="0">
                <a:latin typeface="Arial" pitchFamily="34" charset="0"/>
                <a:ea typeface="ＭＳ Ｐゴシック" pitchFamily="34" charset="-128"/>
              </a:rPr>
              <a:t>Ada diskon khusus untuk Akademisi dan UMK 50% (untuk SNI)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id-ID" sz="2400" dirty="0" smtClean="0">
                <a:latin typeface="Arial" pitchFamily="34" charset="0"/>
                <a:ea typeface="ＭＳ Ｐゴシック" pitchFamily="34" charset="-128"/>
              </a:rPr>
              <a:t>Diskon khusus untuk ISO, IEC, ASTM (ada MoU, diskon bervariasi)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id-ID" sz="2400" dirty="0" smtClean="0">
                <a:latin typeface="Arial" pitchFamily="34" charset="0"/>
                <a:ea typeface="ＭＳ Ｐゴシック" pitchFamily="34" charset="-128"/>
              </a:rPr>
              <a:t>Kontak imel : dokinfo@bsn.go.id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Right Arrow 3">
            <a:hlinkClick r:id="" action="ppaction://noaction"/>
          </p:cNvPr>
          <p:cNvSpPr/>
          <p:nvPr/>
        </p:nvSpPr>
        <p:spPr>
          <a:xfrm>
            <a:off x="7812088" y="5013325"/>
            <a:ext cx="647700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7488238" cy="914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d-ID" sz="3200" dirty="0" smtClean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  <a:t>Program Fasilitasi SNI 2017</a:t>
            </a:r>
            <a:r>
              <a:rPr lang="en-US" sz="3200" dirty="0">
                <a:latin typeface="Arial" charset="0"/>
                <a:ea typeface="+mj-ea"/>
                <a:cs typeface="+mj-cs"/>
              </a:rPr>
              <a:t/>
            </a:r>
            <a:br>
              <a:rPr lang="en-US" sz="3200" dirty="0">
                <a:latin typeface="Arial" charset="0"/>
                <a:ea typeface="+mj-ea"/>
                <a:cs typeface="+mj-cs"/>
              </a:rPr>
            </a:br>
            <a:endParaRPr lang="en-US" sz="3200" dirty="0">
              <a:latin typeface="Arial" charset="0"/>
              <a:ea typeface="+mj-ea"/>
              <a:cs typeface="+mj-cs"/>
            </a:endParaRP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2146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id-ID" sz="2800" dirty="0" smtClean="0">
                <a:latin typeface="Arial" pitchFamily="34" charset="0"/>
                <a:ea typeface="ＭＳ Ｐゴシック" pitchFamily="34" charset="-128"/>
              </a:rPr>
              <a:t>Berupa pemberian dokumen SNI untuk UMK dan lembaga mitra BSN (melalui lembaga)</a:t>
            </a:r>
          </a:p>
          <a:p>
            <a:pPr eaLnBrk="1" hangingPunct="1">
              <a:spcBef>
                <a:spcPct val="0"/>
              </a:spcBef>
            </a:pPr>
            <a:r>
              <a:rPr lang="id-ID" sz="2800" dirty="0" smtClean="0">
                <a:latin typeface="Arial" pitchFamily="34" charset="0"/>
                <a:ea typeface="ＭＳ Ｐゴシック" pitchFamily="34" charset="-128"/>
              </a:rPr>
              <a:t>Untuk mendukung pembinaan UMKM dan pendidikan</a:t>
            </a:r>
          </a:p>
          <a:p>
            <a:pPr eaLnBrk="1" hangingPunct="1">
              <a:spcBef>
                <a:spcPct val="0"/>
              </a:spcBef>
            </a:pPr>
            <a:r>
              <a:rPr lang="id-ID" sz="2800" dirty="0" smtClean="0">
                <a:latin typeface="Arial" pitchFamily="34" charset="0"/>
                <a:ea typeface="ＭＳ Ｐゴシック" pitchFamily="34" charset="-128"/>
                <a:hlinkClick r:id="rId2" action="ppaction://hlinksldjump"/>
              </a:rPr>
              <a:t>Dokumen diberikan sesuai kebutuhan setempat</a:t>
            </a:r>
            <a:endParaRPr lang="en-US" sz="280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id-ID" sz="2800" dirty="0" smtClean="0">
                <a:latin typeface="Arial" pitchFamily="34" charset="0"/>
                <a:ea typeface="ＭＳ Ｐゴシック" pitchFamily="34" charset="-128"/>
              </a:rPr>
              <a:t>Dokumen akan dikirm</a:t>
            </a:r>
          </a:p>
          <a:p>
            <a:pPr eaLnBrk="1" hangingPunct="1">
              <a:spcBef>
                <a:spcPct val="0"/>
              </a:spcBef>
            </a:pPr>
            <a:r>
              <a:rPr lang="id-ID" sz="2800" dirty="0" smtClean="0">
                <a:latin typeface="Arial" pitchFamily="34" charset="0"/>
                <a:ea typeface="ＭＳ Ｐゴシック" pitchFamily="34" charset="-128"/>
              </a:rPr>
              <a:t>Tidak ada biaya</a:t>
            </a:r>
          </a:p>
          <a:p>
            <a:pPr eaLnBrk="1" hangingPunct="1">
              <a:spcBef>
                <a:spcPct val="0"/>
              </a:spcBef>
            </a:pPr>
            <a:r>
              <a:rPr lang="id-ID" sz="2800" dirty="0" smtClean="0">
                <a:latin typeface="Arial" pitchFamily="34" charset="0"/>
                <a:ea typeface="ＭＳ Ｐゴシック" pitchFamily="34" charset="-128"/>
              </a:rPr>
              <a:t>Kontak imel : </a:t>
            </a:r>
            <a:r>
              <a:rPr lang="id-ID" sz="2800" dirty="0" smtClean="0">
                <a:solidFill>
                  <a:srgbClr val="0B1BB5"/>
                </a:solidFill>
                <a:latin typeface="Arial" pitchFamily="34" charset="0"/>
                <a:ea typeface="ＭＳ Ｐゴシック" pitchFamily="34" charset="-128"/>
                <a:hlinkClick r:id="rId3"/>
              </a:rPr>
              <a:t>dokpus@bsn.go.id</a:t>
            </a:r>
            <a:r>
              <a:rPr lang="id-ID" sz="280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id-ID" sz="2800" dirty="0" smtClean="0">
                <a:solidFill>
                  <a:srgbClr val="0B1BB5"/>
                </a:solidFill>
                <a:latin typeface="Arial" pitchFamily="34" charset="0"/>
                <a:ea typeface="ＭＳ Ｐゴシック" pitchFamily="34" charset="-128"/>
              </a:rPr>
              <a:t>yuniar@bsn.go.id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Right Arrow 3">
            <a:hlinkClick r:id="" action="ppaction://noaction"/>
          </p:cNvPr>
          <p:cNvSpPr/>
          <p:nvPr/>
        </p:nvSpPr>
        <p:spPr>
          <a:xfrm>
            <a:off x="7812088" y="5013325"/>
            <a:ext cx="647700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SNI Corner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Insentif kompetitif</a:t>
            </a:r>
          </a:p>
          <a:p>
            <a:r>
              <a:rPr lang="id-ID" dirty="0" smtClean="0"/>
              <a:t>Mandiri</a:t>
            </a:r>
          </a:p>
          <a:p>
            <a:r>
              <a:rPr lang="id-ID" dirty="0" smtClean="0"/>
              <a:t>Kerjasama (sharing)</a:t>
            </a:r>
          </a:p>
          <a:p>
            <a:pPr>
              <a:buNone/>
            </a:pPr>
            <a:r>
              <a:rPr lang="id-ID" dirty="0" smtClean="0">
                <a:solidFill>
                  <a:srgbClr val="C00000"/>
                </a:solidFill>
              </a:rPr>
              <a:t>IPB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009999"/>
                </a:solidFill>
              </a:rPr>
              <a:t>ITS,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0B1BB5"/>
                </a:solidFill>
              </a:rPr>
              <a:t>ITB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009999"/>
                </a:solidFill>
              </a:rPr>
              <a:t>UNDIP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CC6600"/>
                </a:solidFill>
              </a:rPr>
              <a:t>UNSRI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00B0F0"/>
                </a:solidFill>
              </a:rPr>
              <a:t>UR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UNS</a:t>
            </a:r>
            <a:r>
              <a:rPr lang="id-ID" dirty="0" smtClean="0"/>
              <a:t>, UMS,  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D:\POTO BSN\IMG_4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id-ID" sz="3200" dirty="0" smtClean="0"/>
              <a:t>Standar dan standardisasi</a:t>
            </a:r>
            <a:br>
              <a:rPr lang="id-ID" altLang="id-ID" sz="3200" dirty="0" smtClean="0"/>
            </a:br>
            <a:r>
              <a:rPr lang="id-ID" altLang="id-ID" sz="3200" dirty="0" smtClean="0"/>
              <a:t>Sebagai Kompetensi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736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id-ID" altLang="id-ID" sz="2400" dirty="0" smtClean="0">
                <a:solidFill>
                  <a:srgbClr val="0B1BB5"/>
                </a:solidFill>
              </a:rPr>
              <a:t>Prof. Sulistyo Basuki Ph.D meminta agar materi Standardisasi dimasukkan sebagai materi dalam perkuliahan Prodi Ilmu Perpustakaan (</a:t>
            </a:r>
            <a:r>
              <a:rPr lang="id-ID" altLang="id-ID" sz="2000" dirty="0" smtClean="0">
                <a:solidFill>
                  <a:srgbClr val="0B1BB5"/>
                </a:solidFill>
              </a:rPr>
              <a:t>Dalam </a:t>
            </a:r>
            <a:r>
              <a:rPr lang="id-ID" altLang="id-ID" sz="2000" b="1" dirty="0" smtClean="0">
                <a:solidFill>
                  <a:srgbClr val="CC6600"/>
                </a:solidFill>
              </a:rPr>
              <a:t>Forum Bedah Standar ISO 11620 </a:t>
            </a:r>
            <a:r>
              <a:rPr lang="id-ID" altLang="id-ID" sz="2000" b="1" i="1" dirty="0" smtClean="0">
                <a:solidFill>
                  <a:srgbClr val="CC6600"/>
                </a:solidFill>
              </a:rPr>
              <a:t>Library performance indicators </a:t>
            </a:r>
            <a:r>
              <a:rPr lang="id-ID" altLang="id-ID" sz="2000" b="1" dirty="0" smtClean="0">
                <a:solidFill>
                  <a:srgbClr val="0B1BB5"/>
                </a:solidFill>
              </a:rPr>
              <a:t>di </a:t>
            </a:r>
            <a:r>
              <a:rPr lang="id-ID" altLang="id-ID" sz="2000" dirty="0" smtClean="0">
                <a:solidFill>
                  <a:srgbClr val="0B1BB5"/>
                </a:solidFill>
              </a:rPr>
              <a:t>Perpustakaan Nasional RI tanggal 31 Oktober 2013</a:t>
            </a:r>
            <a:r>
              <a:rPr lang="id-ID" altLang="id-ID" sz="2400" dirty="0" smtClean="0">
                <a:solidFill>
                  <a:srgbClr val="0B1BB5"/>
                </a:solidFill>
              </a:rPr>
              <a:t>),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id-ID" altLang="id-ID" sz="2400" dirty="0" smtClean="0">
              <a:solidFill>
                <a:srgbClr val="008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d-ID" altLang="id-ID" sz="2400" dirty="0" smtClean="0">
                <a:solidFill>
                  <a:srgbClr val="008000"/>
                </a:solidFill>
              </a:rPr>
              <a:t>Menunjukkan pentingnya profesional pustakawan memiliki kompetensi di bidang standardisasi</a:t>
            </a:r>
          </a:p>
        </p:txBody>
      </p:sp>
    </p:spTree>
    <p:extLst>
      <p:ext uri="{BB962C8B-B14F-4D97-AF65-F5344CB8AC3E}">
        <p14:creationId xmlns:p14="http://schemas.microsoft.com/office/powerpoint/2010/main" xmlns="" val="3956069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d-ID" altLang="id-ID" smtClean="0"/>
          </a:p>
          <a:p>
            <a:pPr algn="ctr" eaLnBrk="1" hangingPunct="1">
              <a:buFontTx/>
              <a:buNone/>
            </a:pPr>
            <a:r>
              <a:rPr lang="id-ID" altLang="id-ID" sz="4000" b="1" smtClean="0">
                <a:latin typeface="Algerian" pitchFamily="82" charset="0"/>
              </a:rPr>
              <a:t/>
            </a:r>
            <a:br>
              <a:rPr lang="id-ID" altLang="id-ID" sz="4000" b="1" smtClean="0">
                <a:latin typeface="Algerian" pitchFamily="82" charset="0"/>
              </a:rPr>
            </a:br>
            <a:endParaRPr lang="id-ID" altLang="id-ID" sz="4000" b="1" smtClean="0">
              <a:latin typeface="Algerian" pitchFamily="82" charset="0"/>
            </a:endParaRP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3348038" y="3933825"/>
            <a:ext cx="260032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WASSALAM</a:t>
            </a:r>
          </a:p>
        </p:txBody>
      </p:sp>
      <p:sp>
        <p:nvSpPr>
          <p:cNvPr id="69637" name="WordArt 5"/>
          <p:cNvSpPr>
            <a:spLocks noChangeArrowheads="1" noChangeShapeType="1" noTextEdit="1"/>
          </p:cNvSpPr>
          <p:nvPr/>
        </p:nvSpPr>
        <p:spPr bwMode="auto">
          <a:xfrm>
            <a:off x="2690813" y="3213100"/>
            <a:ext cx="3762375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8"/>
          <p:cNvGrpSpPr>
            <a:grpSpLocks/>
          </p:cNvGrpSpPr>
          <p:nvPr/>
        </p:nvGrpSpPr>
        <p:grpSpPr bwMode="auto">
          <a:xfrm rot="-1661226">
            <a:off x="962025" y="698500"/>
            <a:ext cx="7086600" cy="4572000"/>
            <a:chOff x="1600200" y="1752600"/>
            <a:chExt cx="4960744" cy="3615559"/>
          </a:xfrm>
        </p:grpSpPr>
        <p:pic>
          <p:nvPicPr>
            <p:cNvPr id="20484" name="Picture 5" descr="iec60081{ed5.1}cover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608916">
              <a:off x="4361537" y="3168752"/>
              <a:ext cx="1821655" cy="2577159"/>
            </a:xfrm>
            <a:prstGeom prst="rect">
              <a:avLst/>
            </a:prstGeom>
            <a:noFill/>
            <a:ln w="38100">
              <a:solidFill>
                <a:schemeClr val="tx2">
                  <a:alpha val="30980"/>
                </a:schemeClr>
              </a:solidFill>
              <a:miter lim="800000"/>
              <a:headEnd/>
              <a:tailEnd/>
            </a:ln>
          </p:spPr>
        </p:pic>
        <p:pic>
          <p:nvPicPr>
            <p:cNvPr id="20485" name="Picture 4" descr="ISO_9001_2008(E)-Character_PDF_document_Page_0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875213">
              <a:off x="4106059" y="2515686"/>
              <a:ext cx="1667814" cy="2360272"/>
            </a:xfrm>
            <a:prstGeom prst="rect">
              <a:avLst/>
            </a:prstGeom>
            <a:noFill/>
            <a:ln w="38100">
              <a:solidFill>
                <a:schemeClr val="tx2">
                  <a:alpha val="30196"/>
                </a:schemeClr>
              </a:solidFill>
              <a:miter lim="800000"/>
              <a:headEnd/>
              <a:tailEnd/>
            </a:ln>
          </p:spPr>
        </p:pic>
        <p:pic>
          <p:nvPicPr>
            <p:cNvPr id="20486" name="Picture 3" descr="SNI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18770">
              <a:off x="3078923" y="1992438"/>
              <a:ext cx="1624077" cy="24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6" descr="ASTMD4573cover_Page_1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0200" y="1752600"/>
              <a:ext cx="1879842" cy="2515727"/>
            </a:xfrm>
            <a:prstGeom prst="rect">
              <a:avLst/>
            </a:prstGeom>
            <a:noFill/>
            <a:ln w="38100">
              <a:solidFill>
                <a:schemeClr val="tx2">
                  <a:alpha val="30196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66800" y="2362200"/>
            <a:ext cx="7315200" cy="39465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 err="1">
                <a:solidFill>
                  <a:srgbClr val="FF3300"/>
                </a:solidFill>
                <a:latin typeface="Georgia"/>
                <a:ea typeface="ＭＳ Ｐゴシック" pitchFamily="34" charset="-128"/>
              </a:rPr>
              <a:t>Dokumen</a:t>
            </a:r>
            <a:r>
              <a:rPr lang="en-US" sz="2000" b="1" dirty="0">
                <a:solidFill>
                  <a:prstClr val="white"/>
                </a:solidFill>
                <a:latin typeface="Georgia"/>
                <a:ea typeface="ＭＳ Ｐゴシック" pitchFamily="34" charset="-128"/>
              </a:rPr>
              <a:t>, </a:t>
            </a:r>
            <a:r>
              <a:rPr lang="id-ID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yang berisi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60000"/>
              <a:buFont typeface="Wingdings" pitchFamily="2" charset="2"/>
              <a:buNone/>
              <a:defRPr/>
            </a:pPr>
            <a:r>
              <a:rPr lang="id-ID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s</a:t>
            </a:r>
            <a:r>
              <a:rPr lang="en-US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p</a:t>
            </a:r>
            <a:r>
              <a:rPr lang="id-ID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esifikasi teknis atau</a:t>
            </a:r>
            <a:r>
              <a:rPr lang="en-US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 </a:t>
            </a:r>
            <a:r>
              <a:rPr lang="id-ID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se</a:t>
            </a:r>
            <a:r>
              <a:rPr lang="en-US" sz="2000" b="1" dirty="0" err="1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suatu</a:t>
            </a:r>
            <a:r>
              <a:rPr lang="en-US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 </a:t>
            </a:r>
            <a:r>
              <a:rPr lang="id-ID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yang dibakukan</a:t>
            </a:r>
            <a:r>
              <a:rPr lang="en-US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, </a:t>
            </a:r>
            <a:r>
              <a:rPr lang="id-ID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     </a:t>
            </a: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70000"/>
              </a:spcAft>
              <a:buSzPct val="70000"/>
              <a:defRPr/>
            </a:pPr>
            <a:r>
              <a:rPr lang="id-ID" sz="2000" b="1" dirty="0" smtClean="0">
                <a:solidFill>
                  <a:srgbClr val="C0504D"/>
                </a:solidFill>
                <a:latin typeface="Georgia"/>
                <a:ea typeface="ＭＳ Ｐゴシック" pitchFamily="34" charset="-128"/>
              </a:rPr>
              <a:t>  </a:t>
            </a:r>
            <a:endParaRPr lang="en-US" sz="2000" b="1" dirty="0">
              <a:solidFill>
                <a:srgbClr val="C0504D"/>
              </a:solidFill>
              <a:latin typeface="Georgia"/>
              <a:ea typeface="ＭＳ Ｐゴシック" pitchFamily="34" charset="-128"/>
            </a:endParaRP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70000"/>
              </a:spcAft>
              <a:buSzPct val="70000"/>
              <a:defRPr/>
            </a:pPr>
            <a:r>
              <a:rPr lang="en-US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d</a:t>
            </a:r>
            <a:r>
              <a:rPr lang="id-ID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isusun</a:t>
            </a:r>
            <a:r>
              <a:rPr lang="en-US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 </a:t>
            </a:r>
            <a:r>
              <a:rPr lang="id-ID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berdasarkan</a:t>
            </a:r>
            <a:r>
              <a:rPr lang="id-ID" sz="2000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                                                    </a:t>
            </a:r>
            <a:endParaRPr lang="en-US" sz="2000" dirty="0">
              <a:solidFill>
                <a:srgbClr val="008000"/>
              </a:solidFill>
              <a:latin typeface="Georgia"/>
              <a:ea typeface="ＭＳ Ｐゴシック" pitchFamily="34" charset="-128"/>
            </a:endParaRP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70000"/>
              </a:spcAft>
              <a:buSzPct val="70000"/>
              <a:defRPr/>
            </a:pPr>
            <a:r>
              <a:rPr lang="en-US" sz="2000" b="1" dirty="0" err="1">
                <a:solidFill>
                  <a:srgbClr val="FF3300"/>
                </a:solidFill>
                <a:latin typeface="Georgia"/>
                <a:ea typeface="ＭＳ Ｐゴシック" pitchFamily="34" charset="-128"/>
              </a:rPr>
              <a:t>konsensus</a:t>
            </a:r>
            <a:r>
              <a:rPr lang="id-ID" sz="2000" b="1" dirty="0">
                <a:solidFill>
                  <a:srgbClr val="FF3300"/>
                </a:solidFill>
                <a:latin typeface="Georgia"/>
                <a:ea typeface="ＭＳ Ｐゴシック" pitchFamily="34" charset="-128"/>
              </a:rPr>
              <a:t> </a:t>
            </a:r>
            <a:r>
              <a:rPr lang="id-ID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oleh</a:t>
            </a:r>
            <a:r>
              <a:rPr lang="id-ID" sz="2000" b="1" dirty="0">
                <a:solidFill>
                  <a:srgbClr val="C0504D"/>
                </a:solidFill>
                <a:latin typeface="Georgia"/>
                <a:ea typeface="ＭＳ Ｐゴシック" pitchFamily="34" charset="-128"/>
              </a:rPr>
              <a:t> </a:t>
            </a:r>
            <a:r>
              <a:rPr lang="id-ID" sz="2000" b="1" dirty="0">
                <a:solidFill>
                  <a:srgbClr val="FF3300"/>
                </a:solidFill>
                <a:latin typeface="Georgia"/>
                <a:ea typeface="ＭＳ Ｐゴシック" pitchFamily="34" charset="-128"/>
              </a:rPr>
              <a:t>semua pemangku kepentingan</a:t>
            </a:r>
            <a:r>
              <a:rPr lang="id-ID" sz="2000" b="1" dirty="0">
                <a:solidFill>
                  <a:prstClr val="black"/>
                </a:solidFill>
                <a:latin typeface="Georgia"/>
                <a:ea typeface="ＭＳ Ｐゴシック" pitchFamily="34" charset="-128"/>
              </a:rPr>
              <a:t> </a:t>
            </a:r>
            <a:endParaRPr lang="id-ID" sz="2000" b="1" dirty="0">
              <a:solidFill>
                <a:prstClr val="white"/>
              </a:solidFill>
              <a:latin typeface="Georgia"/>
              <a:ea typeface="ＭＳ Ｐゴシック" pitchFamily="34" charset="-128"/>
            </a:endParaRP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70000"/>
              </a:spcAft>
              <a:buSzPct val="70000"/>
              <a:defRPr/>
            </a:pPr>
            <a:r>
              <a:rPr lang="id-ID" sz="2000" b="1" dirty="0">
                <a:solidFill>
                  <a:prstClr val="white"/>
                </a:solidFill>
                <a:latin typeface="Georgia"/>
                <a:ea typeface="ＭＳ Ｐゴシック" pitchFamily="34" charset="-128"/>
              </a:rPr>
              <a:t>    </a:t>
            </a:r>
            <a:r>
              <a:rPr lang="id-ID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ditetapkan</a:t>
            </a:r>
            <a:r>
              <a:rPr lang="en-US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oleh</a:t>
            </a:r>
            <a:r>
              <a:rPr lang="id-ID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Georgia"/>
                <a:ea typeface="ＭＳ Ｐゴシック" pitchFamily="34" charset="-128"/>
              </a:rPr>
              <a:t>lembaga</a:t>
            </a:r>
            <a:r>
              <a:rPr lang="en-US" sz="2000" b="1" dirty="0">
                <a:solidFill>
                  <a:srgbClr val="FF3300"/>
                </a:solidFill>
                <a:latin typeface="Georgia"/>
                <a:ea typeface="ＭＳ Ｐゴシック" pitchFamily="34" charset="-128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Georgia"/>
                <a:ea typeface="ＭＳ Ｐゴシック" pitchFamily="34" charset="-128"/>
              </a:rPr>
              <a:t>berwenang</a:t>
            </a:r>
            <a:r>
              <a:rPr lang="id-ID" sz="2000" b="1" dirty="0">
                <a:solidFill>
                  <a:srgbClr val="FF3300"/>
                </a:solidFill>
                <a:latin typeface="Georgia"/>
                <a:ea typeface="ＭＳ Ｐゴシック" pitchFamily="34" charset="-128"/>
              </a:rPr>
              <a:t>,</a:t>
            </a:r>
            <a:r>
              <a:rPr lang="en-US" sz="2000" b="1" dirty="0">
                <a:solidFill>
                  <a:srgbClr val="FF3300"/>
                </a:solidFill>
                <a:latin typeface="Georgia"/>
                <a:ea typeface="ＭＳ Ｐゴシック" pitchFamily="34" charset="-128"/>
              </a:rPr>
              <a:t>  </a:t>
            </a:r>
            <a:endParaRPr lang="id-ID" sz="2000" b="1" dirty="0">
              <a:solidFill>
                <a:srgbClr val="FF3300"/>
              </a:solidFill>
              <a:latin typeface="Georgia"/>
              <a:ea typeface="ＭＳ Ｐゴシック" pitchFamily="34" charset="-128"/>
            </a:endParaRP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70000"/>
              </a:spcAft>
              <a:buSzPct val="70000"/>
              <a:defRPr/>
            </a:pPr>
            <a:r>
              <a:rPr lang="id-ID" sz="2000" b="1" dirty="0">
                <a:solidFill>
                  <a:prstClr val="white"/>
                </a:solidFill>
                <a:latin typeface="Georgia"/>
                <a:ea typeface="ＭＳ Ｐゴシック" pitchFamily="34" charset="-128"/>
              </a:rPr>
              <a:t>     </a:t>
            </a:r>
            <a:r>
              <a:rPr lang="id-ID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dipergunakan secara </a:t>
            </a:r>
            <a:r>
              <a:rPr lang="en-US" sz="2000" b="1" dirty="0" err="1">
                <a:solidFill>
                  <a:srgbClr val="FF3300"/>
                </a:solidFill>
                <a:latin typeface="Georgia"/>
                <a:ea typeface="ＭＳ Ｐゴシック" pitchFamily="34" charset="-128"/>
              </a:rPr>
              <a:t>umum</a:t>
            </a:r>
            <a:r>
              <a:rPr lang="en-US" sz="2000" b="1" dirty="0">
                <a:solidFill>
                  <a:srgbClr val="FF3300"/>
                </a:solidFill>
                <a:latin typeface="Georgia"/>
                <a:ea typeface="ＭＳ Ｐゴシック" pitchFamily="34" charset="-128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Georgia"/>
                <a:ea typeface="ＭＳ Ｐゴシック" pitchFamily="34" charset="-128"/>
              </a:rPr>
              <a:t>dan</a:t>
            </a:r>
            <a:r>
              <a:rPr lang="en-US" sz="2000" b="1" dirty="0">
                <a:solidFill>
                  <a:srgbClr val="FF3300"/>
                </a:solidFill>
                <a:latin typeface="Georgia"/>
                <a:ea typeface="ＭＳ Ｐゴシック" pitchFamily="34" charset="-128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Georgia"/>
                <a:ea typeface="ＭＳ Ｐゴシック" pitchFamily="34" charset="-128"/>
              </a:rPr>
              <a:t>berulang-ulang</a:t>
            </a:r>
            <a:r>
              <a:rPr lang="en-US" sz="2000" b="1" dirty="0">
                <a:solidFill>
                  <a:prstClr val="white"/>
                </a:solidFill>
                <a:latin typeface="Georgia"/>
                <a:ea typeface="ＭＳ Ｐゴシック" pitchFamily="34" charset="-128"/>
              </a:rPr>
              <a:t> </a:t>
            </a:r>
            <a:endParaRPr lang="id-ID" sz="2000" b="1" dirty="0">
              <a:solidFill>
                <a:prstClr val="white"/>
              </a:solidFill>
              <a:latin typeface="Georgia"/>
              <a:ea typeface="ＭＳ Ｐゴシック" pitchFamily="34" charset="-128"/>
            </a:endParaRP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70000"/>
              </a:spcAft>
              <a:buSzPct val="70000"/>
              <a:defRPr/>
            </a:pPr>
            <a:r>
              <a:rPr lang="id-ID" sz="2000" b="1" dirty="0">
                <a:solidFill>
                  <a:prstClr val="white"/>
                </a:solidFill>
                <a:latin typeface="Georgia"/>
                <a:ea typeface="ＭＳ Ｐゴシック" pitchFamily="34" charset="-128"/>
              </a:rPr>
              <a:t>     </a:t>
            </a:r>
            <a:r>
              <a:rPr lang="en-US" sz="2000" b="1" dirty="0" err="1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untuk</a:t>
            </a:r>
            <a:r>
              <a:rPr lang="en-US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memperoleh</a:t>
            </a:r>
            <a:r>
              <a:rPr lang="en-US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tingkat</a:t>
            </a:r>
            <a:r>
              <a:rPr lang="en-US" sz="2000" b="1" dirty="0">
                <a:solidFill>
                  <a:srgbClr val="008000"/>
                </a:solidFill>
                <a:latin typeface="Georgia"/>
                <a:ea typeface="ＭＳ Ｐゴシック" pitchFamily="34" charset="-128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Georgia"/>
                <a:ea typeface="ＭＳ Ｐゴシック" pitchFamily="34" charset="-128"/>
              </a:rPr>
              <a:t>keteraturan</a:t>
            </a:r>
            <a:r>
              <a:rPr lang="en-US" sz="2000" b="1" dirty="0">
                <a:solidFill>
                  <a:srgbClr val="FF3300"/>
                </a:solidFill>
                <a:latin typeface="Georgia"/>
                <a:ea typeface="ＭＳ Ｐゴシック" pitchFamily="34" charset="-128"/>
              </a:rPr>
              <a:t> yang optimum</a:t>
            </a:r>
            <a:r>
              <a:rPr lang="en-US" sz="2000" b="1" dirty="0">
                <a:solidFill>
                  <a:prstClr val="white"/>
                </a:solidFill>
                <a:latin typeface="Georgia"/>
                <a:ea typeface="ＭＳ Ｐゴシック" pitchFamily="34" charset="-128"/>
              </a:rPr>
              <a:t> </a:t>
            </a:r>
            <a:endParaRPr lang="en-US" sz="2000" b="1" dirty="0">
              <a:solidFill>
                <a:srgbClr val="C0504D"/>
              </a:solidFill>
              <a:latin typeface="Georgia"/>
              <a:ea typeface="ＭＳ Ｐゴシック" pitchFamily="34" charset="-128"/>
            </a:endParaRP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116013" y="115888"/>
            <a:ext cx="7696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d-ID" sz="4400" b="1">
                <a:solidFill>
                  <a:srgbClr val="008000"/>
                </a:solidFill>
                <a:latin typeface="Arial Rounded MT Bold" pitchFamily="34" charset="0"/>
                <a:ea typeface="ＭＳ Ｐゴシック" pitchFamily="34" charset="-128"/>
              </a:rPr>
              <a:t>STANDAR</a:t>
            </a:r>
          </a:p>
        </p:txBody>
      </p:sp>
    </p:spTree>
    <p:extLst>
      <p:ext uri="{BB962C8B-B14F-4D97-AF65-F5344CB8AC3E}">
        <p14:creationId xmlns:p14="http://schemas.microsoft.com/office/powerpoint/2010/main" xmlns="" val="26950127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958975" y="334803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 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7188" y="2043113"/>
            <a:ext cx="44291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.</a:t>
            </a:r>
            <a:endParaRPr lang="en-US" sz="2000" b="1" dirty="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6149" name="Picture 7" descr="cover_standar_ISO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586" y="1400174"/>
            <a:ext cx="2613238" cy="3685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0" name="Picture 8" descr="cover_standar_IEC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340768"/>
            <a:ext cx="1798761" cy="2357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1" name="Picture 9" descr="cover_standar_codex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1" y="3967163"/>
            <a:ext cx="1872208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905000" y="76200"/>
            <a:ext cx="5451475" cy="685800"/>
          </a:xfrm>
          <a:prstGeom prst="rect">
            <a:avLst/>
          </a:prstGeom>
          <a:solidFill>
            <a:srgbClr val="FFFF00"/>
          </a:soli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d-ID" sz="3000" b="1" dirty="0" smtClean="0">
                <a:solidFill>
                  <a:srgbClr val="000099"/>
                </a:solidFill>
                <a:latin typeface="Trebuchet MS" pitchFamily="34" charset="0"/>
                <a:ea typeface="ＭＳ Ｐゴシック" pitchFamily="34" charset="-128"/>
              </a:rPr>
              <a:t>SNI dan Standar internasional</a:t>
            </a:r>
            <a:endParaRPr lang="en-US" sz="3000" b="1" dirty="0">
              <a:solidFill>
                <a:srgbClr val="000099"/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6153" name="Picture 2" descr="D:\2012\Industrial Games UBAYA\materi_industrial_games_XXI\cover_SN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268760"/>
            <a:ext cx="26642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4818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90550" y="-171450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id-ID" smtClean="0"/>
              <a:t>Manfaat standar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id-ID" altLang="id-ID" dirty="0" smtClean="0"/>
              <a:t>Mutu produk</a:t>
            </a:r>
          </a:p>
          <a:p>
            <a:pPr eaLnBrk="1" hangingPunct="1">
              <a:buFontTx/>
              <a:buChar char="-"/>
            </a:pPr>
            <a:r>
              <a:rPr lang="id-ID" altLang="id-ID" dirty="0" smtClean="0"/>
              <a:t>Efisiensi waktu, biaya, tenaga</a:t>
            </a:r>
          </a:p>
          <a:p>
            <a:pPr eaLnBrk="1" hangingPunct="1">
              <a:buFontTx/>
              <a:buChar char="-"/>
            </a:pPr>
            <a:r>
              <a:rPr lang="id-ID" altLang="id-ID" dirty="0" smtClean="0"/>
              <a:t>Kerjasama</a:t>
            </a:r>
          </a:p>
          <a:p>
            <a:pPr eaLnBrk="1" hangingPunct="1">
              <a:buFontTx/>
              <a:buChar char="-"/>
            </a:pPr>
            <a:r>
              <a:rPr lang="id-ID" altLang="id-ID" dirty="0" smtClean="0"/>
              <a:t>Melindungi konsumen/pengguna</a:t>
            </a:r>
          </a:p>
          <a:p>
            <a:pPr eaLnBrk="1" hangingPunct="1">
              <a:buFontTx/>
              <a:buChar char="-"/>
            </a:pPr>
            <a:r>
              <a:rPr lang="id-ID" altLang="id-ID" dirty="0" smtClean="0"/>
              <a:t>Memuaskan konsumen/pengguna</a:t>
            </a:r>
          </a:p>
          <a:p>
            <a:pPr eaLnBrk="1" hangingPunct="1">
              <a:buFontTx/>
              <a:buChar char="-"/>
            </a:pPr>
            <a:r>
              <a:rPr lang="id-ID" altLang="id-ID" dirty="0" smtClean="0"/>
              <a:t>Kelestarian lingkungan</a:t>
            </a:r>
          </a:p>
          <a:p>
            <a:pPr eaLnBrk="1" hangingPunct="1">
              <a:buFontTx/>
              <a:buNone/>
            </a:pPr>
            <a:endParaRPr lang="id-ID" altLang="id-ID" dirty="0" smtClean="0"/>
          </a:p>
          <a:p>
            <a:pPr eaLnBrk="1" hangingPunct="1">
              <a:buFontTx/>
              <a:buNone/>
            </a:pPr>
            <a:endParaRPr lang="id-ID" alt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d-ID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PEMANFAATAN DOKUMEN STANDAR</a:t>
            </a:r>
            <a:endParaRPr lang="en-US" dirty="0" smtClean="0">
              <a:solidFill>
                <a:srgbClr val="00B05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id-ID" sz="2800" dirty="0" smtClean="0">
                <a:solidFill>
                  <a:srgbClr val="009999"/>
                </a:solidFill>
                <a:latin typeface="Arial" charset="0"/>
                <a:ea typeface="+mn-ea"/>
                <a:cs typeface="+mn-cs"/>
              </a:rPr>
              <a:t>Referensi dalam</a:t>
            </a:r>
            <a:endParaRPr lang="en-US" sz="2400" dirty="0" smtClean="0">
              <a:latin typeface="Arial" charset="0"/>
              <a:ea typeface="+mn-ea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id-ID" dirty="0" smtClean="0">
                <a:latin typeface="Arial" charset="0"/>
                <a:ea typeface="+mn-ea"/>
              </a:rPr>
              <a:t>Pendidikan </a:t>
            </a:r>
            <a:endParaRPr lang="en-US" dirty="0" smtClean="0">
              <a:latin typeface="Arial" charset="0"/>
              <a:ea typeface="+mn-ea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 err="1" smtClean="0">
                <a:latin typeface="Arial" charset="0"/>
                <a:ea typeface="+mn-ea"/>
              </a:rPr>
              <a:t>Penelitian</a:t>
            </a:r>
            <a:r>
              <a:rPr lang="en-US" dirty="0" smtClean="0">
                <a:latin typeface="Arial" charset="0"/>
                <a:ea typeface="+mn-ea"/>
              </a:rPr>
              <a:t> </a:t>
            </a:r>
            <a:r>
              <a:rPr lang="en-US" dirty="0">
                <a:latin typeface="Arial" charset="0"/>
                <a:ea typeface="+mn-ea"/>
              </a:rPr>
              <a:t>(</a:t>
            </a:r>
            <a:r>
              <a:rPr lang="en-US" dirty="0" err="1">
                <a:latin typeface="Arial" charset="0"/>
                <a:ea typeface="+mn-ea"/>
              </a:rPr>
              <a:t>skripsi</a:t>
            </a:r>
            <a:r>
              <a:rPr lang="en-US" dirty="0">
                <a:latin typeface="Arial" charset="0"/>
                <a:ea typeface="+mn-ea"/>
              </a:rPr>
              <a:t>, </a:t>
            </a:r>
            <a:r>
              <a:rPr lang="en-US" dirty="0" err="1">
                <a:latin typeface="Arial" charset="0"/>
                <a:ea typeface="+mn-ea"/>
              </a:rPr>
              <a:t>tesis</a:t>
            </a:r>
            <a:r>
              <a:rPr lang="en-US" dirty="0">
                <a:latin typeface="Arial" charset="0"/>
                <a:ea typeface="+mn-ea"/>
              </a:rPr>
              <a:t>, </a:t>
            </a:r>
            <a:r>
              <a:rPr lang="en-US" dirty="0" err="1">
                <a:latin typeface="Arial" charset="0"/>
                <a:ea typeface="+mn-ea"/>
              </a:rPr>
              <a:t>disertasi</a:t>
            </a:r>
            <a:r>
              <a:rPr lang="en-US" dirty="0">
                <a:latin typeface="Arial" charset="0"/>
                <a:ea typeface="+mn-ea"/>
              </a:rPr>
              <a:t>, </a:t>
            </a:r>
            <a:r>
              <a:rPr lang="en-US" dirty="0" err="1">
                <a:latin typeface="Arial" charset="0"/>
                <a:ea typeface="+mn-ea"/>
              </a:rPr>
              <a:t>penelitian</a:t>
            </a:r>
            <a:r>
              <a:rPr lang="en-US" dirty="0">
                <a:latin typeface="Arial" charset="0"/>
                <a:ea typeface="+mn-ea"/>
              </a:rPr>
              <a:t> </a:t>
            </a:r>
            <a:r>
              <a:rPr lang="en-US" dirty="0" err="1">
                <a:latin typeface="Arial" charset="0"/>
                <a:ea typeface="+mn-ea"/>
              </a:rPr>
              <a:t>ilmiah</a:t>
            </a:r>
            <a:r>
              <a:rPr lang="en-US" dirty="0">
                <a:latin typeface="Arial" charset="0"/>
                <a:ea typeface="+mn-ea"/>
              </a:rPr>
              <a:t>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id-ID" dirty="0" smtClean="0">
                <a:latin typeface="Arial" charset="0"/>
                <a:ea typeface="+mn-ea"/>
              </a:rPr>
              <a:t>Proses2 di </a:t>
            </a:r>
            <a:r>
              <a:rPr lang="en-US" dirty="0" smtClean="0">
                <a:latin typeface="Arial" charset="0"/>
                <a:ea typeface="+mn-ea"/>
              </a:rPr>
              <a:t>lab</a:t>
            </a:r>
            <a:endParaRPr lang="en-US" dirty="0">
              <a:latin typeface="Arial" charset="0"/>
              <a:ea typeface="+mn-ea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id-ID" smtClean="0">
                <a:latin typeface="Arial" charset="0"/>
                <a:ea typeface="+mn-ea"/>
              </a:rPr>
              <a:t>Proses </a:t>
            </a:r>
            <a:r>
              <a:rPr lang="id-ID" dirty="0" smtClean="0">
                <a:latin typeface="Arial" charset="0"/>
                <a:ea typeface="+mn-ea"/>
              </a:rPr>
              <a:t>produksi </a:t>
            </a:r>
            <a:r>
              <a:rPr lang="en-US" dirty="0" smtClean="0">
                <a:latin typeface="Arial" charset="0"/>
                <a:ea typeface="+mn-ea"/>
              </a:rPr>
              <a:t> </a:t>
            </a:r>
            <a:r>
              <a:rPr lang="en-US" dirty="0">
                <a:latin typeface="Arial" charset="0"/>
                <a:ea typeface="+mn-ea"/>
              </a:rPr>
              <a:t>(</a:t>
            </a:r>
            <a:r>
              <a:rPr lang="en-US" dirty="0" err="1">
                <a:latin typeface="Arial" charset="0"/>
                <a:ea typeface="+mn-ea"/>
              </a:rPr>
              <a:t>pembuatan</a:t>
            </a:r>
            <a:r>
              <a:rPr lang="en-US" dirty="0">
                <a:latin typeface="Arial" charset="0"/>
                <a:ea typeface="+mn-ea"/>
              </a:rPr>
              <a:t> </a:t>
            </a:r>
            <a:r>
              <a:rPr lang="en-US" dirty="0" err="1">
                <a:latin typeface="Arial" charset="0"/>
                <a:ea typeface="+mn-ea"/>
              </a:rPr>
              <a:t>dan</a:t>
            </a:r>
            <a:r>
              <a:rPr lang="en-US" dirty="0">
                <a:latin typeface="Arial" charset="0"/>
                <a:ea typeface="+mn-ea"/>
              </a:rPr>
              <a:t> </a:t>
            </a:r>
            <a:r>
              <a:rPr lang="en-US" dirty="0" err="1">
                <a:latin typeface="Arial" charset="0"/>
                <a:ea typeface="+mn-ea"/>
              </a:rPr>
              <a:t>pengujian</a:t>
            </a:r>
            <a:r>
              <a:rPr lang="en-US" dirty="0">
                <a:latin typeface="Arial" charset="0"/>
                <a:ea typeface="+mn-ea"/>
              </a:rPr>
              <a:t>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id-ID" dirty="0" smtClean="0">
                <a:latin typeface="Arial" charset="0"/>
                <a:ea typeface="+mn-ea"/>
              </a:rPr>
              <a:t>Acuan sistem manajemen mutu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id-ID" dirty="0" smtClean="0">
                <a:latin typeface="Arial" charset="0"/>
                <a:ea typeface="+mn-ea"/>
              </a:rPr>
              <a:t>Penentuan mutu</a:t>
            </a:r>
            <a:r>
              <a:rPr lang="en-US" dirty="0" smtClean="0">
                <a:latin typeface="Arial" charset="0"/>
                <a:ea typeface="+mn-ea"/>
              </a:rPr>
              <a:t> (</a:t>
            </a:r>
            <a:r>
              <a:rPr lang="id-ID" dirty="0" smtClean="0">
                <a:latin typeface="Arial" charset="0"/>
                <a:ea typeface="+mn-ea"/>
              </a:rPr>
              <a:t>termasuk utk </a:t>
            </a:r>
            <a:r>
              <a:rPr lang="en-US" dirty="0" err="1" smtClean="0">
                <a:latin typeface="Arial" charset="0"/>
                <a:ea typeface="+mn-ea"/>
              </a:rPr>
              <a:t>ekspor</a:t>
            </a:r>
            <a:r>
              <a:rPr lang="en-US" dirty="0" smtClean="0">
                <a:latin typeface="Arial" charset="0"/>
                <a:ea typeface="+mn-ea"/>
              </a:rPr>
              <a:t> </a:t>
            </a:r>
            <a:r>
              <a:rPr lang="en-US" dirty="0" err="1">
                <a:latin typeface="Arial" charset="0"/>
                <a:ea typeface="+mn-ea"/>
              </a:rPr>
              <a:t>dan</a:t>
            </a:r>
            <a:r>
              <a:rPr lang="en-US" dirty="0">
                <a:latin typeface="Arial" charset="0"/>
                <a:ea typeface="+mn-ea"/>
              </a:rPr>
              <a:t> </a:t>
            </a:r>
            <a:r>
              <a:rPr lang="en-US" dirty="0" err="1" smtClean="0">
                <a:latin typeface="Arial" charset="0"/>
                <a:ea typeface="+mn-ea"/>
              </a:rPr>
              <a:t>impor</a:t>
            </a:r>
            <a:r>
              <a:rPr lang="en-US" dirty="0" smtClean="0">
                <a:latin typeface="Arial" charset="0"/>
                <a:ea typeface="+mn-ea"/>
              </a:rPr>
              <a:t>)</a:t>
            </a:r>
            <a:endParaRPr lang="id-ID" dirty="0" smtClean="0">
              <a:latin typeface="Arial" charset="0"/>
              <a:ea typeface="+mn-ea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 err="1" smtClean="0">
                <a:latin typeface="Arial" charset="0"/>
                <a:ea typeface="+mn-ea"/>
              </a:rPr>
              <a:t>Jaminan</a:t>
            </a:r>
            <a:r>
              <a:rPr lang="en-US" dirty="0" smtClean="0">
                <a:latin typeface="Arial" charset="0"/>
                <a:ea typeface="+mn-ea"/>
              </a:rPr>
              <a:t> </a:t>
            </a:r>
            <a:r>
              <a:rPr lang="en-US" dirty="0" err="1">
                <a:latin typeface="Arial" charset="0"/>
                <a:ea typeface="+mn-ea"/>
              </a:rPr>
              <a:t>keamanan</a:t>
            </a:r>
            <a:r>
              <a:rPr lang="en-US" dirty="0">
                <a:latin typeface="Arial" charset="0"/>
                <a:ea typeface="+mn-ea"/>
              </a:rPr>
              <a:t>, </a:t>
            </a:r>
            <a:r>
              <a:rPr lang="en-US" dirty="0" err="1">
                <a:latin typeface="Arial" charset="0"/>
                <a:ea typeface="+mn-ea"/>
              </a:rPr>
              <a:t>keselamatan</a:t>
            </a:r>
            <a:r>
              <a:rPr lang="en-US" dirty="0">
                <a:latin typeface="Arial" charset="0"/>
                <a:ea typeface="+mn-ea"/>
              </a:rPr>
              <a:t>, </a:t>
            </a:r>
            <a:r>
              <a:rPr lang="en-US" dirty="0" err="1">
                <a:latin typeface="Arial" charset="0"/>
                <a:ea typeface="+mn-ea"/>
              </a:rPr>
              <a:t>kesehatan</a:t>
            </a:r>
            <a:r>
              <a:rPr lang="en-US" dirty="0">
                <a:latin typeface="Arial" charset="0"/>
                <a:ea typeface="+mn-ea"/>
              </a:rPr>
              <a:t> </a:t>
            </a:r>
            <a:r>
              <a:rPr lang="en-US" dirty="0" err="1">
                <a:latin typeface="Arial" charset="0"/>
                <a:ea typeface="+mn-ea"/>
              </a:rPr>
              <a:t>dan</a:t>
            </a:r>
            <a:r>
              <a:rPr lang="en-US" dirty="0">
                <a:latin typeface="Arial" charset="0"/>
                <a:ea typeface="+mn-ea"/>
              </a:rPr>
              <a:t> </a:t>
            </a:r>
            <a:r>
              <a:rPr lang="en-US" dirty="0" err="1">
                <a:latin typeface="Arial" charset="0"/>
                <a:ea typeface="+mn-ea"/>
              </a:rPr>
              <a:t>lingkungan</a:t>
            </a:r>
            <a:r>
              <a:rPr lang="en-US" dirty="0">
                <a:latin typeface="Arial" charset="0"/>
                <a:ea typeface="+mn-ea"/>
              </a:rPr>
              <a:t> </a:t>
            </a:r>
            <a:r>
              <a:rPr lang="en-US" dirty="0" err="1" smtClean="0">
                <a:latin typeface="Arial" charset="0"/>
                <a:ea typeface="+mn-ea"/>
              </a:rPr>
              <a:t>hidup</a:t>
            </a:r>
            <a:endParaRPr lang="id-ID" dirty="0" smtClean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625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547813" y="76200"/>
            <a:ext cx="7138987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Lingkup Standar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N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SN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SN-them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BSN4</Template>
  <TotalTime>7185</TotalTime>
  <Words>1273</Words>
  <Application>Microsoft Office PowerPoint</Application>
  <PresentationFormat>On-screen Show (4:3)</PresentationFormat>
  <Paragraphs>255</Paragraphs>
  <Slides>40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BSN4</vt:lpstr>
      <vt:lpstr>5_Custom Design</vt:lpstr>
      <vt:lpstr>6_Custom Design</vt:lpstr>
      <vt:lpstr>BSN1</vt:lpstr>
      <vt:lpstr>BSN-theme-2</vt:lpstr>
      <vt:lpstr>Slide 1</vt:lpstr>
      <vt:lpstr>Standar dan standardisasi Sebagai Kompetensi </vt:lpstr>
      <vt:lpstr>Standar dan standardisasi Sebagai Kompetensi </vt:lpstr>
      <vt:lpstr>Standar dan standardisasi Sebagai Kompetensi </vt:lpstr>
      <vt:lpstr>Slide 5</vt:lpstr>
      <vt:lpstr>Slide 6</vt:lpstr>
      <vt:lpstr>Manfaat standar</vt:lpstr>
      <vt:lpstr>PEMANFAATAN DOKUMEN STANDAR</vt:lpstr>
      <vt:lpstr>Lingkup Standar</vt:lpstr>
      <vt:lpstr>Standar Internasional</vt:lpstr>
      <vt:lpstr>Slide 11</vt:lpstr>
      <vt:lpstr>Slide 12</vt:lpstr>
      <vt:lpstr>Slide 13</vt:lpstr>
      <vt:lpstr>Standar Nasional</vt:lpstr>
      <vt:lpstr>Standar Asosiasi</vt:lpstr>
      <vt:lpstr>Lembaga Berwenang  di Bidang Perpusdokinfo</vt:lpstr>
      <vt:lpstr>Komite Teknis ISO  untuk Standar Perpusdokinfo</vt:lpstr>
      <vt:lpstr> ISO/TC 46/SC 9     Identification and description (24 + 9)</vt:lpstr>
      <vt:lpstr>ISO/TC 46/SC 10  dan ISO/TC 46/SC 11 </vt:lpstr>
      <vt:lpstr> ISO/TC 46/SC 8   Quality - Statistics and performance evaluation  (9 Std + 3 under dev.) </vt:lpstr>
      <vt:lpstr>ISO/TC 46/SC 4     Technical interoperability (25 + 3)</vt:lpstr>
      <vt:lpstr>Komite Teknik SNI  Bidang Perpusdokinfo</vt:lpstr>
      <vt:lpstr>Komtek 01 – 01      Perpustakaan dan Kepustakaan</vt:lpstr>
      <vt:lpstr>Komtek 01 – 05     Dokumentasi dan Informasi</vt:lpstr>
      <vt:lpstr>SNI Perlu Review</vt:lpstr>
      <vt:lpstr>Standar  Organisasi Profesi (IFLA)</vt:lpstr>
      <vt:lpstr>Slide 27</vt:lpstr>
      <vt:lpstr>Standar  Organisasi Profesi (IFLA)</vt:lpstr>
      <vt:lpstr> Standar IFLA </vt:lpstr>
      <vt:lpstr>Standar IFLA</vt:lpstr>
      <vt:lpstr>Standar IFLA</vt:lpstr>
      <vt:lpstr>IFLA + ISO</vt:lpstr>
      <vt:lpstr>Contoh  Standar  Organisasi Profesi</vt:lpstr>
      <vt:lpstr>Contoh Standar Perpusnas www.perpusnas.go.id</vt:lpstr>
      <vt:lpstr>Beberapa PR </vt:lpstr>
      <vt:lpstr>Layanan Dokumen SNI  dan Standar lain(ISO, IEC, ASTM, BSI, dsb)</vt:lpstr>
      <vt:lpstr>Program Fasilitasi SNI 2017 </vt:lpstr>
      <vt:lpstr>SNI Corner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ismail - [2010]</cp:lastModifiedBy>
  <cp:revision>516</cp:revision>
  <dcterms:created xsi:type="dcterms:W3CDTF">2009-03-01T00:06:02Z</dcterms:created>
  <dcterms:modified xsi:type="dcterms:W3CDTF">2017-11-13T01:45:27Z</dcterms:modified>
</cp:coreProperties>
</file>