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8" r:id="rId2"/>
    <p:sldId id="278" r:id="rId3"/>
    <p:sldId id="279" r:id="rId4"/>
    <p:sldId id="269" r:id="rId5"/>
    <p:sldId id="277" r:id="rId6"/>
    <p:sldId id="270" r:id="rId7"/>
    <p:sldId id="271" r:id="rId8"/>
    <p:sldId id="272" r:id="rId9"/>
    <p:sldId id="273" r:id="rId10"/>
    <p:sldId id="274" r:id="rId11"/>
    <p:sldId id="275" r:id="rId12"/>
    <p:sldId id="276" r:id="rId13"/>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3"/>
  </p:normalViewPr>
  <p:slideViewPr>
    <p:cSldViewPr snapToGrid="0" snapToObjects="1">
      <p:cViewPr varScale="1">
        <p:scale>
          <a:sx n="105" d="100"/>
          <a:sy n="105" d="100"/>
        </p:scale>
        <p:origin x="8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Judul">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B9DA2127-D5C9-7445-93F7-58CF6BC7B34B}"/>
              </a:ext>
            </a:extLst>
          </p:cNvPr>
          <p:cNvSpPr>
            <a:spLocks noGrp="1"/>
          </p:cNvSpPr>
          <p:nvPr>
            <p:ph type="ctrTitle"/>
          </p:nvPr>
        </p:nvSpPr>
        <p:spPr>
          <a:xfrm>
            <a:off x="1524000" y="1122363"/>
            <a:ext cx="9144000" cy="2387600"/>
          </a:xfrm>
        </p:spPr>
        <p:txBody>
          <a:bodyPr anchor="b"/>
          <a:lstStyle>
            <a:lvl1pPr algn="ctr">
              <a:defRPr sz="6000"/>
            </a:lvl1pPr>
          </a:lstStyle>
          <a:p>
            <a:r>
              <a:rPr lang="id-ID"/>
              <a:t>Klik untuk mengedit gaya judul Master</a:t>
            </a:r>
          </a:p>
        </p:txBody>
      </p:sp>
      <p:sp>
        <p:nvSpPr>
          <p:cNvPr id="3" name="Subjudul 2">
            <a:extLst>
              <a:ext uri="{FF2B5EF4-FFF2-40B4-BE49-F238E27FC236}">
                <a16:creationId xmlns:a16="http://schemas.microsoft.com/office/drawing/2014/main" id="{118F042D-95CB-7E4C-AD24-CDB5FF7136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d-ID"/>
              <a:t>Klik untuk mengedit gaya subjudul Master</a:t>
            </a:r>
          </a:p>
        </p:txBody>
      </p:sp>
      <p:sp>
        <p:nvSpPr>
          <p:cNvPr id="4" name="Tampungan Tanggal 3">
            <a:extLst>
              <a:ext uri="{FF2B5EF4-FFF2-40B4-BE49-F238E27FC236}">
                <a16:creationId xmlns:a16="http://schemas.microsoft.com/office/drawing/2014/main" id="{CA11F890-2D1B-BF4D-8D34-A4DC660CC7B8}"/>
              </a:ext>
            </a:extLst>
          </p:cNvPr>
          <p:cNvSpPr>
            <a:spLocks noGrp="1"/>
          </p:cNvSpPr>
          <p:nvPr>
            <p:ph type="dt" sz="half" idx="10"/>
          </p:nvPr>
        </p:nvSpPr>
        <p:spPr/>
        <p:txBody>
          <a:bodyPr/>
          <a:lstStyle/>
          <a:p>
            <a:fld id="{8882DA96-E065-1846-8C32-F3352AEBAC1E}" type="datetimeFigureOut">
              <a:rPr lang="id-ID" smtClean="0"/>
              <a:t>07/05/20</a:t>
            </a:fld>
            <a:endParaRPr lang="id-ID"/>
          </a:p>
        </p:txBody>
      </p:sp>
      <p:sp>
        <p:nvSpPr>
          <p:cNvPr id="5" name="Tampungan Kaki 4">
            <a:extLst>
              <a:ext uri="{FF2B5EF4-FFF2-40B4-BE49-F238E27FC236}">
                <a16:creationId xmlns:a16="http://schemas.microsoft.com/office/drawing/2014/main" id="{C488071A-7DAC-6243-9416-F210986F7DA2}"/>
              </a:ext>
            </a:extLst>
          </p:cNvPr>
          <p:cNvSpPr>
            <a:spLocks noGrp="1"/>
          </p:cNvSpPr>
          <p:nvPr>
            <p:ph type="ftr" sz="quarter" idx="11"/>
          </p:nvPr>
        </p:nvSpPr>
        <p:spPr/>
        <p:txBody>
          <a:bodyPr/>
          <a:lstStyle/>
          <a:p>
            <a:endParaRPr lang="id-ID"/>
          </a:p>
        </p:txBody>
      </p:sp>
      <p:sp>
        <p:nvSpPr>
          <p:cNvPr id="6" name="Tampungan Nomor Slide 5">
            <a:extLst>
              <a:ext uri="{FF2B5EF4-FFF2-40B4-BE49-F238E27FC236}">
                <a16:creationId xmlns:a16="http://schemas.microsoft.com/office/drawing/2014/main" id="{A1D2F5BF-75DF-F246-9D22-CC9F55F81878}"/>
              </a:ext>
            </a:extLst>
          </p:cNvPr>
          <p:cNvSpPr>
            <a:spLocks noGrp="1"/>
          </p:cNvSpPr>
          <p:nvPr>
            <p:ph type="sldNum" sz="quarter" idx="12"/>
          </p:nvPr>
        </p:nvSpPr>
        <p:spPr/>
        <p:txBody>
          <a:bodyPr/>
          <a:lstStyle/>
          <a:p>
            <a:fld id="{BA20740B-DA9C-7D42-939F-31C312D79282}" type="slidenum">
              <a:rPr lang="id-ID" smtClean="0"/>
              <a:t>‹#›</a:t>
            </a:fld>
            <a:endParaRPr lang="id-ID"/>
          </a:p>
        </p:txBody>
      </p:sp>
    </p:spTree>
    <p:extLst>
      <p:ext uri="{BB962C8B-B14F-4D97-AF65-F5344CB8AC3E}">
        <p14:creationId xmlns:p14="http://schemas.microsoft.com/office/powerpoint/2010/main" val="28636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Judul dan Teks Vertikal">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EE209483-FAA8-5744-945B-F26168846DCD}"/>
              </a:ext>
            </a:extLst>
          </p:cNvPr>
          <p:cNvSpPr>
            <a:spLocks noGrp="1"/>
          </p:cNvSpPr>
          <p:nvPr>
            <p:ph type="title"/>
          </p:nvPr>
        </p:nvSpPr>
        <p:spPr/>
        <p:txBody>
          <a:bodyPr/>
          <a:lstStyle/>
          <a:p>
            <a:r>
              <a:rPr lang="id-ID"/>
              <a:t>Klik untuk mengedit gaya judul Master</a:t>
            </a:r>
          </a:p>
        </p:txBody>
      </p:sp>
      <p:sp>
        <p:nvSpPr>
          <p:cNvPr id="3" name="Tampungan Teks Vertikal 2">
            <a:extLst>
              <a:ext uri="{FF2B5EF4-FFF2-40B4-BE49-F238E27FC236}">
                <a16:creationId xmlns:a16="http://schemas.microsoft.com/office/drawing/2014/main" id="{34FFCDF2-879D-9C45-8E85-A7403E5F47BC}"/>
              </a:ext>
            </a:extLst>
          </p:cNvPr>
          <p:cNvSpPr>
            <a:spLocks noGrp="1"/>
          </p:cNvSpPr>
          <p:nvPr>
            <p:ph type="body" orient="vert" idx="1"/>
          </p:nvPr>
        </p:nvSpPr>
        <p:spPr/>
        <p:txBody>
          <a:bodyPr vert="eaVert"/>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4" name="Tampungan Tanggal 3">
            <a:extLst>
              <a:ext uri="{FF2B5EF4-FFF2-40B4-BE49-F238E27FC236}">
                <a16:creationId xmlns:a16="http://schemas.microsoft.com/office/drawing/2014/main" id="{702D8B86-8D8D-A94C-BA2D-5E92EF546CD4}"/>
              </a:ext>
            </a:extLst>
          </p:cNvPr>
          <p:cNvSpPr>
            <a:spLocks noGrp="1"/>
          </p:cNvSpPr>
          <p:nvPr>
            <p:ph type="dt" sz="half" idx="10"/>
          </p:nvPr>
        </p:nvSpPr>
        <p:spPr/>
        <p:txBody>
          <a:bodyPr/>
          <a:lstStyle/>
          <a:p>
            <a:fld id="{8882DA96-E065-1846-8C32-F3352AEBAC1E}" type="datetimeFigureOut">
              <a:rPr lang="id-ID" smtClean="0"/>
              <a:t>07/05/20</a:t>
            </a:fld>
            <a:endParaRPr lang="id-ID"/>
          </a:p>
        </p:txBody>
      </p:sp>
      <p:sp>
        <p:nvSpPr>
          <p:cNvPr id="5" name="Tampungan Kaki 4">
            <a:extLst>
              <a:ext uri="{FF2B5EF4-FFF2-40B4-BE49-F238E27FC236}">
                <a16:creationId xmlns:a16="http://schemas.microsoft.com/office/drawing/2014/main" id="{2AC9A399-D46B-C94F-AF52-1C3109175612}"/>
              </a:ext>
            </a:extLst>
          </p:cNvPr>
          <p:cNvSpPr>
            <a:spLocks noGrp="1"/>
          </p:cNvSpPr>
          <p:nvPr>
            <p:ph type="ftr" sz="quarter" idx="11"/>
          </p:nvPr>
        </p:nvSpPr>
        <p:spPr/>
        <p:txBody>
          <a:bodyPr/>
          <a:lstStyle/>
          <a:p>
            <a:endParaRPr lang="id-ID"/>
          </a:p>
        </p:txBody>
      </p:sp>
      <p:sp>
        <p:nvSpPr>
          <p:cNvPr id="6" name="Tampungan Nomor Slide 5">
            <a:extLst>
              <a:ext uri="{FF2B5EF4-FFF2-40B4-BE49-F238E27FC236}">
                <a16:creationId xmlns:a16="http://schemas.microsoft.com/office/drawing/2014/main" id="{706E163C-2F96-6747-B95F-29FFA83D446C}"/>
              </a:ext>
            </a:extLst>
          </p:cNvPr>
          <p:cNvSpPr>
            <a:spLocks noGrp="1"/>
          </p:cNvSpPr>
          <p:nvPr>
            <p:ph type="sldNum" sz="quarter" idx="12"/>
          </p:nvPr>
        </p:nvSpPr>
        <p:spPr/>
        <p:txBody>
          <a:bodyPr/>
          <a:lstStyle/>
          <a:p>
            <a:fld id="{BA20740B-DA9C-7D42-939F-31C312D79282}" type="slidenum">
              <a:rPr lang="id-ID" smtClean="0"/>
              <a:t>‹#›</a:t>
            </a:fld>
            <a:endParaRPr lang="id-ID"/>
          </a:p>
        </p:txBody>
      </p:sp>
    </p:spTree>
    <p:extLst>
      <p:ext uri="{BB962C8B-B14F-4D97-AF65-F5344CB8AC3E}">
        <p14:creationId xmlns:p14="http://schemas.microsoft.com/office/powerpoint/2010/main" val="3116656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Judul Vertikal dan Teks">
    <p:spTree>
      <p:nvGrpSpPr>
        <p:cNvPr id="1" name=""/>
        <p:cNvGrpSpPr/>
        <p:nvPr/>
      </p:nvGrpSpPr>
      <p:grpSpPr>
        <a:xfrm>
          <a:off x="0" y="0"/>
          <a:ext cx="0" cy="0"/>
          <a:chOff x="0" y="0"/>
          <a:chExt cx="0" cy="0"/>
        </a:xfrm>
      </p:grpSpPr>
      <p:sp>
        <p:nvSpPr>
          <p:cNvPr id="2" name="Judul Vertikal 1">
            <a:extLst>
              <a:ext uri="{FF2B5EF4-FFF2-40B4-BE49-F238E27FC236}">
                <a16:creationId xmlns:a16="http://schemas.microsoft.com/office/drawing/2014/main" id="{5571CC7A-B7F6-4F48-8399-3DB85F77613A}"/>
              </a:ext>
            </a:extLst>
          </p:cNvPr>
          <p:cNvSpPr>
            <a:spLocks noGrp="1"/>
          </p:cNvSpPr>
          <p:nvPr>
            <p:ph type="title" orient="vert"/>
          </p:nvPr>
        </p:nvSpPr>
        <p:spPr>
          <a:xfrm>
            <a:off x="8724900" y="365125"/>
            <a:ext cx="2628900" cy="5811838"/>
          </a:xfrm>
        </p:spPr>
        <p:txBody>
          <a:bodyPr vert="eaVert"/>
          <a:lstStyle/>
          <a:p>
            <a:r>
              <a:rPr lang="id-ID"/>
              <a:t>Klik untuk mengedit gaya judul Master</a:t>
            </a:r>
          </a:p>
        </p:txBody>
      </p:sp>
      <p:sp>
        <p:nvSpPr>
          <p:cNvPr id="3" name="Tampungan Teks Vertikal 2">
            <a:extLst>
              <a:ext uri="{FF2B5EF4-FFF2-40B4-BE49-F238E27FC236}">
                <a16:creationId xmlns:a16="http://schemas.microsoft.com/office/drawing/2014/main" id="{63600EED-BB8D-FF40-B740-8B14BE6D0F02}"/>
              </a:ext>
            </a:extLst>
          </p:cNvPr>
          <p:cNvSpPr>
            <a:spLocks noGrp="1"/>
          </p:cNvSpPr>
          <p:nvPr>
            <p:ph type="body" orient="vert" idx="1"/>
          </p:nvPr>
        </p:nvSpPr>
        <p:spPr>
          <a:xfrm>
            <a:off x="838200" y="365125"/>
            <a:ext cx="7734300" cy="5811838"/>
          </a:xfrm>
        </p:spPr>
        <p:txBody>
          <a:bodyPr vert="eaVert"/>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4" name="Tampungan Tanggal 3">
            <a:extLst>
              <a:ext uri="{FF2B5EF4-FFF2-40B4-BE49-F238E27FC236}">
                <a16:creationId xmlns:a16="http://schemas.microsoft.com/office/drawing/2014/main" id="{0F6E21EF-2568-2948-8406-606C42B2F9E6}"/>
              </a:ext>
            </a:extLst>
          </p:cNvPr>
          <p:cNvSpPr>
            <a:spLocks noGrp="1"/>
          </p:cNvSpPr>
          <p:nvPr>
            <p:ph type="dt" sz="half" idx="10"/>
          </p:nvPr>
        </p:nvSpPr>
        <p:spPr/>
        <p:txBody>
          <a:bodyPr/>
          <a:lstStyle/>
          <a:p>
            <a:fld id="{8882DA96-E065-1846-8C32-F3352AEBAC1E}" type="datetimeFigureOut">
              <a:rPr lang="id-ID" smtClean="0"/>
              <a:t>07/05/20</a:t>
            </a:fld>
            <a:endParaRPr lang="id-ID"/>
          </a:p>
        </p:txBody>
      </p:sp>
      <p:sp>
        <p:nvSpPr>
          <p:cNvPr id="5" name="Tampungan Kaki 4">
            <a:extLst>
              <a:ext uri="{FF2B5EF4-FFF2-40B4-BE49-F238E27FC236}">
                <a16:creationId xmlns:a16="http://schemas.microsoft.com/office/drawing/2014/main" id="{2F45069E-803D-4E41-A5B1-913E9E24F2D6}"/>
              </a:ext>
            </a:extLst>
          </p:cNvPr>
          <p:cNvSpPr>
            <a:spLocks noGrp="1"/>
          </p:cNvSpPr>
          <p:nvPr>
            <p:ph type="ftr" sz="quarter" idx="11"/>
          </p:nvPr>
        </p:nvSpPr>
        <p:spPr/>
        <p:txBody>
          <a:bodyPr/>
          <a:lstStyle/>
          <a:p>
            <a:endParaRPr lang="id-ID"/>
          </a:p>
        </p:txBody>
      </p:sp>
      <p:sp>
        <p:nvSpPr>
          <p:cNvPr id="6" name="Tampungan Nomor Slide 5">
            <a:extLst>
              <a:ext uri="{FF2B5EF4-FFF2-40B4-BE49-F238E27FC236}">
                <a16:creationId xmlns:a16="http://schemas.microsoft.com/office/drawing/2014/main" id="{52A22ECC-35D6-334C-8463-E1C675103A9B}"/>
              </a:ext>
            </a:extLst>
          </p:cNvPr>
          <p:cNvSpPr>
            <a:spLocks noGrp="1"/>
          </p:cNvSpPr>
          <p:nvPr>
            <p:ph type="sldNum" sz="quarter" idx="12"/>
          </p:nvPr>
        </p:nvSpPr>
        <p:spPr/>
        <p:txBody>
          <a:bodyPr/>
          <a:lstStyle/>
          <a:p>
            <a:fld id="{BA20740B-DA9C-7D42-939F-31C312D79282}" type="slidenum">
              <a:rPr lang="id-ID" smtClean="0"/>
              <a:t>‹#›</a:t>
            </a:fld>
            <a:endParaRPr lang="id-ID"/>
          </a:p>
        </p:txBody>
      </p:sp>
    </p:spTree>
    <p:extLst>
      <p:ext uri="{BB962C8B-B14F-4D97-AF65-F5344CB8AC3E}">
        <p14:creationId xmlns:p14="http://schemas.microsoft.com/office/powerpoint/2010/main" val="3461529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Judul dan Konte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5FD8F593-92A4-1D45-B95C-C844CB48E30C}"/>
              </a:ext>
            </a:extLst>
          </p:cNvPr>
          <p:cNvSpPr>
            <a:spLocks noGrp="1"/>
          </p:cNvSpPr>
          <p:nvPr>
            <p:ph type="title"/>
          </p:nvPr>
        </p:nvSpPr>
        <p:spPr/>
        <p:txBody>
          <a:bodyPr/>
          <a:lstStyle/>
          <a:p>
            <a:r>
              <a:rPr lang="id-ID"/>
              <a:t>Klik untuk mengedit gaya judul Master</a:t>
            </a:r>
          </a:p>
        </p:txBody>
      </p:sp>
      <p:sp>
        <p:nvSpPr>
          <p:cNvPr id="3" name="Tampungan Konten 2">
            <a:extLst>
              <a:ext uri="{FF2B5EF4-FFF2-40B4-BE49-F238E27FC236}">
                <a16:creationId xmlns:a16="http://schemas.microsoft.com/office/drawing/2014/main" id="{D4DFC521-D1AA-8842-BB74-972A7B95EAC5}"/>
              </a:ext>
            </a:extLst>
          </p:cNvPr>
          <p:cNvSpPr>
            <a:spLocks noGrp="1"/>
          </p:cNvSpPr>
          <p:nvPr>
            <p:ph idx="1"/>
          </p:nvPr>
        </p:nvSpPr>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4" name="Tampungan Tanggal 3">
            <a:extLst>
              <a:ext uri="{FF2B5EF4-FFF2-40B4-BE49-F238E27FC236}">
                <a16:creationId xmlns:a16="http://schemas.microsoft.com/office/drawing/2014/main" id="{D190D613-7C24-6E4A-BDF0-2EE00F717AFD}"/>
              </a:ext>
            </a:extLst>
          </p:cNvPr>
          <p:cNvSpPr>
            <a:spLocks noGrp="1"/>
          </p:cNvSpPr>
          <p:nvPr>
            <p:ph type="dt" sz="half" idx="10"/>
          </p:nvPr>
        </p:nvSpPr>
        <p:spPr/>
        <p:txBody>
          <a:bodyPr/>
          <a:lstStyle/>
          <a:p>
            <a:fld id="{8882DA96-E065-1846-8C32-F3352AEBAC1E}" type="datetimeFigureOut">
              <a:rPr lang="id-ID" smtClean="0"/>
              <a:t>07/05/20</a:t>
            </a:fld>
            <a:endParaRPr lang="id-ID"/>
          </a:p>
        </p:txBody>
      </p:sp>
      <p:sp>
        <p:nvSpPr>
          <p:cNvPr id="5" name="Tampungan Kaki 4">
            <a:extLst>
              <a:ext uri="{FF2B5EF4-FFF2-40B4-BE49-F238E27FC236}">
                <a16:creationId xmlns:a16="http://schemas.microsoft.com/office/drawing/2014/main" id="{E7B3A8DB-EF8C-7646-9F3C-C45878788BC9}"/>
              </a:ext>
            </a:extLst>
          </p:cNvPr>
          <p:cNvSpPr>
            <a:spLocks noGrp="1"/>
          </p:cNvSpPr>
          <p:nvPr>
            <p:ph type="ftr" sz="quarter" idx="11"/>
          </p:nvPr>
        </p:nvSpPr>
        <p:spPr/>
        <p:txBody>
          <a:bodyPr/>
          <a:lstStyle/>
          <a:p>
            <a:endParaRPr lang="id-ID"/>
          </a:p>
        </p:txBody>
      </p:sp>
      <p:sp>
        <p:nvSpPr>
          <p:cNvPr id="6" name="Tampungan Nomor Slide 5">
            <a:extLst>
              <a:ext uri="{FF2B5EF4-FFF2-40B4-BE49-F238E27FC236}">
                <a16:creationId xmlns:a16="http://schemas.microsoft.com/office/drawing/2014/main" id="{C08A45AB-72A7-2348-8269-47A991AAD322}"/>
              </a:ext>
            </a:extLst>
          </p:cNvPr>
          <p:cNvSpPr>
            <a:spLocks noGrp="1"/>
          </p:cNvSpPr>
          <p:nvPr>
            <p:ph type="sldNum" sz="quarter" idx="12"/>
          </p:nvPr>
        </p:nvSpPr>
        <p:spPr/>
        <p:txBody>
          <a:bodyPr/>
          <a:lstStyle/>
          <a:p>
            <a:fld id="{BA20740B-DA9C-7D42-939F-31C312D79282}" type="slidenum">
              <a:rPr lang="id-ID" smtClean="0"/>
              <a:t>‹#›</a:t>
            </a:fld>
            <a:endParaRPr lang="id-ID"/>
          </a:p>
        </p:txBody>
      </p:sp>
    </p:spTree>
    <p:extLst>
      <p:ext uri="{BB962C8B-B14F-4D97-AF65-F5344CB8AC3E}">
        <p14:creationId xmlns:p14="http://schemas.microsoft.com/office/powerpoint/2010/main" val="588957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eader Bagia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B29548B5-8280-F64E-81EA-E010FB18E9BC}"/>
              </a:ext>
            </a:extLst>
          </p:cNvPr>
          <p:cNvSpPr>
            <a:spLocks noGrp="1"/>
          </p:cNvSpPr>
          <p:nvPr>
            <p:ph type="title"/>
          </p:nvPr>
        </p:nvSpPr>
        <p:spPr>
          <a:xfrm>
            <a:off x="831850" y="1709738"/>
            <a:ext cx="10515600" cy="2852737"/>
          </a:xfrm>
        </p:spPr>
        <p:txBody>
          <a:bodyPr anchor="b"/>
          <a:lstStyle>
            <a:lvl1pPr>
              <a:defRPr sz="6000"/>
            </a:lvl1pPr>
          </a:lstStyle>
          <a:p>
            <a:r>
              <a:rPr lang="id-ID"/>
              <a:t>Klik untuk mengedit gaya judul Master</a:t>
            </a:r>
          </a:p>
        </p:txBody>
      </p:sp>
      <p:sp>
        <p:nvSpPr>
          <p:cNvPr id="3" name="Tampungan Teks 2">
            <a:extLst>
              <a:ext uri="{FF2B5EF4-FFF2-40B4-BE49-F238E27FC236}">
                <a16:creationId xmlns:a16="http://schemas.microsoft.com/office/drawing/2014/main" id="{72DB45A2-DEF9-A044-B29D-2FA64DBA74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d-ID"/>
              <a:t>Klik untuk edit gaya teks Master</a:t>
            </a:r>
          </a:p>
        </p:txBody>
      </p:sp>
      <p:sp>
        <p:nvSpPr>
          <p:cNvPr id="4" name="Tampungan Tanggal 3">
            <a:extLst>
              <a:ext uri="{FF2B5EF4-FFF2-40B4-BE49-F238E27FC236}">
                <a16:creationId xmlns:a16="http://schemas.microsoft.com/office/drawing/2014/main" id="{88BEAECE-8AAE-AA43-BDE3-611D6E30DB4A}"/>
              </a:ext>
            </a:extLst>
          </p:cNvPr>
          <p:cNvSpPr>
            <a:spLocks noGrp="1"/>
          </p:cNvSpPr>
          <p:nvPr>
            <p:ph type="dt" sz="half" idx="10"/>
          </p:nvPr>
        </p:nvSpPr>
        <p:spPr/>
        <p:txBody>
          <a:bodyPr/>
          <a:lstStyle/>
          <a:p>
            <a:fld id="{8882DA96-E065-1846-8C32-F3352AEBAC1E}" type="datetimeFigureOut">
              <a:rPr lang="id-ID" smtClean="0"/>
              <a:t>07/05/20</a:t>
            </a:fld>
            <a:endParaRPr lang="id-ID"/>
          </a:p>
        </p:txBody>
      </p:sp>
      <p:sp>
        <p:nvSpPr>
          <p:cNvPr id="5" name="Tampungan Kaki 4">
            <a:extLst>
              <a:ext uri="{FF2B5EF4-FFF2-40B4-BE49-F238E27FC236}">
                <a16:creationId xmlns:a16="http://schemas.microsoft.com/office/drawing/2014/main" id="{65C96817-F037-914E-84AD-623F00403A8A}"/>
              </a:ext>
            </a:extLst>
          </p:cNvPr>
          <p:cNvSpPr>
            <a:spLocks noGrp="1"/>
          </p:cNvSpPr>
          <p:nvPr>
            <p:ph type="ftr" sz="quarter" idx="11"/>
          </p:nvPr>
        </p:nvSpPr>
        <p:spPr/>
        <p:txBody>
          <a:bodyPr/>
          <a:lstStyle/>
          <a:p>
            <a:endParaRPr lang="id-ID"/>
          </a:p>
        </p:txBody>
      </p:sp>
      <p:sp>
        <p:nvSpPr>
          <p:cNvPr id="6" name="Tampungan Nomor Slide 5">
            <a:extLst>
              <a:ext uri="{FF2B5EF4-FFF2-40B4-BE49-F238E27FC236}">
                <a16:creationId xmlns:a16="http://schemas.microsoft.com/office/drawing/2014/main" id="{3CA0D5FC-B82E-5149-93C1-1EC3844C4D05}"/>
              </a:ext>
            </a:extLst>
          </p:cNvPr>
          <p:cNvSpPr>
            <a:spLocks noGrp="1"/>
          </p:cNvSpPr>
          <p:nvPr>
            <p:ph type="sldNum" sz="quarter" idx="12"/>
          </p:nvPr>
        </p:nvSpPr>
        <p:spPr/>
        <p:txBody>
          <a:bodyPr/>
          <a:lstStyle/>
          <a:p>
            <a:fld id="{BA20740B-DA9C-7D42-939F-31C312D79282}" type="slidenum">
              <a:rPr lang="id-ID" smtClean="0"/>
              <a:t>‹#›</a:t>
            </a:fld>
            <a:endParaRPr lang="id-ID"/>
          </a:p>
        </p:txBody>
      </p:sp>
    </p:spTree>
    <p:extLst>
      <p:ext uri="{BB962C8B-B14F-4D97-AF65-F5344CB8AC3E}">
        <p14:creationId xmlns:p14="http://schemas.microsoft.com/office/powerpoint/2010/main" val="3643781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 Konte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5AA39DCC-D8EC-D34F-A3E4-4FB318BB793B}"/>
              </a:ext>
            </a:extLst>
          </p:cNvPr>
          <p:cNvSpPr>
            <a:spLocks noGrp="1"/>
          </p:cNvSpPr>
          <p:nvPr>
            <p:ph type="title"/>
          </p:nvPr>
        </p:nvSpPr>
        <p:spPr/>
        <p:txBody>
          <a:bodyPr/>
          <a:lstStyle/>
          <a:p>
            <a:r>
              <a:rPr lang="id-ID"/>
              <a:t>Klik untuk mengedit gaya judul Master</a:t>
            </a:r>
          </a:p>
        </p:txBody>
      </p:sp>
      <p:sp>
        <p:nvSpPr>
          <p:cNvPr id="3" name="Tampungan Konten 2">
            <a:extLst>
              <a:ext uri="{FF2B5EF4-FFF2-40B4-BE49-F238E27FC236}">
                <a16:creationId xmlns:a16="http://schemas.microsoft.com/office/drawing/2014/main" id="{788D72EE-DB7D-844C-B855-65D392AD4337}"/>
              </a:ext>
            </a:extLst>
          </p:cNvPr>
          <p:cNvSpPr>
            <a:spLocks noGrp="1"/>
          </p:cNvSpPr>
          <p:nvPr>
            <p:ph sz="half" idx="1"/>
          </p:nvPr>
        </p:nvSpPr>
        <p:spPr>
          <a:xfrm>
            <a:off x="838200" y="1825625"/>
            <a:ext cx="5181600" cy="4351338"/>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4" name="Tampungan Konten 3">
            <a:extLst>
              <a:ext uri="{FF2B5EF4-FFF2-40B4-BE49-F238E27FC236}">
                <a16:creationId xmlns:a16="http://schemas.microsoft.com/office/drawing/2014/main" id="{60A68B8B-0FB3-D54E-A38D-FFBA40AB1A55}"/>
              </a:ext>
            </a:extLst>
          </p:cNvPr>
          <p:cNvSpPr>
            <a:spLocks noGrp="1"/>
          </p:cNvSpPr>
          <p:nvPr>
            <p:ph sz="half" idx="2"/>
          </p:nvPr>
        </p:nvSpPr>
        <p:spPr>
          <a:xfrm>
            <a:off x="6172200" y="1825625"/>
            <a:ext cx="5181600" cy="4351338"/>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5" name="Tampungan Tanggal 4">
            <a:extLst>
              <a:ext uri="{FF2B5EF4-FFF2-40B4-BE49-F238E27FC236}">
                <a16:creationId xmlns:a16="http://schemas.microsoft.com/office/drawing/2014/main" id="{80318F1F-6C3A-0249-A881-D8EEDFACBCB7}"/>
              </a:ext>
            </a:extLst>
          </p:cNvPr>
          <p:cNvSpPr>
            <a:spLocks noGrp="1"/>
          </p:cNvSpPr>
          <p:nvPr>
            <p:ph type="dt" sz="half" idx="10"/>
          </p:nvPr>
        </p:nvSpPr>
        <p:spPr/>
        <p:txBody>
          <a:bodyPr/>
          <a:lstStyle/>
          <a:p>
            <a:fld id="{8882DA96-E065-1846-8C32-F3352AEBAC1E}" type="datetimeFigureOut">
              <a:rPr lang="id-ID" smtClean="0"/>
              <a:t>07/05/20</a:t>
            </a:fld>
            <a:endParaRPr lang="id-ID"/>
          </a:p>
        </p:txBody>
      </p:sp>
      <p:sp>
        <p:nvSpPr>
          <p:cNvPr id="6" name="Tampungan Kaki 5">
            <a:extLst>
              <a:ext uri="{FF2B5EF4-FFF2-40B4-BE49-F238E27FC236}">
                <a16:creationId xmlns:a16="http://schemas.microsoft.com/office/drawing/2014/main" id="{2F78DC16-3D5E-174A-91A6-444C523AAE14}"/>
              </a:ext>
            </a:extLst>
          </p:cNvPr>
          <p:cNvSpPr>
            <a:spLocks noGrp="1"/>
          </p:cNvSpPr>
          <p:nvPr>
            <p:ph type="ftr" sz="quarter" idx="11"/>
          </p:nvPr>
        </p:nvSpPr>
        <p:spPr/>
        <p:txBody>
          <a:bodyPr/>
          <a:lstStyle/>
          <a:p>
            <a:endParaRPr lang="id-ID"/>
          </a:p>
        </p:txBody>
      </p:sp>
      <p:sp>
        <p:nvSpPr>
          <p:cNvPr id="7" name="Tampungan Nomor Slide 6">
            <a:extLst>
              <a:ext uri="{FF2B5EF4-FFF2-40B4-BE49-F238E27FC236}">
                <a16:creationId xmlns:a16="http://schemas.microsoft.com/office/drawing/2014/main" id="{A35E7A61-12DD-714F-B9D7-93B7B8C372C6}"/>
              </a:ext>
            </a:extLst>
          </p:cNvPr>
          <p:cNvSpPr>
            <a:spLocks noGrp="1"/>
          </p:cNvSpPr>
          <p:nvPr>
            <p:ph type="sldNum" sz="quarter" idx="12"/>
          </p:nvPr>
        </p:nvSpPr>
        <p:spPr/>
        <p:txBody>
          <a:bodyPr/>
          <a:lstStyle/>
          <a:p>
            <a:fld id="{BA20740B-DA9C-7D42-939F-31C312D79282}" type="slidenum">
              <a:rPr lang="id-ID" smtClean="0"/>
              <a:t>‹#›</a:t>
            </a:fld>
            <a:endParaRPr lang="id-ID"/>
          </a:p>
        </p:txBody>
      </p:sp>
    </p:spTree>
    <p:extLst>
      <p:ext uri="{BB962C8B-B14F-4D97-AF65-F5344CB8AC3E}">
        <p14:creationId xmlns:p14="http://schemas.microsoft.com/office/powerpoint/2010/main" val="1158119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erbandinga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49552FA1-F762-0F4A-8C0B-C4C1E045D08E}"/>
              </a:ext>
            </a:extLst>
          </p:cNvPr>
          <p:cNvSpPr>
            <a:spLocks noGrp="1"/>
          </p:cNvSpPr>
          <p:nvPr>
            <p:ph type="title"/>
          </p:nvPr>
        </p:nvSpPr>
        <p:spPr>
          <a:xfrm>
            <a:off x="839788" y="365125"/>
            <a:ext cx="10515600" cy="1325563"/>
          </a:xfrm>
        </p:spPr>
        <p:txBody>
          <a:bodyPr/>
          <a:lstStyle/>
          <a:p>
            <a:r>
              <a:rPr lang="id-ID"/>
              <a:t>Klik untuk mengedit gaya judul Master</a:t>
            </a:r>
          </a:p>
        </p:txBody>
      </p:sp>
      <p:sp>
        <p:nvSpPr>
          <p:cNvPr id="3" name="Tampungan Teks 2">
            <a:extLst>
              <a:ext uri="{FF2B5EF4-FFF2-40B4-BE49-F238E27FC236}">
                <a16:creationId xmlns:a16="http://schemas.microsoft.com/office/drawing/2014/main" id="{6E51784B-DC31-D64C-BA53-1ADDD9936E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d-ID"/>
              <a:t>Klik untuk edit gaya teks Master</a:t>
            </a:r>
          </a:p>
        </p:txBody>
      </p:sp>
      <p:sp>
        <p:nvSpPr>
          <p:cNvPr id="4" name="Tampungan Konten 3">
            <a:extLst>
              <a:ext uri="{FF2B5EF4-FFF2-40B4-BE49-F238E27FC236}">
                <a16:creationId xmlns:a16="http://schemas.microsoft.com/office/drawing/2014/main" id="{40798379-A7DC-5D40-8A4E-F7CA0058D483}"/>
              </a:ext>
            </a:extLst>
          </p:cNvPr>
          <p:cNvSpPr>
            <a:spLocks noGrp="1"/>
          </p:cNvSpPr>
          <p:nvPr>
            <p:ph sz="half" idx="2"/>
          </p:nvPr>
        </p:nvSpPr>
        <p:spPr>
          <a:xfrm>
            <a:off x="839788" y="2505075"/>
            <a:ext cx="5157787" cy="3684588"/>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5" name="Tampungan Teks 4">
            <a:extLst>
              <a:ext uri="{FF2B5EF4-FFF2-40B4-BE49-F238E27FC236}">
                <a16:creationId xmlns:a16="http://schemas.microsoft.com/office/drawing/2014/main" id="{3428A52D-2489-5C46-AFF0-CD8157FDC3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d-ID"/>
              <a:t>Klik untuk edit gaya teks Master</a:t>
            </a:r>
          </a:p>
        </p:txBody>
      </p:sp>
      <p:sp>
        <p:nvSpPr>
          <p:cNvPr id="6" name="Tampungan Konten 5">
            <a:extLst>
              <a:ext uri="{FF2B5EF4-FFF2-40B4-BE49-F238E27FC236}">
                <a16:creationId xmlns:a16="http://schemas.microsoft.com/office/drawing/2014/main" id="{4B217129-37F7-FC44-968F-876FE747224A}"/>
              </a:ext>
            </a:extLst>
          </p:cNvPr>
          <p:cNvSpPr>
            <a:spLocks noGrp="1"/>
          </p:cNvSpPr>
          <p:nvPr>
            <p:ph sz="quarter" idx="4"/>
          </p:nvPr>
        </p:nvSpPr>
        <p:spPr>
          <a:xfrm>
            <a:off x="6172200" y="2505075"/>
            <a:ext cx="5183188" cy="3684588"/>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7" name="Tampungan Tanggal 6">
            <a:extLst>
              <a:ext uri="{FF2B5EF4-FFF2-40B4-BE49-F238E27FC236}">
                <a16:creationId xmlns:a16="http://schemas.microsoft.com/office/drawing/2014/main" id="{AAEC081B-B0F7-0D47-B8B9-17152C4CA26B}"/>
              </a:ext>
            </a:extLst>
          </p:cNvPr>
          <p:cNvSpPr>
            <a:spLocks noGrp="1"/>
          </p:cNvSpPr>
          <p:nvPr>
            <p:ph type="dt" sz="half" idx="10"/>
          </p:nvPr>
        </p:nvSpPr>
        <p:spPr/>
        <p:txBody>
          <a:bodyPr/>
          <a:lstStyle/>
          <a:p>
            <a:fld id="{8882DA96-E065-1846-8C32-F3352AEBAC1E}" type="datetimeFigureOut">
              <a:rPr lang="id-ID" smtClean="0"/>
              <a:t>07/05/20</a:t>
            </a:fld>
            <a:endParaRPr lang="id-ID"/>
          </a:p>
        </p:txBody>
      </p:sp>
      <p:sp>
        <p:nvSpPr>
          <p:cNvPr id="8" name="Tampungan Kaki 7">
            <a:extLst>
              <a:ext uri="{FF2B5EF4-FFF2-40B4-BE49-F238E27FC236}">
                <a16:creationId xmlns:a16="http://schemas.microsoft.com/office/drawing/2014/main" id="{EA116430-DE0D-3B41-94EF-96271F92B256}"/>
              </a:ext>
            </a:extLst>
          </p:cNvPr>
          <p:cNvSpPr>
            <a:spLocks noGrp="1"/>
          </p:cNvSpPr>
          <p:nvPr>
            <p:ph type="ftr" sz="quarter" idx="11"/>
          </p:nvPr>
        </p:nvSpPr>
        <p:spPr/>
        <p:txBody>
          <a:bodyPr/>
          <a:lstStyle/>
          <a:p>
            <a:endParaRPr lang="id-ID"/>
          </a:p>
        </p:txBody>
      </p:sp>
      <p:sp>
        <p:nvSpPr>
          <p:cNvPr id="9" name="Tampungan Nomor Slide 8">
            <a:extLst>
              <a:ext uri="{FF2B5EF4-FFF2-40B4-BE49-F238E27FC236}">
                <a16:creationId xmlns:a16="http://schemas.microsoft.com/office/drawing/2014/main" id="{0537606E-AC14-F148-B4A4-95AF3B7DC4B4}"/>
              </a:ext>
            </a:extLst>
          </p:cNvPr>
          <p:cNvSpPr>
            <a:spLocks noGrp="1"/>
          </p:cNvSpPr>
          <p:nvPr>
            <p:ph type="sldNum" sz="quarter" idx="12"/>
          </p:nvPr>
        </p:nvSpPr>
        <p:spPr/>
        <p:txBody>
          <a:bodyPr/>
          <a:lstStyle/>
          <a:p>
            <a:fld id="{BA20740B-DA9C-7D42-939F-31C312D79282}" type="slidenum">
              <a:rPr lang="id-ID" smtClean="0"/>
              <a:t>‹#›</a:t>
            </a:fld>
            <a:endParaRPr lang="id-ID"/>
          </a:p>
        </p:txBody>
      </p:sp>
    </p:spTree>
    <p:extLst>
      <p:ext uri="{BB962C8B-B14F-4D97-AF65-F5344CB8AC3E}">
        <p14:creationId xmlns:p14="http://schemas.microsoft.com/office/powerpoint/2010/main" val="593546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udul Saja">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C70611F0-25FC-D741-BD1B-59FAF9DE144F}"/>
              </a:ext>
            </a:extLst>
          </p:cNvPr>
          <p:cNvSpPr>
            <a:spLocks noGrp="1"/>
          </p:cNvSpPr>
          <p:nvPr>
            <p:ph type="title"/>
          </p:nvPr>
        </p:nvSpPr>
        <p:spPr/>
        <p:txBody>
          <a:bodyPr/>
          <a:lstStyle/>
          <a:p>
            <a:r>
              <a:rPr lang="id-ID"/>
              <a:t>Klik untuk mengedit gaya judul Master</a:t>
            </a:r>
          </a:p>
        </p:txBody>
      </p:sp>
      <p:sp>
        <p:nvSpPr>
          <p:cNvPr id="3" name="Tampungan Tanggal 2">
            <a:extLst>
              <a:ext uri="{FF2B5EF4-FFF2-40B4-BE49-F238E27FC236}">
                <a16:creationId xmlns:a16="http://schemas.microsoft.com/office/drawing/2014/main" id="{A389262A-5FF2-0B4F-A8D1-039AD3289C17}"/>
              </a:ext>
            </a:extLst>
          </p:cNvPr>
          <p:cNvSpPr>
            <a:spLocks noGrp="1"/>
          </p:cNvSpPr>
          <p:nvPr>
            <p:ph type="dt" sz="half" idx="10"/>
          </p:nvPr>
        </p:nvSpPr>
        <p:spPr/>
        <p:txBody>
          <a:bodyPr/>
          <a:lstStyle/>
          <a:p>
            <a:fld id="{8882DA96-E065-1846-8C32-F3352AEBAC1E}" type="datetimeFigureOut">
              <a:rPr lang="id-ID" smtClean="0"/>
              <a:t>07/05/20</a:t>
            </a:fld>
            <a:endParaRPr lang="id-ID"/>
          </a:p>
        </p:txBody>
      </p:sp>
      <p:sp>
        <p:nvSpPr>
          <p:cNvPr id="4" name="Tampungan Kaki 3">
            <a:extLst>
              <a:ext uri="{FF2B5EF4-FFF2-40B4-BE49-F238E27FC236}">
                <a16:creationId xmlns:a16="http://schemas.microsoft.com/office/drawing/2014/main" id="{67EF1BF8-0D97-0F47-AC34-16854D105DB4}"/>
              </a:ext>
            </a:extLst>
          </p:cNvPr>
          <p:cNvSpPr>
            <a:spLocks noGrp="1"/>
          </p:cNvSpPr>
          <p:nvPr>
            <p:ph type="ftr" sz="quarter" idx="11"/>
          </p:nvPr>
        </p:nvSpPr>
        <p:spPr/>
        <p:txBody>
          <a:bodyPr/>
          <a:lstStyle/>
          <a:p>
            <a:endParaRPr lang="id-ID"/>
          </a:p>
        </p:txBody>
      </p:sp>
      <p:sp>
        <p:nvSpPr>
          <p:cNvPr id="5" name="Tampungan Nomor Slide 4">
            <a:extLst>
              <a:ext uri="{FF2B5EF4-FFF2-40B4-BE49-F238E27FC236}">
                <a16:creationId xmlns:a16="http://schemas.microsoft.com/office/drawing/2014/main" id="{530E7CF4-88EE-0C48-BF8A-62FADFF2631A}"/>
              </a:ext>
            </a:extLst>
          </p:cNvPr>
          <p:cNvSpPr>
            <a:spLocks noGrp="1"/>
          </p:cNvSpPr>
          <p:nvPr>
            <p:ph type="sldNum" sz="quarter" idx="12"/>
          </p:nvPr>
        </p:nvSpPr>
        <p:spPr/>
        <p:txBody>
          <a:bodyPr/>
          <a:lstStyle/>
          <a:p>
            <a:fld id="{BA20740B-DA9C-7D42-939F-31C312D79282}" type="slidenum">
              <a:rPr lang="id-ID" smtClean="0"/>
              <a:t>‹#›</a:t>
            </a:fld>
            <a:endParaRPr lang="id-ID"/>
          </a:p>
        </p:txBody>
      </p:sp>
    </p:spTree>
    <p:extLst>
      <p:ext uri="{BB962C8B-B14F-4D97-AF65-F5344CB8AC3E}">
        <p14:creationId xmlns:p14="http://schemas.microsoft.com/office/powerpoint/2010/main" val="2396774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Kosong">
    <p:spTree>
      <p:nvGrpSpPr>
        <p:cNvPr id="1" name=""/>
        <p:cNvGrpSpPr/>
        <p:nvPr/>
      </p:nvGrpSpPr>
      <p:grpSpPr>
        <a:xfrm>
          <a:off x="0" y="0"/>
          <a:ext cx="0" cy="0"/>
          <a:chOff x="0" y="0"/>
          <a:chExt cx="0" cy="0"/>
        </a:xfrm>
      </p:grpSpPr>
      <p:sp>
        <p:nvSpPr>
          <p:cNvPr id="2" name="Tampungan Tanggal 1">
            <a:extLst>
              <a:ext uri="{FF2B5EF4-FFF2-40B4-BE49-F238E27FC236}">
                <a16:creationId xmlns:a16="http://schemas.microsoft.com/office/drawing/2014/main" id="{17D7D52D-A4BE-DF4C-B7B8-84638A2F5FD6}"/>
              </a:ext>
            </a:extLst>
          </p:cNvPr>
          <p:cNvSpPr>
            <a:spLocks noGrp="1"/>
          </p:cNvSpPr>
          <p:nvPr>
            <p:ph type="dt" sz="half" idx="10"/>
          </p:nvPr>
        </p:nvSpPr>
        <p:spPr/>
        <p:txBody>
          <a:bodyPr/>
          <a:lstStyle/>
          <a:p>
            <a:fld id="{8882DA96-E065-1846-8C32-F3352AEBAC1E}" type="datetimeFigureOut">
              <a:rPr lang="id-ID" smtClean="0"/>
              <a:t>07/05/20</a:t>
            </a:fld>
            <a:endParaRPr lang="id-ID"/>
          </a:p>
        </p:txBody>
      </p:sp>
      <p:sp>
        <p:nvSpPr>
          <p:cNvPr id="3" name="Tampungan Kaki 2">
            <a:extLst>
              <a:ext uri="{FF2B5EF4-FFF2-40B4-BE49-F238E27FC236}">
                <a16:creationId xmlns:a16="http://schemas.microsoft.com/office/drawing/2014/main" id="{2534F0ED-7EA5-B541-863E-702B6C1DD3DF}"/>
              </a:ext>
            </a:extLst>
          </p:cNvPr>
          <p:cNvSpPr>
            <a:spLocks noGrp="1"/>
          </p:cNvSpPr>
          <p:nvPr>
            <p:ph type="ftr" sz="quarter" idx="11"/>
          </p:nvPr>
        </p:nvSpPr>
        <p:spPr/>
        <p:txBody>
          <a:bodyPr/>
          <a:lstStyle/>
          <a:p>
            <a:endParaRPr lang="id-ID"/>
          </a:p>
        </p:txBody>
      </p:sp>
      <p:sp>
        <p:nvSpPr>
          <p:cNvPr id="4" name="Tampungan Nomor Slide 3">
            <a:extLst>
              <a:ext uri="{FF2B5EF4-FFF2-40B4-BE49-F238E27FC236}">
                <a16:creationId xmlns:a16="http://schemas.microsoft.com/office/drawing/2014/main" id="{55DD7EF8-FC0D-104E-9D7C-96C117FAAE7F}"/>
              </a:ext>
            </a:extLst>
          </p:cNvPr>
          <p:cNvSpPr>
            <a:spLocks noGrp="1"/>
          </p:cNvSpPr>
          <p:nvPr>
            <p:ph type="sldNum" sz="quarter" idx="12"/>
          </p:nvPr>
        </p:nvSpPr>
        <p:spPr/>
        <p:txBody>
          <a:bodyPr/>
          <a:lstStyle/>
          <a:p>
            <a:fld id="{BA20740B-DA9C-7D42-939F-31C312D79282}" type="slidenum">
              <a:rPr lang="id-ID" smtClean="0"/>
              <a:t>‹#›</a:t>
            </a:fld>
            <a:endParaRPr lang="id-ID"/>
          </a:p>
        </p:txBody>
      </p:sp>
    </p:spTree>
    <p:extLst>
      <p:ext uri="{BB962C8B-B14F-4D97-AF65-F5344CB8AC3E}">
        <p14:creationId xmlns:p14="http://schemas.microsoft.com/office/powerpoint/2010/main" val="1593009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onten dengan Keteranga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07A9789E-006A-F341-B0D8-884CD5156B14}"/>
              </a:ext>
            </a:extLst>
          </p:cNvPr>
          <p:cNvSpPr>
            <a:spLocks noGrp="1"/>
          </p:cNvSpPr>
          <p:nvPr>
            <p:ph type="title"/>
          </p:nvPr>
        </p:nvSpPr>
        <p:spPr>
          <a:xfrm>
            <a:off x="839788" y="457200"/>
            <a:ext cx="3932237" cy="1600200"/>
          </a:xfrm>
        </p:spPr>
        <p:txBody>
          <a:bodyPr anchor="b"/>
          <a:lstStyle>
            <a:lvl1pPr>
              <a:defRPr sz="3200"/>
            </a:lvl1pPr>
          </a:lstStyle>
          <a:p>
            <a:r>
              <a:rPr lang="id-ID"/>
              <a:t>Klik untuk mengedit gaya judul Master</a:t>
            </a:r>
          </a:p>
        </p:txBody>
      </p:sp>
      <p:sp>
        <p:nvSpPr>
          <p:cNvPr id="3" name="Tampungan Konten 2">
            <a:extLst>
              <a:ext uri="{FF2B5EF4-FFF2-40B4-BE49-F238E27FC236}">
                <a16:creationId xmlns:a16="http://schemas.microsoft.com/office/drawing/2014/main" id="{2DD6B2D3-4BFB-754D-B878-0B506F713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4" name="Tampungan Teks 3">
            <a:extLst>
              <a:ext uri="{FF2B5EF4-FFF2-40B4-BE49-F238E27FC236}">
                <a16:creationId xmlns:a16="http://schemas.microsoft.com/office/drawing/2014/main" id="{6659325D-1F9F-D744-91DA-B55937DFFB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d-ID"/>
              <a:t>Klik untuk edit gaya teks Master</a:t>
            </a:r>
          </a:p>
        </p:txBody>
      </p:sp>
      <p:sp>
        <p:nvSpPr>
          <p:cNvPr id="5" name="Tampungan Tanggal 4">
            <a:extLst>
              <a:ext uri="{FF2B5EF4-FFF2-40B4-BE49-F238E27FC236}">
                <a16:creationId xmlns:a16="http://schemas.microsoft.com/office/drawing/2014/main" id="{39AFB151-594C-C244-903C-61398E554F9F}"/>
              </a:ext>
            </a:extLst>
          </p:cNvPr>
          <p:cNvSpPr>
            <a:spLocks noGrp="1"/>
          </p:cNvSpPr>
          <p:nvPr>
            <p:ph type="dt" sz="half" idx="10"/>
          </p:nvPr>
        </p:nvSpPr>
        <p:spPr/>
        <p:txBody>
          <a:bodyPr/>
          <a:lstStyle/>
          <a:p>
            <a:fld id="{8882DA96-E065-1846-8C32-F3352AEBAC1E}" type="datetimeFigureOut">
              <a:rPr lang="id-ID" smtClean="0"/>
              <a:t>07/05/20</a:t>
            </a:fld>
            <a:endParaRPr lang="id-ID"/>
          </a:p>
        </p:txBody>
      </p:sp>
      <p:sp>
        <p:nvSpPr>
          <p:cNvPr id="6" name="Tampungan Kaki 5">
            <a:extLst>
              <a:ext uri="{FF2B5EF4-FFF2-40B4-BE49-F238E27FC236}">
                <a16:creationId xmlns:a16="http://schemas.microsoft.com/office/drawing/2014/main" id="{83FA80E6-989C-8540-BC6E-A5577CA78A6D}"/>
              </a:ext>
            </a:extLst>
          </p:cNvPr>
          <p:cNvSpPr>
            <a:spLocks noGrp="1"/>
          </p:cNvSpPr>
          <p:nvPr>
            <p:ph type="ftr" sz="quarter" idx="11"/>
          </p:nvPr>
        </p:nvSpPr>
        <p:spPr/>
        <p:txBody>
          <a:bodyPr/>
          <a:lstStyle/>
          <a:p>
            <a:endParaRPr lang="id-ID"/>
          </a:p>
        </p:txBody>
      </p:sp>
      <p:sp>
        <p:nvSpPr>
          <p:cNvPr id="7" name="Tampungan Nomor Slide 6">
            <a:extLst>
              <a:ext uri="{FF2B5EF4-FFF2-40B4-BE49-F238E27FC236}">
                <a16:creationId xmlns:a16="http://schemas.microsoft.com/office/drawing/2014/main" id="{330E6B57-A055-E645-95C4-C3CAB99D5E39}"/>
              </a:ext>
            </a:extLst>
          </p:cNvPr>
          <p:cNvSpPr>
            <a:spLocks noGrp="1"/>
          </p:cNvSpPr>
          <p:nvPr>
            <p:ph type="sldNum" sz="quarter" idx="12"/>
          </p:nvPr>
        </p:nvSpPr>
        <p:spPr/>
        <p:txBody>
          <a:bodyPr/>
          <a:lstStyle/>
          <a:p>
            <a:fld id="{BA20740B-DA9C-7D42-939F-31C312D79282}" type="slidenum">
              <a:rPr lang="id-ID" smtClean="0"/>
              <a:t>‹#›</a:t>
            </a:fld>
            <a:endParaRPr lang="id-ID"/>
          </a:p>
        </p:txBody>
      </p:sp>
    </p:spTree>
    <p:extLst>
      <p:ext uri="{BB962C8B-B14F-4D97-AF65-F5344CB8AC3E}">
        <p14:creationId xmlns:p14="http://schemas.microsoft.com/office/powerpoint/2010/main" val="400052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Gambar dengan Keteranga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0D7E499B-B8B7-5C40-8508-7721DECB9A2F}"/>
              </a:ext>
            </a:extLst>
          </p:cNvPr>
          <p:cNvSpPr>
            <a:spLocks noGrp="1"/>
          </p:cNvSpPr>
          <p:nvPr>
            <p:ph type="title"/>
          </p:nvPr>
        </p:nvSpPr>
        <p:spPr>
          <a:xfrm>
            <a:off x="839788" y="457200"/>
            <a:ext cx="3932237" cy="1600200"/>
          </a:xfrm>
        </p:spPr>
        <p:txBody>
          <a:bodyPr anchor="b"/>
          <a:lstStyle>
            <a:lvl1pPr>
              <a:defRPr sz="3200"/>
            </a:lvl1pPr>
          </a:lstStyle>
          <a:p>
            <a:r>
              <a:rPr lang="id-ID"/>
              <a:t>Klik untuk mengedit gaya judul Master</a:t>
            </a:r>
          </a:p>
        </p:txBody>
      </p:sp>
      <p:sp>
        <p:nvSpPr>
          <p:cNvPr id="3" name="Tampungan Gambar 2">
            <a:extLst>
              <a:ext uri="{FF2B5EF4-FFF2-40B4-BE49-F238E27FC236}">
                <a16:creationId xmlns:a16="http://schemas.microsoft.com/office/drawing/2014/main" id="{17D57548-F5A2-884D-9BA0-43AE8EC8B5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ampungan Teks 3">
            <a:extLst>
              <a:ext uri="{FF2B5EF4-FFF2-40B4-BE49-F238E27FC236}">
                <a16:creationId xmlns:a16="http://schemas.microsoft.com/office/drawing/2014/main" id="{37C19C26-E8CA-DC4C-A8AD-09296C6A4F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d-ID"/>
              <a:t>Klik untuk edit gaya teks Master</a:t>
            </a:r>
          </a:p>
        </p:txBody>
      </p:sp>
      <p:sp>
        <p:nvSpPr>
          <p:cNvPr id="5" name="Tampungan Tanggal 4">
            <a:extLst>
              <a:ext uri="{FF2B5EF4-FFF2-40B4-BE49-F238E27FC236}">
                <a16:creationId xmlns:a16="http://schemas.microsoft.com/office/drawing/2014/main" id="{B3B1DC8F-109C-1048-814D-987FC85AED5B}"/>
              </a:ext>
            </a:extLst>
          </p:cNvPr>
          <p:cNvSpPr>
            <a:spLocks noGrp="1"/>
          </p:cNvSpPr>
          <p:nvPr>
            <p:ph type="dt" sz="half" idx="10"/>
          </p:nvPr>
        </p:nvSpPr>
        <p:spPr/>
        <p:txBody>
          <a:bodyPr/>
          <a:lstStyle/>
          <a:p>
            <a:fld id="{8882DA96-E065-1846-8C32-F3352AEBAC1E}" type="datetimeFigureOut">
              <a:rPr lang="id-ID" smtClean="0"/>
              <a:t>07/05/20</a:t>
            </a:fld>
            <a:endParaRPr lang="id-ID"/>
          </a:p>
        </p:txBody>
      </p:sp>
      <p:sp>
        <p:nvSpPr>
          <p:cNvPr id="6" name="Tampungan Kaki 5">
            <a:extLst>
              <a:ext uri="{FF2B5EF4-FFF2-40B4-BE49-F238E27FC236}">
                <a16:creationId xmlns:a16="http://schemas.microsoft.com/office/drawing/2014/main" id="{9C5812DA-9ADA-0D40-A746-A64BE714AC71}"/>
              </a:ext>
            </a:extLst>
          </p:cNvPr>
          <p:cNvSpPr>
            <a:spLocks noGrp="1"/>
          </p:cNvSpPr>
          <p:nvPr>
            <p:ph type="ftr" sz="quarter" idx="11"/>
          </p:nvPr>
        </p:nvSpPr>
        <p:spPr/>
        <p:txBody>
          <a:bodyPr/>
          <a:lstStyle/>
          <a:p>
            <a:endParaRPr lang="id-ID"/>
          </a:p>
        </p:txBody>
      </p:sp>
      <p:sp>
        <p:nvSpPr>
          <p:cNvPr id="7" name="Tampungan Nomor Slide 6">
            <a:extLst>
              <a:ext uri="{FF2B5EF4-FFF2-40B4-BE49-F238E27FC236}">
                <a16:creationId xmlns:a16="http://schemas.microsoft.com/office/drawing/2014/main" id="{697F576A-8265-F646-973D-0AB5F3768AE0}"/>
              </a:ext>
            </a:extLst>
          </p:cNvPr>
          <p:cNvSpPr>
            <a:spLocks noGrp="1"/>
          </p:cNvSpPr>
          <p:nvPr>
            <p:ph type="sldNum" sz="quarter" idx="12"/>
          </p:nvPr>
        </p:nvSpPr>
        <p:spPr/>
        <p:txBody>
          <a:bodyPr/>
          <a:lstStyle/>
          <a:p>
            <a:fld id="{BA20740B-DA9C-7D42-939F-31C312D79282}" type="slidenum">
              <a:rPr lang="id-ID" smtClean="0"/>
              <a:t>‹#›</a:t>
            </a:fld>
            <a:endParaRPr lang="id-ID"/>
          </a:p>
        </p:txBody>
      </p:sp>
    </p:spTree>
    <p:extLst>
      <p:ext uri="{BB962C8B-B14F-4D97-AF65-F5344CB8AC3E}">
        <p14:creationId xmlns:p14="http://schemas.microsoft.com/office/powerpoint/2010/main" val="1455477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ampungan Judul 1">
            <a:extLst>
              <a:ext uri="{FF2B5EF4-FFF2-40B4-BE49-F238E27FC236}">
                <a16:creationId xmlns:a16="http://schemas.microsoft.com/office/drawing/2014/main" id="{E30DA55A-0108-A443-8075-5BC3A7736E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d-ID"/>
              <a:t>Klik untuk mengedit gaya judul Master</a:t>
            </a:r>
          </a:p>
        </p:txBody>
      </p:sp>
      <p:sp>
        <p:nvSpPr>
          <p:cNvPr id="3" name="Tampungan Teks 2">
            <a:extLst>
              <a:ext uri="{FF2B5EF4-FFF2-40B4-BE49-F238E27FC236}">
                <a16:creationId xmlns:a16="http://schemas.microsoft.com/office/drawing/2014/main" id="{9DCA3553-5CA3-BE4E-96C6-2558E1BE2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4" name="Tampungan Tanggal 3">
            <a:extLst>
              <a:ext uri="{FF2B5EF4-FFF2-40B4-BE49-F238E27FC236}">
                <a16:creationId xmlns:a16="http://schemas.microsoft.com/office/drawing/2014/main" id="{017F7070-CDDF-7A4F-8A3C-DF75A40C83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82DA96-E065-1846-8C32-F3352AEBAC1E}" type="datetimeFigureOut">
              <a:rPr lang="id-ID" smtClean="0"/>
              <a:t>07/05/20</a:t>
            </a:fld>
            <a:endParaRPr lang="id-ID"/>
          </a:p>
        </p:txBody>
      </p:sp>
      <p:sp>
        <p:nvSpPr>
          <p:cNvPr id="5" name="Tampungan Kaki 4">
            <a:extLst>
              <a:ext uri="{FF2B5EF4-FFF2-40B4-BE49-F238E27FC236}">
                <a16:creationId xmlns:a16="http://schemas.microsoft.com/office/drawing/2014/main" id="{3842F89F-E4ED-4C42-988C-02FA642F86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Tampungan Nomor Slide 5">
            <a:extLst>
              <a:ext uri="{FF2B5EF4-FFF2-40B4-BE49-F238E27FC236}">
                <a16:creationId xmlns:a16="http://schemas.microsoft.com/office/drawing/2014/main" id="{654E9439-7A90-B749-9B4E-7320E9BCC4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0740B-DA9C-7D42-939F-31C312D79282}" type="slidenum">
              <a:rPr lang="id-ID" smtClean="0"/>
              <a:t>‹#›</a:t>
            </a:fld>
            <a:endParaRPr lang="id-ID"/>
          </a:p>
        </p:txBody>
      </p:sp>
    </p:spTree>
    <p:extLst>
      <p:ext uri="{BB962C8B-B14F-4D97-AF65-F5344CB8AC3E}">
        <p14:creationId xmlns:p14="http://schemas.microsoft.com/office/powerpoint/2010/main" val="2720672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44AB4CC4-BB83-0743-84CA-706A4D379233}"/>
              </a:ext>
            </a:extLst>
          </p:cNvPr>
          <p:cNvSpPr>
            <a:spLocks noGrp="1"/>
          </p:cNvSpPr>
          <p:nvPr>
            <p:ph type="ctrTitle"/>
          </p:nvPr>
        </p:nvSpPr>
        <p:spPr>
          <a:xfrm>
            <a:off x="1524000" y="695643"/>
            <a:ext cx="9144000" cy="2387600"/>
          </a:xfrm>
        </p:spPr>
        <p:txBody>
          <a:bodyPr>
            <a:normAutofit/>
          </a:bodyPr>
          <a:lstStyle/>
          <a:p>
            <a:r>
              <a:rPr lang="id-ID" sz="5300" b="1" dirty="0"/>
              <a:t>ACTUALIZATION </a:t>
            </a:r>
            <a:r>
              <a:rPr lang="id-ID" sz="1000" b="1" dirty="0"/>
              <a:t>OF</a:t>
            </a:r>
            <a:br>
              <a:rPr lang="id-ID" sz="5300" b="1" dirty="0"/>
            </a:br>
            <a:r>
              <a:rPr lang="id-ID" sz="5300" b="1" dirty="0"/>
              <a:t>LEARNING PROCESS </a:t>
            </a:r>
            <a:br>
              <a:rPr lang="id-ID" sz="5300" b="1" dirty="0"/>
            </a:br>
            <a:r>
              <a:rPr lang="id-ID" sz="3600" i="1" dirty="0"/>
              <a:t>ON COVID PANDEMIC </a:t>
            </a:r>
            <a:br>
              <a:rPr lang="id-ID" dirty="0"/>
            </a:br>
            <a:r>
              <a:rPr lang="id-ID" sz="2200" dirty="0"/>
              <a:t>(</a:t>
            </a:r>
            <a:r>
              <a:rPr lang="id-ID" sz="2200" dirty="0" err="1"/>
              <a:t>School</a:t>
            </a:r>
            <a:r>
              <a:rPr lang="id-ID" sz="2200" dirty="0"/>
              <a:t> in  Yogyakarta-Indonesia)</a:t>
            </a:r>
          </a:p>
        </p:txBody>
      </p:sp>
      <p:sp>
        <p:nvSpPr>
          <p:cNvPr id="3" name="Subjudul 2">
            <a:extLst>
              <a:ext uri="{FF2B5EF4-FFF2-40B4-BE49-F238E27FC236}">
                <a16:creationId xmlns:a16="http://schemas.microsoft.com/office/drawing/2014/main" id="{A70FF4CA-EC62-E242-A1E1-76AD728AB4A5}"/>
              </a:ext>
            </a:extLst>
          </p:cNvPr>
          <p:cNvSpPr>
            <a:spLocks noGrp="1"/>
          </p:cNvSpPr>
          <p:nvPr>
            <p:ph type="subTitle" idx="1"/>
          </p:nvPr>
        </p:nvSpPr>
        <p:spPr>
          <a:xfrm>
            <a:off x="1524000" y="4333558"/>
            <a:ext cx="9144000" cy="1655762"/>
          </a:xfrm>
        </p:spPr>
        <p:txBody>
          <a:bodyPr>
            <a:normAutofit fontScale="77500" lnSpcReduction="20000"/>
          </a:bodyPr>
          <a:lstStyle/>
          <a:p>
            <a:endParaRPr lang="id-ID" dirty="0"/>
          </a:p>
          <a:p>
            <a:endParaRPr lang="id-ID" dirty="0"/>
          </a:p>
          <a:p>
            <a:endParaRPr lang="id-ID" dirty="0"/>
          </a:p>
          <a:p>
            <a:r>
              <a:rPr lang="id-ID" dirty="0"/>
              <a:t>ISTININGSIH</a:t>
            </a:r>
          </a:p>
          <a:p>
            <a:r>
              <a:rPr lang="id-ID" dirty="0"/>
              <a:t>STATE ISLAMIC UNIVERSITY “SUNAN KALIJAGA” </a:t>
            </a:r>
          </a:p>
        </p:txBody>
      </p:sp>
    </p:spTree>
    <p:extLst>
      <p:ext uri="{BB962C8B-B14F-4D97-AF65-F5344CB8AC3E}">
        <p14:creationId xmlns:p14="http://schemas.microsoft.com/office/powerpoint/2010/main" val="223942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3A3A66E8-9F9C-7744-BA25-084C1B2A1A53}"/>
              </a:ext>
            </a:extLst>
          </p:cNvPr>
          <p:cNvSpPr>
            <a:spLocks noGrp="1"/>
          </p:cNvSpPr>
          <p:nvPr>
            <p:ph type="title"/>
          </p:nvPr>
        </p:nvSpPr>
        <p:spPr/>
        <p:txBody>
          <a:bodyPr/>
          <a:lstStyle/>
          <a:p>
            <a:pPr algn="ctr"/>
            <a:r>
              <a:rPr lang="id-ID" dirty="0"/>
              <a:t>FUTURE EDUCATION</a:t>
            </a:r>
          </a:p>
        </p:txBody>
      </p:sp>
      <p:sp>
        <p:nvSpPr>
          <p:cNvPr id="3" name="Tampungan Konten 2">
            <a:extLst>
              <a:ext uri="{FF2B5EF4-FFF2-40B4-BE49-F238E27FC236}">
                <a16:creationId xmlns:a16="http://schemas.microsoft.com/office/drawing/2014/main" id="{9135864F-6EB9-DA4C-898A-83475BA3CBDA}"/>
              </a:ext>
            </a:extLst>
          </p:cNvPr>
          <p:cNvSpPr>
            <a:spLocks noGrp="1"/>
          </p:cNvSpPr>
          <p:nvPr>
            <p:ph idx="1"/>
          </p:nvPr>
        </p:nvSpPr>
        <p:spPr/>
        <p:txBody>
          <a:bodyPr/>
          <a:lstStyle/>
          <a:p>
            <a:r>
              <a:rPr lang="id-ID" dirty="0" err="1"/>
              <a:t>Education</a:t>
            </a:r>
            <a:r>
              <a:rPr lang="id-ID" dirty="0"/>
              <a:t> </a:t>
            </a:r>
            <a:r>
              <a:rPr lang="id-ID" dirty="0" err="1"/>
              <a:t>that</a:t>
            </a:r>
            <a:r>
              <a:rPr lang="id-ID" dirty="0"/>
              <a:t> </a:t>
            </a:r>
            <a:r>
              <a:rPr lang="id-ID" dirty="0" err="1"/>
              <a:t>is</a:t>
            </a:r>
            <a:r>
              <a:rPr lang="id-ID" dirty="0"/>
              <a:t> </a:t>
            </a:r>
            <a:r>
              <a:rPr lang="id-ID" dirty="0" err="1"/>
              <a:t>able</a:t>
            </a:r>
            <a:r>
              <a:rPr lang="id-ID" dirty="0"/>
              <a:t> </a:t>
            </a:r>
            <a:r>
              <a:rPr lang="id-ID" dirty="0" err="1"/>
              <a:t>to</a:t>
            </a:r>
            <a:r>
              <a:rPr lang="id-ID" dirty="0"/>
              <a:t> </a:t>
            </a:r>
            <a:r>
              <a:rPr lang="id-ID" dirty="0" err="1"/>
              <a:t>build</a:t>
            </a:r>
            <a:r>
              <a:rPr lang="id-ID" dirty="0"/>
              <a:t> </a:t>
            </a:r>
            <a:r>
              <a:rPr lang="id-ID" dirty="0" err="1"/>
              <a:t>students</a:t>
            </a:r>
            <a:r>
              <a:rPr lang="id-ID" dirty="0"/>
              <a:t> </a:t>
            </a:r>
            <a:r>
              <a:rPr lang="id-ID" dirty="0" err="1"/>
              <a:t>who</a:t>
            </a:r>
            <a:r>
              <a:rPr lang="id-ID" dirty="0"/>
              <a:t> </a:t>
            </a:r>
            <a:r>
              <a:rPr lang="id-ID" dirty="0" err="1"/>
              <a:t>have</a:t>
            </a:r>
            <a:r>
              <a:rPr lang="id-ID" dirty="0"/>
              <a:t> </a:t>
            </a:r>
            <a:r>
              <a:rPr lang="id-ID" dirty="0" err="1"/>
              <a:t>the</a:t>
            </a:r>
            <a:r>
              <a:rPr lang="id-ID" dirty="0"/>
              <a:t> </a:t>
            </a:r>
            <a:r>
              <a:rPr lang="id-ID" dirty="0" err="1"/>
              <a:t>ability</a:t>
            </a:r>
            <a:r>
              <a:rPr lang="id-ID" dirty="0"/>
              <a:t> </a:t>
            </a:r>
            <a:r>
              <a:rPr lang="id-ID" dirty="0" err="1"/>
              <a:t>to</a:t>
            </a:r>
            <a:r>
              <a:rPr lang="id-ID" dirty="0"/>
              <a:t> </a:t>
            </a:r>
            <a:r>
              <a:rPr lang="id-ID" dirty="0" err="1"/>
              <a:t>anticipate</a:t>
            </a:r>
            <a:r>
              <a:rPr lang="id-ID" dirty="0"/>
              <a:t> </a:t>
            </a:r>
            <a:r>
              <a:rPr lang="id-ID" dirty="0" err="1"/>
              <a:t>changes</a:t>
            </a:r>
            <a:r>
              <a:rPr lang="id-ID" dirty="0"/>
              <a:t> </a:t>
            </a:r>
            <a:r>
              <a:rPr lang="id-ID" dirty="0" err="1"/>
              <a:t>that</a:t>
            </a:r>
            <a:r>
              <a:rPr lang="id-ID" dirty="0"/>
              <a:t> are </a:t>
            </a:r>
            <a:r>
              <a:rPr lang="id-ID" dirty="0" err="1"/>
              <a:t>fast</a:t>
            </a:r>
            <a:r>
              <a:rPr lang="id-ID" dirty="0"/>
              <a:t>, </a:t>
            </a:r>
            <a:r>
              <a:rPr lang="id-ID" dirty="0" err="1"/>
              <a:t>creative</a:t>
            </a:r>
            <a:r>
              <a:rPr lang="id-ID" dirty="0"/>
              <a:t>, </a:t>
            </a:r>
            <a:r>
              <a:rPr lang="id-ID" dirty="0" err="1"/>
              <a:t>innovative</a:t>
            </a:r>
            <a:r>
              <a:rPr lang="id-ID" dirty="0"/>
              <a:t>, </a:t>
            </a:r>
            <a:r>
              <a:rPr lang="id-ID" dirty="0" err="1"/>
              <a:t>and</a:t>
            </a:r>
            <a:r>
              <a:rPr lang="id-ID" dirty="0"/>
              <a:t> </a:t>
            </a:r>
            <a:r>
              <a:rPr lang="id-ID" dirty="0" err="1"/>
              <a:t>flexible</a:t>
            </a:r>
            <a:endParaRPr lang="id-ID" dirty="0"/>
          </a:p>
          <a:p>
            <a:r>
              <a:rPr lang="id-ID" dirty="0" err="1"/>
              <a:t>Indicators</a:t>
            </a:r>
            <a:r>
              <a:rPr lang="id-ID" dirty="0"/>
              <a:t> </a:t>
            </a:r>
            <a:r>
              <a:rPr lang="id-ID" dirty="0" err="1"/>
              <a:t>of</a:t>
            </a:r>
            <a:r>
              <a:rPr lang="id-ID" dirty="0"/>
              <a:t> </a:t>
            </a:r>
            <a:r>
              <a:rPr lang="id-ID" dirty="0" err="1"/>
              <a:t>all</a:t>
            </a:r>
            <a:r>
              <a:rPr lang="id-ID" dirty="0"/>
              <a:t> </a:t>
            </a:r>
            <a:r>
              <a:rPr lang="id-ID" dirty="0" err="1"/>
              <a:t>the</a:t>
            </a:r>
            <a:r>
              <a:rPr lang="id-ID" dirty="0"/>
              <a:t> </a:t>
            </a:r>
            <a:r>
              <a:rPr lang="id-ID" dirty="0" err="1"/>
              <a:t>components</a:t>
            </a:r>
            <a:r>
              <a:rPr lang="id-ID" dirty="0"/>
              <a:t> </a:t>
            </a:r>
            <a:r>
              <a:rPr lang="id-ID" dirty="0" err="1"/>
              <a:t>that</a:t>
            </a:r>
            <a:r>
              <a:rPr lang="id-ID" dirty="0"/>
              <a:t> </a:t>
            </a:r>
            <a:r>
              <a:rPr lang="id-ID" dirty="0" err="1"/>
              <a:t>need</a:t>
            </a:r>
            <a:r>
              <a:rPr lang="id-ID" dirty="0"/>
              <a:t> </a:t>
            </a:r>
            <a:r>
              <a:rPr lang="id-ID" dirty="0" err="1"/>
              <a:t>to</a:t>
            </a:r>
            <a:r>
              <a:rPr lang="id-ID" dirty="0"/>
              <a:t> </a:t>
            </a:r>
            <a:r>
              <a:rPr lang="id-ID" dirty="0" err="1"/>
              <a:t>be</a:t>
            </a:r>
            <a:r>
              <a:rPr lang="id-ID" dirty="0"/>
              <a:t> </a:t>
            </a:r>
            <a:r>
              <a:rPr lang="id-ID" dirty="0" err="1"/>
              <a:t>found</a:t>
            </a:r>
            <a:r>
              <a:rPr lang="id-ID" dirty="0"/>
              <a:t>, </a:t>
            </a:r>
            <a:r>
              <a:rPr lang="id-ID" dirty="0" err="1"/>
              <a:t>broken</a:t>
            </a:r>
            <a:r>
              <a:rPr lang="id-ID" dirty="0"/>
              <a:t> </a:t>
            </a:r>
            <a:r>
              <a:rPr lang="id-ID" dirty="0" err="1"/>
              <a:t>down</a:t>
            </a:r>
            <a:endParaRPr lang="id-ID" dirty="0"/>
          </a:p>
          <a:p>
            <a:r>
              <a:rPr lang="id-ID" dirty="0" err="1"/>
              <a:t>Then</a:t>
            </a:r>
            <a:r>
              <a:rPr lang="id-ID" dirty="0"/>
              <a:t> </a:t>
            </a:r>
            <a:r>
              <a:rPr lang="id-ID" dirty="0" err="1"/>
              <a:t>a</a:t>
            </a:r>
            <a:r>
              <a:rPr lang="id-ID" dirty="0"/>
              <a:t> </a:t>
            </a:r>
            <a:r>
              <a:rPr lang="id-ID" dirty="0" err="1"/>
              <a:t>solution</a:t>
            </a:r>
            <a:r>
              <a:rPr lang="id-ID" dirty="0"/>
              <a:t> </a:t>
            </a:r>
            <a:r>
              <a:rPr lang="id-ID" dirty="0" err="1"/>
              <a:t>about</a:t>
            </a:r>
            <a:r>
              <a:rPr lang="id-ID" dirty="0"/>
              <a:t> "</a:t>
            </a:r>
            <a:r>
              <a:rPr lang="id-ID" dirty="0" err="1"/>
              <a:t>learning</a:t>
            </a:r>
            <a:r>
              <a:rPr lang="id-ID" dirty="0"/>
              <a:t> </a:t>
            </a:r>
            <a:r>
              <a:rPr lang="id-ID" dirty="0" err="1"/>
              <a:t>strategy</a:t>
            </a:r>
            <a:r>
              <a:rPr lang="id-ID" dirty="0"/>
              <a:t>" </a:t>
            </a:r>
            <a:r>
              <a:rPr lang="id-ID" dirty="0" err="1"/>
              <a:t>which</a:t>
            </a:r>
            <a:r>
              <a:rPr lang="id-ID" dirty="0"/>
              <a:t> </a:t>
            </a:r>
            <a:r>
              <a:rPr lang="id-ID" dirty="0" err="1"/>
              <a:t>is</a:t>
            </a:r>
            <a:r>
              <a:rPr lang="id-ID" dirty="0"/>
              <a:t> </a:t>
            </a:r>
            <a:r>
              <a:rPr lang="id-ID" dirty="0" err="1"/>
              <a:t>oriented</a:t>
            </a:r>
            <a:r>
              <a:rPr lang="id-ID" dirty="0"/>
              <a:t> </a:t>
            </a:r>
            <a:r>
              <a:rPr lang="id-ID" dirty="0" err="1"/>
              <a:t>to</a:t>
            </a:r>
            <a:r>
              <a:rPr lang="id-ID" dirty="0"/>
              <a:t> </a:t>
            </a:r>
            <a:r>
              <a:rPr lang="id-ID" dirty="0" err="1"/>
              <a:t>the</a:t>
            </a:r>
            <a:r>
              <a:rPr lang="id-ID" dirty="0"/>
              <a:t> </a:t>
            </a:r>
            <a:r>
              <a:rPr lang="id-ID" dirty="0" err="1"/>
              <a:t>abilities</a:t>
            </a:r>
            <a:r>
              <a:rPr lang="id-ID" dirty="0"/>
              <a:t> </a:t>
            </a:r>
            <a:r>
              <a:rPr lang="id-ID" dirty="0" err="1"/>
              <a:t>above</a:t>
            </a:r>
            <a:r>
              <a:rPr lang="id-ID" dirty="0"/>
              <a:t> </a:t>
            </a:r>
            <a:r>
              <a:rPr lang="id-ID" dirty="0" err="1"/>
              <a:t>isshould</a:t>
            </a:r>
            <a:r>
              <a:rPr lang="id-ID" dirty="0"/>
              <a:t> </a:t>
            </a:r>
            <a:r>
              <a:rPr lang="id-ID" dirty="0" err="1"/>
              <a:t>be</a:t>
            </a:r>
            <a:r>
              <a:rPr lang="id-ID" dirty="0"/>
              <a:t> </a:t>
            </a:r>
            <a:r>
              <a:rPr lang="id-ID" dirty="0" err="1"/>
              <a:t>sought</a:t>
            </a:r>
            <a:r>
              <a:rPr lang="id-ID" dirty="0"/>
              <a:t>.</a:t>
            </a:r>
          </a:p>
        </p:txBody>
      </p:sp>
    </p:spTree>
    <p:extLst>
      <p:ext uri="{BB962C8B-B14F-4D97-AF65-F5344CB8AC3E}">
        <p14:creationId xmlns:p14="http://schemas.microsoft.com/office/powerpoint/2010/main" val="3071995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C0B97AD1-DEED-AA4E-9591-B4AAA85A0637}"/>
              </a:ext>
            </a:extLst>
          </p:cNvPr>
          <p:cNvSpPr>
            <a:spLocks noGrp="1"/>
          </p:cNvSpPr>
          <p:nvPr>
            <p:ph type="title"/>
          </p:nvPr>
        </p:nvSpPr>
        <p:spPr>
          <a:xfrm>
            <a:off x="838200" y="365125"/>
            <a:ext cx="10515600" cy="561467"/>
          </a:xfrm>
        </p:spPr>
        <p:txBody>
          <a:bodyPr>
            <a:normAutofit/>
          </a:bodyPr>
          <a:lstStyle/>
          <a:p>
            <a:pPr algn="ctr"/>
            <a:r>
              <a:rPr lang="id-ID" sz="1200" i="1" dirty="0"/>
              <a:t>4. </a:t>
            </a:r>
            <a:r>
              <a:rPr lang="id-ID" sz="1200" i="1" dirty="0" err="1"/>
              <a:t>Towards</a:t>
            </a:r>
            <a:r>
              <a:rPr lang="id-ID" sz="1200" i="1" dirty="0"/>
              <a:t> </a:t>
            </a:r>
            <a:r>
              <a:rPr lang="id-ID" sz="1200" i="1" dirty="0" err="1"/>
              <a:t>the</a:t>
            </a:r>
            <a:r>
              <a:rPr lang="id-ID" sz="1200" i="1" dirty="0"/>
              <a:t> </a:t>
            </a:r>
            <a:r>
              <a:rPr lang="id-ID" sz="1200" b="1" i="1" dirty="0" err="1"/>
              <a:t>future</a:t>
            </a:r>
            <a:r>
              <a:rPr lang="id-ID" sz="1200" b="1" i="1" dirty="0"/>
              <a:t> </a:t>
            </a:r>
            <a:r>
              <a:rPr lang="id-ID" sz="1200" b="1" i="1" dirty="0" err="1"/>
              <a:t>of</a:t>
            </a:r>
            <a:r>
              <a:rPr lang="id-ID" sz="1200" b="1" i="1" dirty="0"/>
              <a:t> </a:t>
            </a:r>
            <a:r>
              <a:rPr lang="id-ID" sz="1200" b="1" i="1" dirty="0" err="1"/>
              <a:t>education</a:t>
            </a:r>
            <a:r>
              <a:rPr lang="id-ID" sz="1200" i="1" dirty="0"/>
              <a:t> </a:t>
            </a:r>
            <a:r>
              <a:rPr lang="id-ID" sz="1200" i="1" dirty="0" err="1"/>
              <a:t>and</a:t>
            </a:r>
            <a:r>
              <a:rPr lang="id-ID" sz="1200" i="1" dirty="0"/>
              <a:t> </a:t>
            </a:r>
            <a:r>
              <a:rPr lang="id-ID" sz="1200" i="1" dirty="0" err="1"/>
              <a:t>teachers</a:t>
            </a:r>
            <a:r>
              <a:rPr lang="id-ID" sz="1200" i="1" dirty="0"/>
              <a:t> </a:t>
            </a:r>
            <a:r>
              <a:rPr lang="id-ID" sz="1200" i="1" dirty="0" err="1"/>
              <a:t>that</a:t>
            </a:r>
            <a:r>
              <a:rPr lang="id-ID" sz="1200" i="1" dirty="0"/>
              <a:t> </a:t>
            </a:r>
            <a:r>
              <a:rPr lang="id-ID" sz="1200" i="1" dirty="0" err="1"/>
              <a:t>you</a:t>
            </a:r>
            <a:r>
              <a:rPr lang="id-ID" sz="1200" i="1" dirty="0"/>
              <a:t> </a:t>
            </a:r>
            <a:r>
              <a:rPr lang="id-ID" sz="1200" i="1" dirty="0" err="1"/>
              <a:t>envision</a:t>
            </a:r>
            <a:r>
              <a:rPr lang="id-ID" sz="1200" i="1" dirty="0"/>
              <a:t> </a:t>
            </a:r>
            <a:r>
              <a:rPr lang="id-ID" sz="1200" i="1" dirty="0" err="1"/>
              <a:t>above</a:t>
            </a:r>
            <a:r>
              <a:rPr lang="id-ID" sz="1200" i="1" dirty="0"/>
              <a:t>, </a:t>
            </a:r>
            <a:r>
              <a:rPr lang="id-ID" sz="1200" i="1" dirty="0" err="1"/>
              <a:t>how</a:t>
            </a:r>
            <a:r>
              <a:rPr lang="id-ID" sz="1200" i="1" dirty="0"/>
              <a:t> </a:t>
            </a:r>
            <a:r>
              <a:rPr lang="id-ID" sz="1200" i="1" dirty="0" err="1"/>
              <a:t>would</a:t>
            </a:r>
            <a:r>
              <a:rPr lang="id-ID" sz="1200" i="1" dirty="0"/>
              <a:t> </a:t>
            </a:r>
            <a:r>
              <a:rPr lang="id-ID" sz="1200" i="1" dirty="0" err="1"/>
              <a:t>you</a:t>
            </a:r>
            <a:r>
              <a:rPr lang="id-ID" sz="1200" i="1" dirty="0"/>
              <a:t> </a:t>
            </a:r>
            <a:r>
              <a:rPr lang="id-ID" sz="1200" i="1" dirty="0" err="1"/>
              <a:t>change</a:t>
            </a:r>
            <a:r>
              <a:rPr lang="id-ID" sz="1200" i="1" dirty="0"/>
              <a:t> </a:t>
            </a:r>
            <a:r>
              <a:rPr lang="id-ID" sz="1200" i="1" dirty="0" err="1"/>
              <a:t>your</a:t>
            </a:r>
            <a:r>
              <a:rPr lang="id-ID" sz="1200" i="1" dirty="0"/>
              <a:t> </a:t>
            </a:r>
            <a:r>
              <a:rPr lang="id-ID" sz="1200" i="1" dirty="0" err="1"/>
              <a:t>own</a:t>
            </a:r>
            <a:r>
              <a:rPr lang="id-ID" sz="1200" i="1" dirty="0"/>
              <a:t> </a:t>
            </a:r>
            <a:r>
              <a:rPr lang="id-ID" sz="1200" i="1" dirty="0" err="1"/>
              <a:t>teacher</a:t>
            </a:r>
            <a:r>
              <a:rPr lang="id-ID" sz="1200" i="1" dirty="0"/>
              <a:t> </a:t>
            </a:r>
            <a:r>
              <a:rPr lang="id-ID" sz="1200" i="1" dirty="0" err="1"/>
              <a:t>education</a:t>
            </a:r>
            <a:r>
              <a:rPr lang="id-ID" sz="1200" i="1" dirty="0"/>
              <a:t> </a:t>
            </a:r>
            <a:r>
              <a:rPr lang="id-ID" sz="1200" i="1" dirty="0" err="1"/>
              <a:t>practices</a:t>
            </a:r>
            <a:r>
              <a:rPr lang="id-ID" sz="1200" i="1" dirty="0"/>
              <a:t>?</a:t>
            </a:r>
            <a:br>
              <a:rPr lang="id-ID" sz="1200" dirty="0"/>
            </a:br>
            <a:endParaRPr lang="id-ID" sz="1200" dirty="0"/>
          </a:p>
        </p:txBody>
      </p:sp>
      <p:sp>
        <p:nvSpPr>
          <p:cNvPr id="3" name="Tampungan Konten 2">
            <a:extLst>
              <a:ext uri="{FF2B5EF4-FFF2-40B4-BE49-F238E27FC236}">
                <a16:creationId xmlns:a16="http://schemas.microsoft.com/office/drawing/2014/main" id="{1E0048ED-ECDD-244C-B91D-514CCD5B025F}"/>
              </a:ext>
            </a:extLst>
          </p:cNvPr>
          <p:cNvSpPr>
            <a:spLocks noGrp="1"/>
          </p:cNvSpPr>
          <p:nvPr>
            <p:ph idx="1"/>
          </p:nvPr>
        </p:nvSpPr>
        <p:spPr>
          <a:xfrm>
            <a:off x="838200" y="1706880"/>
            <a:ext cx="10515600" cy="4351338"/>
          </a:xfrm>
        </p:spPr>
        <p:txBody>
          <a:bodyPr>
            <a:normAutofit fontScale="40000" lnSpcReduction="20000"/>
          </a:bodyPr>
          <a:lstStyle/>
          <a:p>
            <a:pPr marL="0" indent="0">
              <a:buNone/>
            </a:pPr>
            <a:endParaRPr lang="id-ID" sz="6200" dirty="0"/>
          </a:p>
          <a:p>
            <a:pPr marL="0" indent="0" algn="ctr">
              <a:buNone/>
            </a:pPr>
            <a:r>
              <a:rPr lang="en-US" sz="6200" dirty="0"/>
              <a:t>The teachers are prepared to:</a:t>
            </a:r>
          </a:p>
          <a:p>
            <a:r>
              <a:rPr lang="en-US" sz="6200" dirty="0"/>
              <a:t>Mastering the most up-to-date IT</a:t>
            </a:r>
          </a:p>
          <a:p>
            <a:r>
              <a:rPr lang="en-US" sz="6200" dirty="0"/>
              <a:t>Having the ability: anticipatory, creative, innovative, flexible in thinking and acting</a:t>
            </a:r>
          </a:p>
          <a:p>
            <a:r>
              <a:rPr lang="en-US" sz="6200" dirty="0"/>
              <a:t>Able to motivate students</a:t>
            </a:r>
          </a:p>
          <a:p>
            <a:r>
              <a:rPr lang="en-US" sz="6200" dirty="0"/>
              <a:t>Able to prepare and do on line learning process</a:t>
            </a:r>
          </a:p>
          <a:p>
            <a:r>
              <a:rPr lang="en-US" sz="6200" dirty="0"/>
              <a:t>The government empowers parents to accompany their children's learning</a:t>
            </a:r>
          </a:p>
          <a:p>
            <a:r>
              <a:rPr lang="id-ID" sz="6600" dirty="0" err="1"/>
              <a:t>Teachers</a:t>
            </a:r>
            <a:r>
              <a:rPr lang="id-ID" sz="6600" dirty="0"/>
              <a:t> </a:t>
            </a:r>
            <a:r>
              <a:rPr lang="id-ID" sz="6600" dirty="0" err="1"/>
              <a:t>and</a:t>
            </a:r>
            <a:r>
              <a:rPr lang="id-ID" sz="6600" dirty="0"/>
              <a:t> </a:t>
            </a:r>
            <a:r>
              <a:rPr lang="id-ID" sz="6600" dirty="0" err="1"/>
              <a:t>parents</a:t>
            </a:r>
            <a:r>
              <a:rPr lang="id-ID" sz="6600" dirty="0"/>
              <a:t> </a:t>
            </a:r>
            <a:r>
              <a:rPr lang="id-ID" sz="6600" dirty="0" err="1"/>
              <a:t>accompany</a:t>
            </a:r>
            <a:r>
              <a:rPr lang="id-ID" sz="6600" dirty="0"/>
              <a:t> </a:t>
            </a:r>
            <a:r>
              <a:rPr lang="id-ID" sz="6600" dirty="0" err="1"/>
              <a:t>their</a:t>
            </a:r>
            <a:r>
              <a:rPr lang="id-ID" sz="6600" dirty="0"/>
              <a:t> </a:t>
            </a:r>
            <a:r>
              <a:rPr lang="id-ID" sz="6600" dirty="0" err="1"/>
              <a:t>children</a:t>
            </a:r>
            <a:r>
              <a:rPr lang="id-ID" sz="6600" dirty="0"/>
              <a:t> </a:t>
            </a:r>
          </a:p>
          <a:p>
            <a:r>
              <a:rPr lang="id-ID" sz="6600" dirty="0" err="1"/>
              <a:t>Teachers</a:t>
            </a:r>
            <a:r>
              <a:rPr lang="id-ID" sz="6600" dirty="0"/>
              <a:t> '</a:t>
            </a:r>
            <a:r>
              <a:rPr lang="id-ID" sz="6600" dirty="0" err="1"/>
              <a:t>abilities</a:t>
            </a:r>
            <a:r>
              <a:rPr lang="id-ID" sz="6600" dirty="0"/>
              <a:t> </a:t>
            </a:r>
            <a:r>
              <a:rPr lang="id-ID" sz="6600" dirty="0" err="1"/>
              <a:t>must</a:t>
            </a:r>
            <a:r>
              <a:rPr lang="id-ID" sz="6600" dirty="0"/>
              <a:t> </a:t>
            </a:r>
            <a:r>
              <a:rPr lang="id-ID" sz="6600" dirty="0" err="1"/>
              <a:t>be</a:t>
            </a:r>
            <a:r>
              <a:rPr lang="id-ID" sz="6600" dirty="0"/>
              <a:t> </a:t>
            </a:r>
            <a:r>
              <a:rPr lang="id-ID" sz="6600" dirty="0" err="1"/>
              <a:t>more</a:t>
            </a:r>
            <a:r>
              <a:rPr lang="id-ID" sz="6600" dirty="0"/>
              <a:t> </a:t>
            </a:r>
            <a:r>
              <a:rPr lang="id-ID" sz="6600" dirty="0" err="1"/>
              <a:t>comprehensive</a:t>
            </a:r>
            <a:r>
              <a:rPr lang="id-ID" sz="6600" dirty="0"/>
              <a:t>: material </a:t>
            </a:r>
            <a:r>
              <a:rPr lang="id-ID" sz="6600" dirty="0" err="1"/>
              <a:t>skills</a:t>
            </a:r>
            <a:r>
              <a:rPr lang="id-ID" sz="6600" dirty="0"/>
              <a:t> </a:t>
            </a:r>
            <a:r>
              <a:rPr lang="id-ID" sz="6600" dirty="0" err="1"/>
              <a:t>according</a:t>
            </a:r>
            <a:r>
              <a:rPr lang="id-ID" sz="6600" dirty="0"/>
              <a:t> </a:t>
            </a:r>
            <a:r>
              <a:rPr lang="id-ID" sz="6600" dirty="0" err="1"/>
              <a:t>to</a:t>
            </a:r>
            <a:r>
              <a:rPr lang="id-ID" sz="6600" dirty="0"/>
              <a:t> </a:t>
            </a:r>
            <a:r>
              <a:rPr lang="id-ID" sz="6600" dirty="0" err="1"/>
              <a:t>subjects</a:t>
            </a:r>
            <a:r>
              <a:rPr lang="id-ID" sz="6600" dirty="0"/>
              <a:t>, </a:t>
            </a:r>
            <a:r>
              <a:rPr lang="id-ID" sz="6600" dirty="0" err="1"/>
              <a:t>communication</a:t>
            </a:r>
            <a:r>
              <a:rPr lang="id-ID" sz="6600" dirty="0"/>
              <a:t> </a:t>
            </a:r>
            <a:r>
              <a:rPr lang="id-ID" sz="6600" dirty="0" err="1"/>
              <a:t>with</a:t>
            </a:r>
            <a:r>
              <a:rPr lang="id-ID" sz="6600" dirty="0"/>
              <a:t> </a:t>
            </a:r>
            <a:r>
              <a:rPr lang="id-ID" sz="6600" dirty="0" err="1"/>
              <a:t>up-to-date</a:t>
            </a:r>
            <a:r>
              <a:rPr lang="id-ID" sz="6600" dirty="0"/>
              <a:t> IT, </a:t>
            </a:r>
            <a:r>
              <a:rPr lang="id-ID" sz="6600" dirty="0" err="1"/>
              <a:t>interacting</a:t>
            </a:r>
            <a:r>
              <a:rPr lang="id-ID" sz="6600" dirty="0"/>
              <a:t> </a:t>
            </a:r>
            <a:r>
              <a:rPr lang="id-ID" sz="6600" dirty="0" err="1"/>
              <a:t>with</a:t>
            </a:r>
            <a:r>
              <a:rPr lang="id-ID" sz="6600" dirty="0"/>
              <a:t> </a:t>
            </a:r>
            <a:r>
              <a:rPr lang="id-ID" sz="6600" dirty="0" err="1"/>
              <a:t>students</a:t>
            </a:r>
            <a:r>
              <a:rPr lang="id-ID" sz="6600" dirty="0"/>
              <a:t>' </a:t>
            </a:r>
            <a:r>
              <a:rPr lang="id-ID" sz="6600" dirty="0" err="1"/>
              <a:t>parents</a:t>
            </a:r>
            <a:endParaRPr lang="en-US" sz="6200" dirty="0"/>
          </a:p>
          <a:p>
            <a:pPr marL="0" indent="0">
              <a:buNone/>
            </a:pPr>
            <a:endParaRPr lang="id-ID" dirty="0"/>
          </a:p>
        </p:txBody>
      </p:sp>
    </p:spTree>
    <p:extLst>
      <p:ext uri="{BB962C8B-B14F-4D97-AF65-F5344CB8AC3E}">
        <p14:creationId xmlns:p14="http://schemas.microsoft.com/office/powerpoint/2010/main" val="2734079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3F78873E-7311-E942-916A-281DFAD5D04D}"/>
              </a:ext>
            </a:extLst>
          </p:cNvPr>
          <p:cNvSpPr>
            <a:spLocks noGrp="1"/>
          </p:cNvSpPr>
          <p:nvPr>
            <p:ph type="title"/>
          </p:nvPr>
        </p:nvSpPr>
        <p:spPr>
          <a:xfrm>
            <a:off x="838200" y="1815973"/>
            <a:ext cx="10515600" cy="1325563"/>
          </a:xfrm>
        </p:spPr>
        <p:txBody>
          <a:bodyPr/>
          <a:lstStyle/>
          <a:p>
            <a:pPr algn="ctr"/>
            <a:r>
              <a:rPr lang="id-ID" dirty="0"/>
              <a:t>THANK YOU</a:t>
            </a:r>
          </a:p>
        </p:txBody>
      </p:sp>
    </p:spTree>
    <p:extLst>
      <p:ext uri="{BB962C8B-B14F-4D97-AF65-F5344CB8AC3E}">
        <p14:creationId xmlns:p14="http://schemas.microsoft.com/office/powerpoint/2010/main" val="2906490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ambar 3">
            <a:extLst>
              <a:ext uri="{FF2B5EF4-FFF2-40B4-BE49-F238E27FC236}">
                <a16:creationId xmlns:a16="http://schemas.microsoft.com/office/drawing/2014/main" id="{F333DF90-36D0-824E-B834-ABF4F1B64C6B}"/>
              </a:ext>
            </a:extLst>
          </p:cNvPr>
          <p:cNvPicPr>
            <a:picLocks noChangeAspect="1"/>
          </p:cNvPicPr>
          <p:nvPr/>
        </p:nvPicPr>
        <p:blipFill>
          <a:blip r:embed="rId2"/>
          <a:stretch>
            <a:fillRect/>
          </a:stretch>
        </p:blipFill>
        <p:spPr>
          <a:xfrm>
            <a:off x="589916" y="109728"/>
            <a:ext cx="4555108" cy="6425184"/>
          </a:xfrm>
          <a:prstGeom prst="rect">
            <a:avLst/>
          </a:prstGeom>
        </p:spPr>
      </p:pic>
      <p:pic>
        <p:nvPicPr>
          <p:cNvPr id="5" name="Gambar 4">
            <a:extLst>
              <a:ext uri="{FF2B5EF4-FFF2-40B4-BE49-F238E27FC236}">
                <a16:creationId xmlns:a16="http://schemas.microsoft.com/office/drawing/2014/main" id="{FA9F4BC7-CFF6-7848-B900-1A2C869D2F98}"/>
              </a:ext>
            </a:extLst>
          </p:cNvPr>
          <p:cNvPicPr>
            <a:picLocks noChangeAspect="1"/>
          </p:cNvPicPr>
          <p:nvPr/>
        </p:nvPicPr>
        <p:blipFill>
          <a:blip r:embed="rId3"/>
          <a:stretch>
            <a:fillRect/>
          </a:stretch>
        </p:blipFill>
        <p:spPr>
          <a:xfrm>
            <a:off x="7151094" y="109728"/>
            <a:ext cx="4555108" cy="6425184"/>
          </a:xfrm>
          <a:prstGeom prst="rect">
            <a:avLst/>
          </a:prstGeom>
        </p:spPr>
      </p:pic>
    </p:spTree>
    <p:extLst>
      <p:ext uri="{BB962C8B-B14F-4D97-AF65-F5344CB8AC3E}">
        <p14:creationId xmlns:p14="http://schemas.microsoft.com/office/powerpoint/2010/main" val="3439628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ia Online 3" descr="senam anak">
            <a:hlinkClick r:id="" action="ppaction://media"/>
            <a:extLst>
              <a:ext uri="{FF2B5EF4-FFF2-40B4-BE49-F238E27FC236}">
                <a16:creationId xmlns:a16="http://schemas.microsoft.com/office/drawing/2014/main" id="{E86A9585-3C7B-2D41-AAD7-29DBED332F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40315" y="170687"/>
            <a:ext cx="3771900" cy="5983351"/>
          </a:xfrm>
          <a:prstGeom prst="rect">
            <a:avLst/>
          </a:prstGeom>
        </p:spPr>
      </p:pic>
    </p:spTree>
    <p:extLst>
      <p:ext uri="{BB962C8B-B14F-4D97-AF65-F5344CB8AC3E}">
        <p14:creationId xmlns:p14="http://schemas.microsoft.com/office/powerpoint/2010/main" val="362169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4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7684EF44-7EFC-F44E-8132-6364A353DAB0}"/>
              </a:ext>
            </a:extLst>
          </p:cNvPr>
          <p:cNvSpPr>
            <a:spLocks noGrp="1"/>
          </p:cNvSpPr>
          <p:nvPr>
            <p:ph type="title"/>
          </p:nvPr>
        </p:nvSpPr>
        <p:spPr>
          <a:xfrm>
            <a:off x="838200" y="499872"/>
            <a:ext cx="10515600" cy="451104"/>
          </a:xfrm>
        </p:spPr>
        <p:txBody>
          <a:bodyPr>
            <a:normAutofit fontScale="90000"/>
          </a:bodyPr>
          <a:lstStyle/>
          <a:p>
            <a:r>
              <a:rPr lang="id-ID" sz="1300" dirty="0"/>
              <a:t>1. </a:t>
            </a:r>
            <a:r>
              <a:rPr lang="id-ID" sz="1300" i="1" dirty="0" err="1"/>
              <a:t>Under</a:t>
            </a:r>
            <a:r>
              <a:rPr lang="id-ID" sz="1300" i="1" dirty="0"/>
              <a:t> </a:t>
            </a:r>
            <a:r>
              <a:rPr lang="id-ID" sz="1300" i="1" dirty="0" err="1"/>
              <a:t>the</a:t>
            </a:r>
            <a:r>
              <a:rPr lang="id-ID" sz="1300" i="1" dirty="0"/>
              <a:t> COVID-19 </a:t>
            </a:r>
            <a:r>
              <a:rPr lang="id-ID" sz="1300" i="1" dirty="0" err="1"/>
              <a:t>pandemic</a:t>
            </a:r>
            <a:r>
              <a:rPr lang="id-ID" sz="1300" i="1" dirty="0"/>
              <a:t>, </a:t>
            </a:r>
            <a:r>
              <a:rPr lang="id-ID" sz="1300" i="1" dirty="0" err="1"/>
              <a:t>what</a:t>
            </a:r>
            <a:r>
              <a:rPr lang="id-ID" sz="1300" i="1" dirty="0"/>
              <a:t> </a:t>
            </a:r>
            <a:r>
              <a:rPr lang="id-ID" sz="1300" i="1" dirty="0" err="1"/>
              <a:t>is</a:t>
            </a:r>
            <a:r>
              <a:rPr lang="id-ID" sz="1300" i="1" dirty="0"/>
              <a:t> </a:t>
            </a:r>
            <a:r>
              <a:rPr lang="id-ID" sz="1300" i="1" dirty="0" err="1"/>
              <a:t>happening</a:t>
            </a:r>
            <a:r>
              <a:rPr lang="id-ID" sz="1300" i="1" dirty="0"/>
              <a:t> </a:t>
            </a:r>
            <a:r>
              <a:rPr lang="id-ID" sz="1300" i="1" dirty="0" err="1"/>
              <a:t>with</a:t>
            </a:r>
            <a:r>
              <a:rPr lang="id-ID" sz="1300" i="1" dirty="0"/>
              <a:t> </a:t>
            </a:r>
            <a:r>
              <a:rPr lang="id-ID" sz="1300" b="1" i="1" dirty="0" err="1"/>
              <a:t>school</a:t>
            </a:r>
            <a:r>
              <a:rPr lang="id-ID" sz="1300" b="1" i="1" dirty="0"/>
              <a:t> </a:t>
            </a:r>
            <a:r>
              <a:rPr lang="id-ID" sz="1300" b="1" i="1" dirty="0" err="1"/>
              <a:t>education</a:t>
            </a:r>
            <a:r>
              <a:rPr lang="id-ID" sz="1300" b="1" i="1" dirty="0"/>
              <a:t> </a:t>
            </a:r>
            <a:r>
              <a:rPr lang="id-ID" sz="1300" i="1" dirty="0"/>
              <a:t>in </a:t>
            </a:r>
            <a:r>
              <a:rPr lang="id-ID" sz="1300" i="1" dirty="0" err="1"/>
              <a:t>your</a:t>
            </a:r>
            <a:r>
              <a:rPr lang="id-ID" sz="1300" i="1" dirty="0"/>
              <a:t> </a:t>
            </a:r>
            <a:r>
              <a:rPr lang="id-ID" sz="1300" i="1" dirty="0" err="1"/>
              <a:t>city</a:t>
            </a:r>
            <a:r>
              <a:rPr lang="id-ID" sz="1300" i="1" dirty="0"/>
              <a:t> </a:t>
            </a:r>
            <a:r>
              <a:rPr lang="id-ID" sz="1300" i="1" dirty="0" err="1"/>
              <a:t>or</a:t>
            </a:r>
            <a:r>
              <a:rPr lang="id-ID" sz="1300" i="1" dirty="0"/>
              <a:t> </a:t>
            </a:r>
            <a:r>
              <a:rPr lang="id-ID" sz="1300" i="1" dirty="0" err="1"/>
              <a:t>community</a:t>
            </a:r>
            <a:r>
              <a:rPr lang="id-ID" sz="1300" i="1" dirty="0"/>
              <a:t>? (e.g. </a:t>
            </a:r>
            <a:r>
              <a:rPr lang="id-ID" sz="1300" i="1" dirty="0" err="1"/>
              <a:t>all</a:t>
            </a:r>
            <a:r>
              <a:rPr lang="id-ID" sz="1300" i="1" dirty="0"/>
              <a:t> </a:t>
            </a:r>
            <a:r>
              <a:rPr lang="id-ID" sz="1300" i="1" dirty="0" err="1"/>
              <a:t>schools</a:t>
            </a:r>
            <a:r>
              <a:rPr lang="id-ID" sz="1300" i="1" dirty="0"/>
              <a:t> are </a:t>
            </a:r>
            <a:r>
              <a:rPr lang="id-ID" sz="1300" i="1" dirty="0" err="1"/>
              <a:t>closed</a:t>
            </a:r>
            <a:r>
              <a:rPr lang="id-ID" sz="1300" i="1" dirty="0"/>
              <a:t>, </a:t>
            </a:r>
            <a:r>
              <a:rPr lang="id-ID" sz="1300" i="1" dirty="0" err="1"/>
              <a:t>and</a:t>
            </a:r>
            <a:r>
              <a:rPr lang="id-ID" sz="1300" i="1" dirty="0"/>
              <a:t> </a:t>
            </a:r>
            <a:r>
              <a:rPr lang="id-ID" sz="1300" i="1" dirty="0" err="1"/>
              <a:t>students</a:t>
            </a:r>
            <a:r>
              <a:rPr lang="id-ID" sz="1300" i="1" dirty="0"/>
              <a:t> are </a:t>
            </a:r>
            <a:r>
              <a:rPr lang="id-ID" sz="1300" i="1" dirty="0" err="1"/>
              <a:t>learning</a:t>
            </a:r>
            <a:r>
              <a:rPr lang="id-ID" sz="1300" i="1" dirty="0"/>
              <a:t> </a:t>
            </a:r>
            <a:r>
              <a:rPr lang="id-ID" sz="1300" i="1" dirty="0" err="1"/>
              <a:t>at</a:t>
            </a:r>
            <a:r>
              <a:rPr lang="id-ID" sz="1300" i="1" dirty="0"/>
              <a:t> </a:t>
            </a:r>
            <a:r>
              <a:rPr lang="id-ID" sz="1300" i="1" dirty="0" err="1"/>
              <a:t>home</a:t>
            </a:r>
            <a:r>
              <a:rPr lang="id-ID" sz="1300" i="1" dirty="0"/>
              <a:t>, </a:t>
            </a:r>
            <a:r>
              <a:rPr lang="id-ID" sz="1300" i="1" dirty="0" err="1"/>
              <a:t>through</a:t>
            </a:r>
            <a:r>
              <a:rPr lang="id-ID" sz="1300" i="1" dirty="0"/>
              <a:t> </a:t>
            </a:r>
            <a:r>
              <a:rPr lang="id-ID" sz="1300" i="1" dirty="0" err="1"/>
              <a:t>online</a:t>
            </a:r>
            <a:r>
              <a:rPr lang="id-ID" sz="1300" i="1" dirty="0"/>
              <a:t> </a:t>
            </a:r>
            <a:r>
              <a:rPr lang="id-ID" sz="1300" i="1" dirty="0" err="1"/>
              <a:t>lectures</a:t>
            </a:r>
            <a:r>
              <a:rPr lang="id-ID" sz="1300" i="1" dirty="0"/>
              <a:t>, </a:t>
            </a:r>
            <a:r>
              <a:rPr lang="id-ID" sz="1300" i="1" dirty="0" err="1"/>
              <a:t>or</a:t>
            </a:r>
            <a:r>
              <a:rPr lang="id-ID" sz="1300" i="1" dirty="0"/>
              <a:t> </a:t>
            </a:r>
            <a:r>
              <a:rPr lang="id-ID" sz="1300" i="1" dirty="0" err="1"/>
              <a:t>doing</a:t>
            </a:r>
            <a:r>
              <a:rPr lang="id-ID" sz="1300" i="1" dirty="0"/>
              <a:t> </a:t>
            </a:r>
            <a:r>
              <a:rPr lang="id-ID" sz="1300" i="1" dirty="0" err="1"/>
              <a:t>homework</a:t>
            </a:r>
            <a:r>
              <a:rPr lang="id-ID" sz="1300" i="1" dirty="0"/>
              <a:t> </a:t>
            </a:r>
            <a:r>
              <a:rPr lang="id-ID" sz="1300" i="1" dirty="0" err="1"/>
              <a:t>given</a:t>
            </a:r>
            <a:r>
              <a:rPr lang="id-ID" sz="1300" i="1" dirty="0"/>
              <a:t> </a:t>
            </a:r>
            <a:r>
              <a:rPr lang="id-ID" sz="1300" i="1" dirty="0" err="1"/>
              <a:t>to</a:t>
            </a:r>
            <a:r>
              <a:rPr lang="id-ID" sz="1300" i="1" dirty="0"/>
              <a:t> </a:t>
            </a:r>
            <a:r>
              <a:rPr lang="id-ID" sz="1300" i="1" dirty="0" err="1"/>
              <a:t>them</a:t>
            </a:r>
            <a:r>
              <a:rPr lang="id-ID" sz="1300" i="1" dirty="0"/>
              <a:t> via email </a:t>
            </a:r>
            <a:r>
              <a:rPr lang="id-ID" sz="1300" i="1" dirty="0" err="1"/>
              <a:t>or</a:t>
            </a:r>
            <a:r>
              <a:rPr lang="id-ID" sz="1300" i="1" dirty="0"/>
              <a:t> SNS, </a:t>
            </a:r>
            <a:r>
              <a:rPr lang="id-ID" sz="1300" i="1" dirty="0" err="1"/>
              <a:t>or</a:t>
            </a:r>
            <a:r>
              <a:rPr lang="id-ID" sz="1300" i="1" dirty="0"/>
              <a:t> </a:t>
            </a:r>
            <a:r>
              <a:rPr lang="id-ID" sz="1300" i="1" dirty="0" err="1"/>
              <a:t>no</a:t>
            </a:r>
            <a:r>
              <a:rPr lang="id-ID" sz="1300" i="1" dirty="0"/>
              <a:t> </a:t>
            </a:r>
            <a:r>
              <a:rPr lang="id-ID" sz="1300" i="1" dirty="0" err="1"/>
              <a:t>school</a:t>
            </a:r>
            <a:r>
              <a:rPr lang="id-ID" sz="1300" i="1" dirty="0"/>
              <a:t> </a:t>
            </a:r>
            <a:r>
              <a:rPr lang="id-ID" sz="1300" i="1" dirty="0" err="1"/>
              <a:t>work</a:t>
            </a:r>
            <a:r>
              <a:rPr lang="id-ID" sz="1300" i="1" dirty="0"/>
              <a:t> </a:t>
            </a:r>
            <a:r>
              <a:rPr lang="id-ID" sz="1300" i="1" dirty="0" err="1"/>
              <a:t>at</a:t>
            </a:r>
            <a:r>
              <a:rPr lang="id-ID" sz="1300" i="1" dirty="0"/>
              <a:t> </a:t>
            </a:r>
            <a:r>
              <a:rPr lang="id-ID" sz="1300" i="1" dirty="0" err="1"/>
              <a:t>all</a:t>
            </a:r>
            <a:r>
              <a:rPr lang="id-ID" sz="1300" i="1" dirty="0"/>
              <a:t>, </a:t>
            </a:r>
            <a:r>
              <a:rPr lang="id-ID" sz="1300" i="1" dirty="0" err="1"/>
              <a:t>or</a:t>
            </a:r>
            <a:r>
              <a:rPr lang="id-ID" sz="1300" i="1" dirty="0"/>
              <a:t>…etc.) </a:t>
            </a:r>
            <a:br>
              <a:rPr lang="id-ID" dirty="0"/>
            </a:br>
            <a:endParaRPr lang="id-ID" dirty="0"/>
          </a:p>
        </p:txBody>
      </p:sp>
      <p:sp>
        <p:nvSpPr>
          <p:cNvPr id="3" name="Tampungan Konten 2">
            <a:extLst>
              <a:ext uri="{FF2B5EF4-FFF2-40B4-BE49-F238E27FC236}">
                <a16:creationId xmlns:a16="http://schemas.microsoft.com/office/drawing/2014/main" id="{10C5ED96-F828-964C-B87C-0C3142441B9F}"/>
              </a:ext>
            </a:extLst>
          </p:cNvPr>
          <p:cNvSpPr>
            <a:spLocks noGrp="1"/>
          </p:cNvSpPr>
          <p:nvPr>
            <p:ph idx="1"/>
          </p:nvPr>
        </p:nvSpPr>
        <p:spPr>
          <a:xfrm>
            <a:off x="838200" y="1088136"/>
            <a:ext cx="10515600" cy="5983224"/>
          </a:xfrm>
        </p:spPr>
        <p:txBody>
          <a:bodyPr>
            <a:normAutofit fontScale="32500" lnSpcReduction="20000"/>
          </a:bodyPr>
          <a:lstStyle/>
          <a:p>
            <a:pPr marL="0" indent="0" algn="ctr">
              <a:buNone/>
            </a:pPr>
            <a:r>
              <a:rPr lang="en-US" sz="7200" b="1" dirty="0"/>
              <a:t>Interview with Vocational Teacher (senior high school-17-19 years)</a:t>
            </a:r>
          </a:p>
          <a:p>
            <a:pPr marL="0" indent="0" algn="ctr">
              <a:buNone/>
            </a:pPr>
            <a:endParaRPr lang="en-US" sz="7200" b="1" dirty="0"/>
          </a:p>
          <a:p>
            <a:r>
              <a:rPr lang="en-US" sz="7200" b="1" dirty="0"/>
              <a:t>Schools are closed,; Instruction from Education Authority Yogyakarta Province</a:t>
            </a:r>
          </a:p>
          <a:p>
            <a:r>
              <a:rPr lang="en-US" sz="7200" b="1" dirty="0"/>
              <a:t>Students are </a:t>
            </a:r>
            <a:r>
              <a:rPr lang="en-US" sz="7200" b="1" dirty="0" err="1"/>
              <a:t>laearning</a:t>
            </a:r>
            <a:r>
              <a:rPr lang="en-US" sz="7200" b="1" dirty="0"/>
              <a:t> from home. Schools arrange New schedule (pandemic Covid19 Schedule)</a:t>
            </a:r>
          </a:p>
          <a:p>
            <a:r>
              <a:rPr lang="en-US" sz="7200" b="1" dirty="0"/>
              <a:t>Teachers follow the school regulation, a day there are 2-3 subject matters</a:t>
            </a:r>
            <a:endParaRPr lang="id-ID" sz="7200" b="1" dirty="0"/>
          </a:p>
          <a:p>
            <a:r>
              <a:rPr lang="en-US" sz="7200" b="1" dirty="0"/>
              <a:t>Students star to join the learning process at 07.00 – 11.30 </a:t>
            </a:r>
            <a:r>
              <a:rPr lang="en-US" sz="7200" b="1" dirty="0" err="1"/>
              <a:t>a.m</a:t>
            </a:r>
            <a:r>
              <a:rPr lang="en-US" sz="7200" b="1" dirty="0"/>
              <a:t>, used end at 4.30 </a:t>
            </a:r>
            <a:r>
              <a:rPr lang="en-US" sz="7200" b="1" dirty="0" err="1"/>
              <a:t>p.m</a:t>
            </a:r>
            <a:r>
              <a:rPr lang="en-US" sz="7200" b="1" dirty="0"/>
              <a:t> (if off line)</a:t>
            </a:r>
            <a:endParaRPr lang="id-ID" sz="7200" b="1" dirty="0"/>
          </a:p>
          <a:p>
            <a:r>
              <a:rPr lang="en-US" sz="7200" b="1" dirty="0"/>
              <a:t>Teachers give tasks to students until do assessment/evaluation</a:t>
            </a:r>
            <a:endParaRPr lang="id-ID" sz="7200" b="1" dirty="0"/>
          </a:p>
          <a:p>
            <a:r>
              <a:rPr lang="en-US" sz="7200" b="1" dirty="0"/>
              <a:t>There are difficulties for practice subject.</a:t>
            </a:r>
          </a:p>
          <a:p>
            <a:pPr lvl="1"/>
            <a:r>
              <a:rPr lang="en-US" sz="7000" b="1" dirty="0"/>
              <a:t>Limit time - </a:t>
            </a:r>
            <a:r>
              <a:rPr lang="en-US" sz="6600" b="1" dirty="0"/>
              <a:t>It makes the students do practice carelessly, improvise</a:t>
            </a:r>
            <a:endParaRPr lang="en-US" sz="7000" b="1" dirty="0"/>
          </a:p>
          <a:p>
            <a:pPr lvl="1"/>
            <a:r>
              <a:rPr lang="en-US" sz="7000" b="1" dirty="0"/>
              <a:t>Monitoring the process – It needs good network of internet and more quota (Rp50.000/week)</a:t>
            </a:r>
          </a:p>
          <a:p>
            <a:r>
              <a:rPr lang="en-US" sz="7200" b="1" dirty="0"/>
              <a:t>Product of students’ work are collected by email, Instagram, photos  </a:t>
            </a:r>
            <a:endParaRPr lang="id-ID" sz="7200" b="1" dirty="0"/>
          </a:p>
          <a:p>
            <a:pPr marL="0" indent="0">
              <a:buNone/>
            </a:pPr>
            <a:endParaRPr lang="id-ID" dirty="0"/>
          </a:p>
        </p:txBody>
      </p:sp>
    </p:spTree>
    <p:extLst>
      <p:ext uri="{BB962C8B-B14F-4D97-AF65-F5344CB8AC3E}">
        <p14:creationId xmlns:p14="http://schemas.microsoft.com/office/powerpoint/2010/main" val="3318443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5CD46E69-3E8C-D549-AE34-19112B8949BD}"/>
              </a:ext>
            </a:extLst>
          </p:cNvPr>
          <p:cNvSpPr>
            <a:spLocks noGrp="1"/>
          </p:cNvSpPr>
          <p:nvPr>
            <p:ph type="title"/>
          </p:nvPr>
        </p:nvSpPr>
        <p:spPr/>
        <p:txBody>
          <a:bodyPr>
            <a:normAutofit/>
          </a:bodyPr>
          <a:lstStyle/>
          <a:p>
            <a:pPr algn="r"/>
            <a:r>
              <a:rPr lang="id-ID" sz="1000" dirty="0"/>
              <a:t>....</a:t>
            </a:r>
            <a:r>
              <a:rPr lang="id-ID" sz="1000" dirty="0" err="1"/>
              <a:t>next</a:t>
            </a:r>
            <a:endParaRPr lang="id-ID" sz="1000" dirty="0"/>
          </a:p>
        </p:txBody>
      </p:sp>
      <p:sp>
        <p:nvSpPr>
          <p:cNvPr id="3" name="Tampungan Konten 2">
            <a:extLst>
              <a:ext uri="{FF2B5EF4-FFF2-40B4-BE49-F238E27FC236}">
                <a16:creationId xmlns:a16="http://schemas.microsoft.com/office/drawing/2014/main" id="{2856A86E-8A79-DB47-9194-42C179792E9E}"/>
              </a:ext>
            </a:extLst>
          </p:cNvPr>
          <p:cNvSpPr>
            <a:spLocks noGrp="1"/>
          </p:cNvSpPr>
          <p:nvPr>
            <p:ph idx="1"/>
          </p:nvPr>
        </p:nvSpPr>
        <p:spPr/>
        <p:txBody>
          <a:bodyPr/>
          <a:lstStyle/>
          <a:p>
            <a:r>
              <a:rPr lang="id-ID" dirty="0"/>
              <a:t>All </a:t>
            </a:r>
            <a:r>
              <a:rPr lang="id-ID" dirty="0" err="1"/>
              <a:t>teachers</a:t>
            </a:r>
            <a:r>
              <a:rPr lang="id-ID" dirty="0"/>
              <a:t> </a:t>
            </a:r>
            <a:r>
              <a:rPr lang="id-ID" dirty="0" err="1"/>
              <a:t>at</a:t>
            </a:r>
            <a:r>
              <a:rPr lang="id-ID" dirty="0"/>
              <a:t> </a:t>
            </a:r>
            <a:r>
              <a:rPr lang="id-ID" dirty="0" err="1"/>
              <a:t>vocational</a:t>
            </a:r>
            <a:r>
              <a:rPr lang="id-ID" dirty="0"/>
              <a:t> </a:t>
            </a:r>
            <a:r>
              <a:rPr lang="id-ID" dirty="0" err="1"/>
              <a:t>schools</a:t>
            </a:r>
            <a:r>
              <a:rPr lang="id-ID" dirty="0"/>
              <a:t> </a:t>
            </a:r>
            <a:r>
              <a:rPr lang="id-ID" dirty="0" err="1"/>
              <a:t>have</a:t>
            </a:r>
            <a:r>
              <a:rPr lang="id-ID" dirty="0"/>
              <a:t>  </a:t>
            </a:r>
            <a:r>
              <a:rPr lang="id-ID" dirty="0" err="1"/>
              <a:t>a</a:t>
            </a:r>
            <a:r>
              <a:rPr lang="id-ID" dirty="0"/>
              <a:t> </a:t>
            </a:r>
            <a:r>
              <a:rPr lang="id-ID" dirty="0" err="1"/>
              <a:t>relative</a:t>
            </a:r>
            <a:r>
              <a:rPr lang="id-ID" dirty="0"/>
              <a:t> </a:t>
            </a:r>
            <a:r>
              <a:rPr lang="id-ID" dirty="0" err="1"/>
              <a:t>good</a:t>
            </a:r>
            <a:r>
              <a:rPr lang="id-ID" dirty="0"/>
              <a:t> </a:t>
            </a:r>
            <a:r>
              <a:rPr lang="id-ID" dirty="0" err="1"/>
              <a:t>skill</a:t>
            </a:r>
            <a:r>
              <a:rPr lang="id-ID" dirty="0"/>
              <a:t> in IT</a:t>
            </a:r>
          </a:p>
          <a:p>
            <a:r>
              <a:rPr lang="id-ID" dirty="0" err="1"/>
              <a:t>Another</a:t>
            </a:r>
            <a:r>
              <a:rPr lang="id-ID" dirty="0"/>
              <a:t> </a:t>
            </a:r>
            <a:r>
              <a:rPr lang="id-ID" dirty="0" err="1"/>
              <a:t>difficulty</a:t>
            </a:r>
            <a:r>
              <a:rPr lang="id-ID" dirty="0"/>
              <a:t>: </a:t>
            </a:r>
            <a:r>
              <a:rPr lang="id-ID" dirty="0" err="1"/>
              <a:t>parents</a:t>
            </a:r>
            <a:r>
              <a:rPr lang="id-ID" dirty="0"/>
              <a:t> </a:t>
            </a:r>
            <a:r>
              <a:rPr lang="id-ID" dirty="0" err="1"/>
              <a:t>cannot</a:t>
            </a:r>
            <a:r>
              <a:rPr lang="id-ID" dirty="0"/>
              <a:t> </a:t>
            </a:r>
            <a:r>
              <a:rPr lang="id-ID" dirty="0" err="1"/>
              <a:t>facilitate</a:t>
            </a:r>
            <a:r>
              <a:rPr lang="id-ID" dirty="0"/>
              <a:t> </a:t>
            </a:r>
            <a:r>
              <a:rPr lang="id-ID" dirty="0" err="1"/>
              <a:t>the</a:t>
            </a:r>
            <a:r>
              <a:rPr lang="id-ID" dirty="0"/>
              <a:t> </a:t>
            </a:r>
            <a:r>
              <a:rPr lang="id-ID" dirty="0" err="1"/>
              <a:t>equipment</a:t>
            </a:r>
            <a:r>
              <a:rPr lang="id-ID" dirty="0"/>
              <a:t> </a:t>
            </a:r>
            <a:r>
              <a:rPr lang="id-ID" dirty="0" err="1"/>
              <a:t>fully</a:t>
            </a:r>
            <a:r>
              <a:rPr lang="id-ID" dirty="0"/>
              <a:t> </a:t>
            </a:r>
            <a:r>
              <a:rPr lang="id-ID" dirty="0" err="1"/>
              <a:t>needs</a:t>
            </a:r>
            <a:r>
              <a:rPr lang="id-ID" dirty="0"/>
              <a:t> </a:t>
            </a:r>
            <a:r>
              <a:rPr lang="id-ID" dirty="0" err="1"/>
              <a:t>of</a:t>
            </a:r>
            <a:r>
              <a:rPr lang="id-ID" dirty="0"/>
              <a:t> </a:t>
            </a:r>
            <a:r>
              <a:rPr lang="id-ID" dirty="0" err="1"/>
              <a:t>their</a:t>
            </a:r>
            <a:r>
              <a:rPr lang="id-ID" dirty="0"/>
              <a:t> </a:t>
            </a:r>
            <a:r>
              <a:rPr lang="id-ID" dirty="0" err="1"/>
              <a:t>children</a:t>
            </a:r>
            <a:endParaRPr lang="id-ID" dirty="0"/>
          </a:p>
          <a:p>
            <a:r>
              <a:rPr lang="id-ID" dirty="0"/>
              <a:t>For </a:t>
            </a:r>
            <a:r>
              <a:rPr lang="id-ID" dirty="0" err="1"/>
              <a:t>example</a:t>
            </a:r>
            <a:r>
              <a:rPr lang="id-ID" dirty="0"/>
              <a:t>: </a:t>
            </a:r>
            <a:r>
              <a:rPr lang="id-ID" dirty="0" err="1"/>
              <a:t>saws</a:t>
            </a:r>
            <a:r>
              <a:rPr lang="id-ID" dirty="0"/>
              <a:t>, </a:t>
            </a:r>
            <a:r>
              <a:rPr lang="id-ID" dirty="0" err="1"/>
              <a:t>bricks</a:t>
            </a:r>
            <a:r>
              <a:rPr lang="id-ID" dirty="0"/>
              <a:t> </a:t>
            </a:r>
            <a:r>
              <a:rPr lang="id-ID" dirty="0" err="1"/>
              <a:t>and</a:t>
            </a:r>
            <a:r>
              <a:rPr lang="id-ID" dirty="0"/>
              <a:t> </a:t>
            </a:r>
            <a:r>
              <a:rPr lang="id-ID" dirty="0" err="1"/>
              <a:t>soon</a:t>
            </a:r>
            <a:endParaRPr lang="id-ID" dirty="0"/>
          </a:p>
          <a:p>
            <a:r>
              <a:rPr lang="id-ID" dirty="0" err="1"/>
              <a:t>Examination</a:t>
            </a:r>
            <a:r>
              <a:rPr lang="id-ID" dirty="0"/>
              <a:t>: </a:t>
            </a:r>
            <a:r>
              <a:rPr lang="id-ID" dirty="0" err="1"/>
              <a:t>for</a:t>
            </a:r>
            <a:r>
              <a:rPr lang="id-ID" dirty="0"/>
              <a:t> </a:t>
            </a:r>
            <a:r>
              <a:rPr lang="id-ID" dirty="0" err="1"/>
              <a:t>cognitive</a:t>
            </a:r>
            <a:r>
              <a:rPr lang="id-ID" dirty="0"/>
              <a:t> </a:t>
            </a:r>
            <a:r>
              <a:rPr lang="id-ID" dirty="0" err="1"/>
              <a:t>only</a:t>
            </a:r>
            <a:r>
              <a:rPr lang="id-ID" dirty="0"/>
              <a:t>, </a:t>
            </a:r>
            <a:r>
              <a:rPr lang="id-ID" dirty="0" err="1"/>
              <a:t>skill</a:t>
            </a:r>
            <a:r>
              <a:rPr lang="id-ID" dirty="0"/>
              <a:t> </a:t>
            </a:r>
            <a:r>
              <a:rPr lang="id-ID" dirty="0" err="1"/>
              <a:t>is</a:t>
            </a:r>
            <a:r>
              <a:rPr lang="id-ID" dirty="0"/>
              <a:t> </a:t>
            </a:r>
            <a:r>
              <a:rPr lang="id-ID" dirty="0" err="1"/>
              <a:t>difficult</a:t>
            </a:r>
            <a:r>
              <a:rPr lang="id-ID" dirty="0"/>
              <a:t> </a:t>
            </a:r>
            <a:r>
              <a:rPr lang="id-ID" dirty="0" err="1"/>
              <a:t>using</a:t>
            </a:r>
            <a:r>
              <a:rPr lang="id-ID" dirty="0"/>
              <a:t> </a:t>
            </a:r>
            <a:r>
              <a:rPr lang="id-ID" dirty="0" err="1"/>
              <a:t>on</a:t>
            </a:r>
            <a:r>
              <a:rPr lang="id-ID" dirty="0"/>
              <a:t> </a:t>
            </a:r>
            <a:r>
              <a:rPr lang="id-ID" dirty="0" err="1"/>
              <a:t>line</a:t>
            </a:r>
            <a:endParaRPr lang="id-ID" dirty="0"/>
          </a:p>
          <a:p>
            <a:endParaRPr lang="id-ID" dirty="0"/>
          </a:p>
          <a:p>
            <a:endParaRPr lang="id-ID" dirty="0"/>
          </a:p>
        </p:txBody>
      </p:sp>
    </p:spTree>
    <p:extLst>
      <p:ext uri="{BB962C8B-B14F-4D97-AF65-F5344CB8AC3E}">
        <p14:creationId xmlns:p14="http://schemas.microsoft.com/office/powerpoint/2010/main" val="4209979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mpungan Konten 2">
            <a:extLst>
              <a:ext uri="{FF2B5EF4-FFF2-40B4-BE49-F238E27FC236}">
                <a16:creationId xmlns:a16="http://schemas.microsoft.com/office/drawing/2014/main" id="{83F67273-3013-9740-A3C6-4132DFFD0E24}"/>
              </a:ext>
            </a:extLst>
          </p:cNvPr>
          <p:cNvSpPr>
            <a:spLocks noGrp="1"/>
          </p:cNvSpPr>
          <p:nvPr>
            <p:ph idx="1"/>
          </p:nvPr>
        </p:nvSpPr>
        <p:spPr>
          <a:xfrm>
            <a:off x="838200" y="423545"/>
            <a:ext cx="10515600" cy="4351338"/>
          </a:xfrm>
        </p:spPr>
        <p:txBody>
          <a:bodyPr/>
          <a:lstStyle/>
          <a:p>
            <a:pPr marL="0" indent="0" algn="ctr">
              <a:buNone/>
            </a:pPr>
            <a:r>
              <a:rPr lang="id-ID" dirty="0"/>
              <a:t>General </a:t>
            </a:r>
            <a:r>
              <a:rPr lang="id-ID" dirty="0" err="1"/>
              <a:t>High</a:t>
            </a:r>
            <a:r>
              <a:rPr lang="id-ID" dirty="0"/>
              <a:t> </a:t>
            </a:r>
            <a:r>
              <a:rPr lang="id-ID" dirty="0" err="1"/>
              <a:t>School</a:t>
            </a:r>
            <a:endParaRPr lang="id-ID" dirty="0"/>
          </a:p>
          <a:p>
            <a:pPr marL="0" indent="0" algn="ctr">
              <a:buNone/>
            </a:pPr>
            <a:endParaRPr lang="id-ID" dirty="0"/>
          </a:p>
          <a:p>
            <a:pPr marL="0" indent="0" algn="ctr">
              <a:buNone/>
            </a:pPr>
            <a:endParaRPr lang="id-ID" dirty="0"/>
          </a:p>
          <a:p>
            <a:r>
              <a:rPr lang="id-ID" dirty="0" err="1"/>
              <a:t>Learning</a:t>
            </a:r>
            <a:r>
              <a:rPr lang="id-ID" dirty="0"/>
              <a:t> </a:t>
            </a:r>
            <a:r>
              <a:rPr lang="id-ID" dirty="0" err="1"/>
              <a:t>process</a:t>
            </a:r>
            <a:r>
              <a:rPr lang="id-ID" dirty="0"/>
              <a:t> </a:t>
            </a:r>
            <a:r>
              <a:rPr lang="id-ID" dirty="0" err="1"/>
              <a:t>use</a:t>
            </a:r>
            <a:r>
              <a:rPr lang="id-ID" dirty="0"/>
              <a:t>  </a:t>
            </a:r>
            <a:r>
              <a:rPr lang="id-ID" dirty="0" err="1"/>
              <a:t>Whatsapp</a:t>
            </a:r>
            <a:r>
              <a:rPr lang="id-ID" dirty="0"/>
              <a:t>, Zoom, </a:t>
            </a:r>
            <a:r>
              <a:rPr lang="id-ID" dirty="0" err="1"/>
              <a:t>Webex</a:t>
            </a:r>
            <a:endParaRPr lang="id-ID" dirty="0"/>
          </a:p>
          <a:p>
            <a:r>
              <a:rPr lang="id-ID" dirty="0" err="1"/>
              <a:t>Students</a:t>
            </a:r>
            <a:r>
              <a:rPr lang="id-ID" dirty="0"/>
              <a:t> </a:t>
            </a:r>
            <a:r>
              <a:rPr lang="id-ID" dirty="0" err="1"/>
              <a:t>do</a:t>
            </a:r>
            <a:r>
              <a:rPr lang="id-ID" dirty="0"/>
              <a:t> </a:t>
            </a:r>
            <a:r>
              <a:rPr lang="id-ID" dirty="0" err="1"/>
              <a:t>their</a:t>
            </a:r>
            <a:r>
              <a:rPr lang="id-ID" dirty="0"/>
              <a:t> </a:t>
            </a:r>
            <a:r>
              <a:rPr lang="id-ID" dirty="0" err="1"/>
              <a:t>task</a:t>
            </a:r>
            <a:r>
              <a:rPr lang="id-ID" dirty="0"/>
              <a:t> in </a:t>
            </a:r>
            <a:r>
              <a:rPr lang="id-ID" dirty="0" err="1"/>
              <a:t>groups</a:t>
            </a:r>
            <a:r>
              <a:rPr lang="id-ID" dirty="0"/>
              <a:t>, </a:t>
            </a:r>
            <a:r>
              <a:rPr lang="id-ID" dirty="0" err="1"/>
              <a:t>hopes</a:t>
            </a:r>
            <a:r>
              <a:rPr lang="id-ID" dirty="0"/>
              <a:t> </a:t>
            </a:r>
            <a:r>
              <a:rPr lang="id-ID" dirty="0" err="1"/>
              <a:t>teacher</a:t>
            </a:r>
            <a:r>
              <a:rPr lang="id-ID" dirty="0"/>
              <a:t> </a:t>
            </a:r>
            <a:r>
              <a:rPr lang="id-ID" dirty="0" err="1"/>
              <a:t>get</a:t>
            </a:r>
            <a:r>
              <a:rPr lang="id-ID" dirty="0"/>
              <a:t> </a:t>
            </a:r>
            <a:r>
              <a:rPr lang="id-ID" dirty="0" err="1"/>
              <a:t>ease</a:t>
            </a:r>
            <a:r>
              <a:rPr lang="id-ID" dirty="0"/>
              <a:t> in </a:t>
            </a:r>
            <a:r>
              <a:rPr lang="id-ID" dirty="0" err="1"/>
              <a:t>doing</a:t>
            </a:r>
            <a:r>
              <a:rPr lang="id-ID" dirty="0"/>
              <a:t> </a:t>
            </a:r>
            <a:r>
              <a:rPr lang="id-ID" dirty="0" err="1"/>
              <a:t>correction</a:t>
            </a:r>
            <a:r>
              <a:rPr lang="id-ID" dirty="0"/>
              <a:t> </a:t>
            </a:r>
            <a:r>
              <a:rPr lang="id-ID" dirty="0" err="1"/>
              <a:t>of</a:t>
            </a:r>
            <a:r>
              <a:rPr lang="id-ID" dirty="0"/>
              <a:t> </a:t>
            </a:r>
            <a:r>
              <a:rPr lang="id-ID" dirty="0" err="1"/>
              <a:t>students</a:t>
            </a:r>
            <a:r>
              <a:rPr lang="id-ID" dirty="0"/>
              <a:t>’ </a:t>
            </a:r>
            <a:r>
              <a:rPr lang="id-ID" dirty="0" err="1"/>
              <a:t>work</a:t>
            </a:r>
            <a:endParaRPr lang="id-ID" dirty="0"/>
          </a:p>
          <a:p>
            <a:r>
              <a:rPr lang="id-ID" dirty="0" err="1"/>
              <a:t>Difficulties</a:t>
            </a:r>
            <a:r>
              <a:rPr lang="id-ID" dirty="0"/>
              <a:t>: </a:t>
            </a:r>
            <a:r>
              <a:rPr lang="id-ID" dirty="0" err="1"/>
              <a:t>networks</a:t>
            </a:r>
            <a:r>
              <a:rPr lang="id-ID" dirty="0"/>
              <a:t> are </a:t>
            </a:r>
            <a:r>
              <a:rPr lang="id-ID" dirty="0" err="1"/>
              <a:t>unstable</a:t>
            </a:r>
            <a:r>
              <a:rPr lang="id-ID" dirty="0"/>
              <a:t>, </a:t>
            </a:r>
            <a:r>
              <a:rPr lang="id-ID" dirty="0" err="1"/>
              <a:t>the</a:t>
            </a:r>
            <a:r>
              <a:rPr lang="id-ID" dirty="0"/>
              <a:t> </a:t>
            </a:r>
            <a:r>
              <a:rPr lang="id-ID" dirty="0" err="1"/>
              <a:t>quota</a:t>
            </a:r>
            <a:r>
              <a:rPr lang="id-ID" dirty="0"/>
              <a:t> </a:t>
            </a:r>
            <a:r>
              <a:rPr lang="id-ID" dirty="0" err="1"/>
              <a:t>is</a:t>
            </a:r>
            <a:r>
              <a:rPr lang="id-ID" dirty="0"/>
              <a:t> </a:t>
            </a:r>
            <a:r>
              <a:rPr lang="id-ID" dirty="0" err="1"/>
              <a:t>up</a:t>
            </a:r>
            <a:endParaRPr lang="id-ID" dirty="0"/>
          </a:p>
          <a:p>
            <a:pPr marL="0" indent="0">
              <a:buNone/>
            </a:pPr>
            <a:endParaRPr lang="id-ID" dirty="0"/>
          </a:p>
        </p:txBody>
      </p:sp>
    </p:spTree>
    <p:extLst>
      <p:ext uri="{BB962C8B-B14F-4D97-AF65-F5344CB8AC3E}">
        <p14:creationId xmlns:p14="http://schemas.microsoft.com/office/powerpoint/2010/main" val="803038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4BC0499F-71DF-E94A-818E-764A88A20393}"/>
              </a:ext>
            </a:extLst>
          </p:cNvPr>
          <p:cNvSpPr>
            <a:spLocks noGrp="1"/>
          </p:cNvSpPr>
          <p:nvPr>
            <p:ph type="title"/>
          </p:nvPr>
        </p:nvSpPr>
        <p:spPr/>
        <p:txBody>
          <a:bodyPr/>
          <a:lstStyle/>
          <a:p>
            <a:pPr algn="ctr"/>
            <a:r>
              <a:rPr lang="id-ID" dirty="0" err="1"/>
              <a:t>Elementary</a:t>
            </a:r>
            <a:r>
              <a:rPr lang="id-ID" dirty="0"/>
              <a:t> </a:t>
            </a:r>
            <a:r>
              <a:rPr lang="id-ID" dirty="0" err="1"/>
              <a:t>School</a:t>
            </a:r>
            <a:r>
              <a:rPr lang="id-ID" dirty="0"/>
              <a:t> </a:t>
            </a:r>
            <a:br>
              <a:rPr lang="id-ID" dirty="0"/>
            </a:br>
            <a:r>
              <a:rPr lang="id-ID" dirty="0"/>
              <a:t>(7 – 15 </a:t>
            </a:r>
            <a:r>
              <a:rPr lang="id-ID" dirty="0" err="1"/>
              <a:t>years</a:t>
            </a:r>
            <a:r>
              <a:rPr lang="id-ID" dirty="0"/>
              <a:t>)</a:t>
            </a:r>
          </a:p>
        </p:txBody>
      </p:sp>
      <p:sp>
        <p:nvSpPr>
          <p:cNvPr id="3" name="Tampungan Konten 2">
            <a:extLst>
              <a:ext uri="{FF2B5EF4-FFF2-40B4-BE49-F238E27FC236}">
                <a16:creationId xmlns:a16="http://schemas.microsoft.com/office/drawing/2014/main" id="{02634BA9-12AF-6647-BC3F-1DBF25C74862}"/>
              </a:ext>
            </a:extLst>
          </p:cNvPr>
          <p:cNvSpPr>
            <a:spLocks noGrp="1"/>
          </p:cNvSpPr>
          <p:nvPr>
            <p:ph idx="1"/>
          </p:nvPr>
        </p:nvSpPr>
        <p:spPr/>
        <p:txBody>
          <a:bodyPr/>
          <a:lstStyle/>
          <a:p>
            <a:pPr marL="0" indent="0" algn="ctr">
              <a:buNone/>
            </a:pPr>
            <a:r>
              <a:rPr lang="id-ID" dirty="0"/>
              <a:t>Observasi di rumah siswa Sekolah Dasar</a:t>
            </a:r>
          </a:p>
          <a:p>
            <a:r>
              <a:rPr lang="id-ID" dirty="0"/>
              <a:t>TV </a:t>
            </a:r>
            <a:r>
              <a:rPr lang="id-ID" dirty="0" err="1"/>
              <a:t>Education</a:t>
            </a:r>
            <a:endParaRPr lang="id-ID" dirty="0"/>
          </a:p>
          <a:p>
            <a:r>
              <a:rPr lang="id-ID" dirty="0" err="1"/>
              <a:t>Fully</a:t>
            </a:r>
            <a:r>
              <a:rPr lang="id-ID" dirty="0"/>
              <a:t> </a:t>
            </a:r>
            <a:r>
              <a:rPr lang="id-ID" dirty="0" err="1"/>
              <a:t>use</a:t>
            </a:r>
            <a:r>
              <a:rPr lang="id-ID" dirty="0"/>
              <a:t> </a:t>
            </a:r>
            <a:r>
              <a:rPr lang="id-ID" dirty="0" err="1"/>
              <a:t>Whatsapp</a:t>
            </a:r>
            <a:endParaRPr lang="id-ID" dirty="0"/>
          </a:p>
          <a:p>
            <a:r>
              <a:rPr lang="id-ID" dirty="0" err="1"/>
              <a:t>Parents</a:t>
            </a:r>
            <a:r>
              <a:rPr lang="id-ID" dirty="0"/>
              <a:t> </a:t>
            </a:r>
            <a:r>
              <a:rPr lang="id-ID" dirty="0" err="1"/>
              <a:t>accompany</a:t>
            </a:r>
            <a:r>
              <a:rPr lang="id-ID" dirty="0"/>
              <a:t> </a:t>
            </a:r>
            <a:r>
              <a:rPr lang="id-ID" dirty="0" err="1"/>
              <a:t>fully</a:t>
            </a:r>
            <a:r>
              <a:rPr lang="id-ID" dirty="0"/>
              <a:t> </a:t>
            </a:r>
            <a:r>
              <a:rPr lang="id-ID" dirty="0" err="1"/>
              <a:t>their</a:t>
            </a:r>
            <a:r>
              <a:rPr lang="id-ID" dirty="0"/>
              <a:t> </a:t>
            </a:r>
            <a:r>
              <a:rPr lang="id-ID" dirty="0" err="1"/>
              <a:t>children</a:t>
            </a:r>
            <a:endParaRPr lang="id-ID" dirty="0"/>
          </a:p>
          <a:p>
            <a:pPr marL="0" indent="0">
              <a:buNone/>
            </a:pPr>
            <a:endParaRPr lang="id-ID" dirty="0"/>
          </a:p>
        </p:txBody>
      </p:sp>
    </p:spTree>
    <p:extLst>
      <p:ext uri="{BB962C8B-B14F-4D97-AF65-F5344CB8AC3E}">
        <p14:creationId xmlns:p14="http://schemas.microsoft.com/office/powerpoint/2010/main" val="3152873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1C2AF59C-0777-E04E-910D-46BC98A68111}"/>
              </a:ext>
            </a:extLst>
          </p:cNvPr>
          <p:cNvSpPr>
            <a:spLocks noGrp="1"/>
          </p:cNvSpPr>
          <p:nvPr>
            <p:ph type="title"/>
          </p:nvPr>
        </p:nvSpPr>
        <p:spPr>
          <a:xfrm>
            <a:off x="838200" y="170053"/>
            <a:ext cx="10515600" cy="646811"/>
          </a:xfrm>
        </p:spPr>
        <p:txBody>
          <a:bodyPr>
            <a:normAutofit/>
          </a:bodyPr>
          <a:lstStyle/>
          <a:p>
            <a:r>
              <a:rPr lang="id-ID" sz="1200" i="1" dirty="0"/>
              <a:t>2. </a:t>
            </a:r>
            <a:r>
              <a:rPr lang="id-ID" sz="1200" i="1" dirty="0" err="1"/>
              <a:t>How</a:t>
            </a:r>
            <a:r>
              <a:rPr lang="id-ID" sz="1200" i="1" dirty="0"/>
              <a:t> </a:t>
            </a:r>
            <a:r>
              <a:rPr lang="id-ID" sz="1200" i="1" dirty="0" err="1"/>
              <a:t>is</a:t>
            </a:r>
            <a:r>
              <a:rPr lang="id-ID" sz="1200" i="1" dirty="0"/>
              <a:t> </a:t>
            </a:r>
            <a:r>
              <a:rPr lang="id-ID" sz="1200" i="1" dirty="0" err="1"/>
              <a:t>this</a:t>
            </a:r>
            <a:r>
              <a:rPr lang="id-ID" sz="1200" i="1" dirty="0"/>
              <a:t> </a:t>
            </a:r>
            <a:r>
              <a:rPr lang="id-ID" sz="1200" i="1" dirty="0" err="1"/>
              <a:t>alternative</a:t>
            </a:r>
            <a:r>
              <a:rPr lang="id-ID" sz="1200" i="1" dirty="0"/>
              <a:t> mode </a:t>
            </a:r>
            <a:r>
              <a:rPr lang="id-ID" sz="1200" i="1" dirty="0" err="1"/>
              <a:t>of</a:t>
            </a:r>
            <a:r>
              <a:rPr lang="id-ID" sz="1200" i="1" dirty="0"/>
              <a:t> </a:t>
            </a:r>
            <a:r>
              <a:rPr lang="id-ID" sz="1200" i="1" dirty="0" err="1"/>
              <a:t>education</a:t>
            </a:r>
            <a:r>
              <a:rPr lang="id-ID" sz="1200" i="1" dirty="0"/>
              <a:t> </a:t>
            </a:r>
            <a:r>
              <a:rPr lang="id-ID" sz="1200" i="1" dirty="0" err="1"/>
              <a:t>and</a:t>
            </a:r>
            <a:r>
              <a:rPr lang="id-ID" sz="1200" i="1" dirty="0"/>
              <a:t> </a:t>
            </a:r>
            <a:r>
              <a:rPr lang="id-ID" sz="1200" i="1" dirty="0" err="1"/>
              <a:t>learning</a:t>
            </a:r>
            <a:r>
              <a:rPr lang="id-ID" sz="1200" i="1" dirty="0"/>
              <a:t> </a:t>
            </a:r>
            <a:r>
              <a:rPr lang="id-ID" sz="1200" i="1" dirty="0" err="1"/>
              <a:t>going</a:t>
            </a:r>
            <a:r>
              <a:rPr lang="id-ID" sz="1200" i="1" dirty="0"/>
              <a:t> </a:t>
            </a:r>
            <a:r>
              <a:rPr lang="id-ID" sz="1200" i="1" dirty="0" err="1"/>
              <a:t>for</a:t>
            </a:r>
            <a:r>
              <a:rPr lang="id-ID" sz="1200" i="1" dirty="0"/>
              <a:t> </a:t>
            </a:r>
            <a:r>
              <a:rPr lang="id-ID" sz="1200" i="1" dirty="0" err="1"/>
              <a:t>students</a:t>
            </a:r>
            <a:r>
              <a:rPr lang="id-ID" sz="1200" i="1" dirty="0"/>
              <a:t>, </a:t>
            </a:r>
            <a:r>
              <a:rPr lang="id-ID" sz="1200" i="1" dirty="0" err="1"/>
              <a:t>teachers</a:t>
            </a:r>
            <a:r>
              <a:rPr lang="id-ID" sz="1200" i="1" dirty="0"/>
              <a:t> </a:t>
            </a:r>
            <a:r>
              <a:rPr lang="id-ID" sz="1200" i="1" dirty="0" err="1"/>
              <a:t>and</a:t>
            </a:r>
            <a:r>
              <a:rPr lang="id-ID" sz="1200" i="1" dirty="0"/>
              <a:t> </a:t>
            </a:r>
            <a:r>
              <a:rPr lang="id-ID" sz="1200" i="1" dirty="0" err="1"/>
              <a:t>their</a:t>
            </a:r>
            <a:r>
              <a:rPr lang="id-ID" sz="1200" i="1" dirty="0"/>
              <a:t> </a:t>
            </a:r>
            <a:r>
              <a:rPr lang="id-ID" sz="1200" i="1" dirty="0" err="1"/>
              <a:t>families</a:t>
            </a:r>
            <a:r>
              <a:rPr lang="id-ID" sz="1200" i="1" dirty="0"/>
              <a:t>? </a:t>
            </a:r>
            <a:r>
              <a:rPr lang="id-ID" sz="1200" i="1" dirty="0" err="1"/>
              <a:t>What</a:t>
            </a:r>
            <a:r>
              <a:rPr lang="id-ID" sz="1200" i="1" dirty="0"/>
              <a:t> are </a:t>
            </a:r>
            <a:r>
              <a:rPr lang="id-ID" sz="1200" i="1" dirty="0" err="1"/>
              <a:t>some</a:t>
            </a:r>
            <a:r>
              <a:rPr lang="id-ID" sz="1200" i="1" dirty="0"/>
              <a:t> </a:t>
            </a:r>
            <a:r>
              <a:rPr lang="id-ID" sz="1200" i="1" dirty="0" err="1"/>
              <a:t>of</a:t>
            </a:r>
            <a:r>
              <a:rPr lang="id-ID" sz="1200" i="1" dirty="0"/>
              <a:t> </a:t>
            </a:r>
            <a:r>
              <a:rPr lang="id-ID" sz="1200" i="1" dirty="0" err="1"/>
              <a:t>the</a:t>
            </a:r>
            <a:r>
              <a:rPr lang="id-ID" sz="1200" i="1" dirty="0"/>
              <a:t> </a:t>
            </a:r>
            <a:r>
              <a:rPr lang="id-ID" sz="1200" b="1" i="1" dirty="0" err="1"/>
              <a:t>difficulties</a:t>
            </a:r>
            <a:r>
              <a:rPr lang="id-ID" sz="1200" b="1" i="1" dirty="0"/>
              <a:t> </a:t>
            </a:r>
            <a:r>
              <a:rPr lang="id-ID" sz="1200" i="1" dirty="0" err="1"/>
              <a:t>and</a:t>
            </a:r>
            <a:r>
              <a:rPr lang="id-ID" sz="1200" i="1" dirty="0"/>
              <a:t> </a:t>
            </a:r>
            <a:r>
              <a:rPr lang="id-ID" sz="1200" b="1" i="1" dirty="0" err="1"/>
              <a:t>challenges</a:t>
            </a:r>
            <a:r>
              <a:rPr lang="id-ID" sz="1200" i="1" dirty="0"/>
              <a:t> </a:t>
            </a:r>
            <a:r>
              <a:rPr lang="id-ID" sz="1200" i="1" dirty="0" err="1"/>
              <a:t>that</a:t>
            </a:r>
            <a:r>
              <a:rPr lang="id-ID" sz="1200" i="1" dirty="0"/>
              <a:t> </a:t>
            </a:r>
            <a:r>
              <a:rPr lang="id-ID" sz="1200" i="1" dirty="0" err="1"/>
              <a:t>you</a:t>
            </a:r>
            <a:r>
              <a:rPr lang="id-ID" sz="1200" i="1" dirty="0"/>
              <a:t> </a:t>
            </a:r>
            <a:r>
              <a:rPr lang="id-ID" sz="1200" i="1" dirty="0" err="1"/>
              <a:t>observe</a:t>
            </a:r>
            <a:r>
              <a:rPr lang="id-ID" sz="1200" i="1" dirty="0"/>
              <a:t> in </a:t>
            </a:r>
            <a:r>
              <a:rPr lang="id-ID" sz="1200" i="1" dirty="0" err="1"/>
              <a:t>their</a:t>
            </a:r>
            <a:r>
              <a:rPr lang="id-ID" sz="1200" i="1" dirty="0"/>
              <a:t> </a:t>
            </a:r>
            <a:r>
              <a:rPr lang="id-ID" sz="1200" i="1" dirty="0" err="1"/>
              <a:t>experiences</a:t>
            </a:r>
            <a:r>
              <a:rPr lang="id-ID" sz="1200" i="1" dirty="0"/>
              <a:t>? </a:t>
            </a:r>
            <a:r>
              <a:rPr lang="id-ID" sz="1200" i="1" dirty="0" err="1"/>
              <a:t>What</a:t>
            </a:r>
            <a:r>
              <a:rPr lang="id-ID" sz="1200" i="1" dirty="0"/>
              <a:t> are </a:t>
            </a:r>
            <a:r>
              <a:rPr lang="id-ID" sz="1200" i="1" dirty="0" err="1"/>
              <a:t>some</a:t>
            </a:r>
            <a:r>
              <a:rPr lang="id-ID" sz="1200" i="1" dirty="0"/>
              <a:t> </a:t>
            </a:r>
            <a:r>
              <a:rPr lang="id-ID" sz="1200" i="1" dirty="0" err="1"/>
              <a:t>of</a:t>
            </a:r>
            <a:r>
              <a:rPr lang="id-ID" sz="1200" i="1" dirty="0"/>
              <a:t> </a:t>
            </a:r>
            <a:r>
              <a:rPr lang="id-ID" sz="1200" i="1" dirty="0" err="1"/>
              <a:t>the</a:t>
            </a:r>
            <a:r>
              <a:rPr lang="id-ID" sz="1200" i="1" dirty="0"/>
              <a:t> </a:t>
            </a:r>
            <a:r>
              <a:rPr lang="id-ID" sz="1200" i="1" dirty="0" err="1"/>
              <a:t>positive</a:t>
            </a:r>
            <a:r>
              <a:rPr lang="id-ID" sz="1200" i="1" dirty="0"/>
              <a:t> </a:t>
            </a:r>
            <a:r>
              <a:rPr lang="id-ID" sz="1200" i="1" dirty="0" err="1"/>
              <a:t>sides</a:t>
            </a:r>
            <a:r>
              <a:rPr lang="id-ID" sz="1200" i="1" dirty="0"/>
              <a:t> </a:t>
            </a:r>
            <a:r>
              <a:rPr lang="id-ID" sz="1200" i="1" dirty="0" err="1"/>
              <a:t>to</a:t>
            </a:r>
            <a:r>
              <a:rPr lang="id-ID" sz="1200" i="1" dirty="0"/>
              <a:t> </a:t>
            </a:r>
            <a:r>
              <a:rPr lang="id-ID" sz="1200" i="1" dirty="0" err="1"/>
              <a:t>it</a:t>
            </a:r>
            <a:r>
              <a:rPr lang="id-ID" sz="1200" i="1" dirty="0"/>
              <a:t> </a:t>
            </a:r>
            <a:r>
              <a:rPr lang="id-ID" sz="1200" i="1" dirty="0" err="1"/>
              <a:t>that</a:t>
            </a:r>
            <a:r>
              <a:rPr lang="id-ID" sz="1200" i="1" dirty="0"/>
              <a:t> </a:t>
            </a:r>
            <a:r>
              <a:rPr lang="id-ID" sz="1200" i="1" dirty="0" err="1"/>
              <a:t>you</a:t>
            </a:r>
            <a:r>
              <a:rPr lang="id-ID" sz="1200" i="1" dirty="0"/>
              <a:t> </a:t>
            </a:r>
            <a:r>
              <a:rPr lang="id-ID" sz="1200" i="1" dirty="0" err="1"/>
              <a:t>observe</a:t>
            </a:r>
            <a:r>
              <a:rPr lang="id-ID" sz="1200" i="1" dirty="0"/>
              <a:t>? </a:t>
            </a:r>
            <a:br>
              <a:rPr lang="id-ID" sz="1200" dirty="0"/>
            </a:br>
            <a:endParaRPr lang="id-ID" sz="1200" dirty="0"/>
          </a:p>
        </p:txBody>
      </p:sp>
      <p:sp>
        <p:nvSpPr>
          <p:cNvPr id="3" name="Tampungan Konten 2">
            <a:extLst>
              <a:ext uri="{FF2B5EF4-FFF2-40B4-BE49-F238E27FC236}">
                <a16:creationId xmlns:a16="http://schemas.microsoft.com/office/drawing/2014/main" id="{EC978997-7987-7E44-B309-CDF4A55A4410}"/>
              </a:ext>
            </a:extLst>
          </p:cNvPr>
          <p:cNvSpPr>
            <a:spLocks noGrp="1"/>
          </p:cNvSpPr>
          <p:nvPr>
            <p:ph idx="1"/>
          </p:nvPr>
        </p:nvSpPr>
        <p:spPr>
          <a:xfrm>
            <a:off x="838200" y="682752"/>
            <a:ext cx="10515600" cy="4351338"/>
          </a:xfrm>
        </p:spPr>
        <p:txBody>
          <a:bodyPr>
            <a:normAutofit fontScale="25000" lnSpcReduction="20000"/>
          </a:bodyPr>
          <a:lstStyle/>
          <a:p>
            <a:r>
              <a:rPr lang="en-US" sz="7200" b="1" dirty="0"/>
              <a:t>Parents fully accompany students in learning process </a:t>
            </a:r>
            <a:endParaRPr lang="id-ID" sz="7200" b="1" dirty="0"/>
          </a:p>
          <a:p>
            <a:r>
              <a:rPr lang="id-ID" sz="7200" b="1" dirty="0"/>
              <a:t>Since 2016 </a:t>
            </a:r>
            <a:r>
              <a:rPr lang="id-ID" sz="7200" b="1" dirty="0" err="1"/>
              <a:t>Vocational</a:t>
            </a:r>
            <a:r>
              <a:rPr lang="id-ID" sz="7200" b="1" dirty="0"/>
              <a:t> </a:t>
            </a:r>
            <a:r>
              <a:rPr lang="id-ID" sz="7200" b="1" dirty="0" err="1"/>
              <a:t>school</a:t>
            </a:r>
            <a:r>
              <a:rPr lang="id-ID" sz="7200" b="1" dirty="0"/>
              <a:t> </a:t>
            </a:r>
            <a:r>
              <a:rPr lang="id-ID" sz="7200" b="1" dirty="0" err="1"/>
              <a:t>ask</a:t>
            </a:r>
            <a:r>
              <a:rPr lang="id-ID" sz="7200" b="1" dirty="0"/>
              <a:t> </a:t>
            </a:r>
            <a:r>
              <a:rPr lang="id-ID" sz="7200" b="1" dirty="0" err="1"/>
              <a:t>students</a:t>
            </a:r>
            <a:r>
              <a:rPr lang="id-ID" sz="7200" b="1" dirty="0"/>
              <a:t> </a:t>
            </a:r>
            <a:r>
              <a:rPr lang="id-ID" sz="7200" b="1" dirty="0" err="1"/>
              <a:t>use</a:t>
            </a:r>
            <a:r>
              <a:rPr lang="id-ID" sz="7200" b="1" dirty="0"/>
              <a:t> lap top; </a:t>
            </a:r>
            <a:r>
              <a:rPr lang="id-ID" sz="7200" b="1" dirty="0" err="1"/>
              <a:t>however</a:t>
            </a:r>
            <a:r>
              <a:rPr lang="id-ID" sz="7200" b="1" dirty="0"/>
              <a:t> </a:t>
            </a:r>
            <a:r>
              <a:rPr lang="id-ID" sz="7200" b="1" dirty="0" err="1"/>
              <a:t>genaral</a:t>
            </a:r>
            <a:r>
              <a:rPr lang="id-ID" sz="7200" b="1" dirty="0"/>
              <a:t> </a:t>
            </a:r>
            <a:r>
              <a:rPr lang="id-ID" sz="7200" b="1" dirty="0" err="1"/>
              <a:t>high</a:t>
            </a:r>
            <a:r>
              <a:rPr lang="id-ID" sz="7200" b="1" dirty="0"/>
              <a:t> </a:t>
            </a:r>
            <a:r>
              <a:rPr lang="id-ID" sz="7200" b="1" dirty="0" err="1"/>
              <a:t>school</a:t>
            </a:r>
            <a:r>
              <a:rPr lang="id-ID" sz="7200" b="1" dirty="0"/>
              <a:t>, </a:t>
            </a:r>
            <a:r>
              <a:rPr lang="id-ID" sz="7200" b="1" dirty="0" err="1"/>
              <a:t>elementary</a:t>
            </a:r>
            <a:r>
              <a:rPr lang="id-ID" sz="7200" b="1" dirty="0"/>
              <a:t> </a:t>
            </a:r>
            <a:r>
              <a:rPr lang="id-ID" sz="7200" b="1" dirty="0" err="1"/>
              <a:t>school</a:t>
            </a:r>
            <a:r>
              <a:rPr lang="id-ID" sz="7200" b="1" dirty="0"/>
              <a:t> </a:t>
            </a:r>
            <a:r>
              <a:rPr lang="id-ID" sz="7200" b="1" dirty="0" err="1"/>
              <a:t>is</a:t>
            </a:r>
            <a:r>
              <a:rPr lang="id-ID" sz="7200" b="1" dirty="0"/>
              <a:t> </a:t>
            </a:r>
            <a:r>
              <a:rPr lang="id-ID" sz="7200" b="1" dirty="0" err="1"/>
              <a:t>different</a:t>
            </a:r>
            <a:endParaRPr lang="id-ID" sz="7200" b="1" dirty="0"/>
          </a:p>
          <a:p>
            <a:r>
              <a:rPr lang="id-ID" sz="7200" b="1" dirty="0" err="1"/>
              <a:t>Most</a:t>
            </a:r>
            <a:r>
              <a:rPr lang="id-ID" sz="7200" b="1" dirty="0"/>
              <a:t> </a:t>
            </a:r>
            <a:r>
              <a:rPr lang="id-ID" sz="7200" b="1" dirty="0" err="1"/>
              <a:t>of</a:t>
            </a:r>
            <a:r>
              <a:rPr lang="id-ID" sz="7200" b="1" dirty="0"/>
              <a:t> </a:t>
            </a:r>
            <a:r>
              <a:rPr lang="id-ID" sz="7200" b="1" dirty="0" err="1"/>
              <a:t>students</a:t>
            </a:r>
            <a:r>
              <a:rPr lang="id-ID" sz="7200" b="1" dirty="0"/>
              <a:t> </a:t>
            </a:r>
            <a:r>
              <a:rPr lang="id-ID" sz="7200" b="1" dirty="0" err="1"/>
              <a:t>at</a:t>
            </a:r>
            <a:r>
              <a:rPr lang="id-ID" sz="7200" b="1" dirty="0"/>
              <a:t> </a:t>
            </a:r>
            <a:r>
              <a:rPr lang="id-ID" sz="7200" b="1" dirty="0" err="1"/>
              <a:t>high</a:t>
            </a:r>
            <a:r>
              <a:rPr lang="id-ID" sz="7200" b="1" dirty="0"/>
              <a:t> </a:t>
            </a:r>
            <a:r>
              <a:rPr lang="id-ID" sz="7200" b="1" dirty="0" err="1"/>
              <a:t>school</a:t>
            </a:r>
            <a:r>
              <a:rPr lang="id-ID" sz="7200" b="1" dirty="0"/>
              <a:t> </a:t>
            </a:r>
            <a:r>
              <a:rPr lang="id-ID" sz="7200" b="1" dirty="0" err="1"/>
              <a:t>have</a:t>
            </a:r>
            <a:r>
              <a:rPr lang="id-ID" sz="7200" b="1" dirty="0"/>
              <a:t> </a:t>
            </a:r>
            <a:r>
              <a:rPr lang="id-ID" sz="7200" b="1" dirty="0" err="1"/>
              <a:t>smart</a:t>
            </a:r>
            <a:r>
              <a:rPr lang="id-ID" sz="7200" b="1" dirty="0"/>
              <a:t> </a:t>
            </a:r>
            <a:r>
              <a:rPr lang="id-ID" sz="7200" b="1" dirty="0" err="1"/>
              <a:t>phone</a:t>
            </a:r>
            <a:r>
              <a:rPr lang="id-ID" sz="7200" b="1" dirty="0"/>
              <a:t>, </a:t>
            </a:r>
            <a:r>
              <a:rPr lang="id-ID" sz="7200" b="1" dirty="0" err="1"/>
              <a:t>so</a:t>
            </a:r>
            <a:r>
              <a:rPr lang="id-ID" sz="7200" b="1" dirty="0"/>
              <a:t> </a:t>
            </a:r>
            <a:r>
              <a:rPr lang="id-ID" sz="7200" b="1" dirty="0" err="1"/>
              <a:t>it</a:t>
            </a:r>
            <a:r>
              <a:rPr lang="id-ID" sz="7200" b="1" dirty="0"/>
              <a:t> </a:t>
            </a:r>
            <a:r>
              <a:rPr lang="id-ID" sz="7200" b="1" dirty="0" err="1"/>
              <a:t>is</a:t>
            </a:r>
            <a:r>
              <a:rPr lang="id-ID" sz="7200" b="1" dirty="0"/>
              <a:t> not </a:t>
            </a:r>
            <a:r>
              <a:rPr lang="id-ID" sz="7200" b="1" dirty="0" err="1"/>
              <a:t>difficult</a:t>
            </a:r>
            <a:r>
              <a:rPr lang="id-ID" sz="7200" b="1" dirty="0"/>
              <a:t> </a:t>
            </a:r>
            <a:r>
              <a:rPr lang="id-ID" sz="7200" b="1" dirty="0" err="1"/>
              <a:t>for</a:t>
            </a:r>
            <a:r>
              <a:rPr lang="id-ID" sz="7200" b="1" dirty="0"/>
              <a:t> </a:t>
            </a:r>
            <a:r>
              <a:rPr lang="id-ID" sz="7200" b="1" dirty="0" err="1"/>
              <a:t>them</a:t>
            </a:r>
            <a:r>
              <a:rPr lang="id-ID" sz="7200" b="1" dirty="0"/>
              <a:t> </a:t>
            </a:r>
            <a:r>
              <a:rPr lang="id-ID" sz="7200" b="1" dirty="0" err="1"/>
              <a:t>to</a:t>
            </a:r>
            <a:r>
              <a:rPr lang="id-ID" sz="7200" b="1" dirty="0"/>
              <a:t> </a:t>
            </a:r>
            <a:r>
              <a:rPr lang="id-ID" sz="7200" b="1" dirty="0" err="1"/>
              <a:t>do</a:t>
            </a:r>
            <a:r>
              <a:rPr lang="id-ID" sz="7200" b="1" dirty="0"/>
              <a:t> </a:t>
            </a:r>
            <a:r>
              <a:rPr lang="id-ID" sz="7200" b="1" dirty="0" err="1"/>
              <a:t>learning</a:t>
            </a:r>
            <a:r>
              <a:rPr lang="id-ID" sz="7200" b="1" dirty="0"/>
              <a:t> </a:t>
            </a:r>
            <a:r>
              <a:rPr lang="id-ID" sz="7200" b="1" dirty="0" err="1"/>
              <a:t>process</a:t>
            </a:r>
            <a:r>
              <a:rPr lang="id-ID" sz="7200" b="1" dirty="0"/>
              <a:t> </a:t>
            </a:r>
            <a:r>
              <a:rPr lang="id-ID" sz="7200" b="1" dirty="0" err="1"/>
              <a:t>on</a:t>
            </a:r>
            <a:r>
              <a:rPr lang="id-ID" sz="7200" b="1" dirty="0"/>
              <a:t> </a:t>
            </a:r>
            <a:r>
              <a:rPr lang="id-ID" sz="7200" b="1" dirty="0" err="1"/>
              <a:t>line</a:t>
            </a:r>
            <a:endParaRPr lang="id-ID" sz="7200" b="1" dirty="0"/>
          </a:p>
          <a:p>
            <a:r>
              <a:rPr lang="en-US" sz="7200" b="1" dirty="0"/>
              <a:t>However for elementary school and junior high school is different; school never instruct them to use it, so </a:t>
            </a:r>
            <a:r>
              <a:rPr lang="en-US" sz="7200" b="1" dirty="0" err="1"/>
              <a:t>Whatsapps</a:t>
            </a:r>
            <a:r>
              <a:rPr lang="en-US" sz="7200" b="1" dirty="0"/>
              <a:t> as an alternative.</a:t>
            </a:r>
          </a:p>
          <a:p>
            <a:r>
              <a:rPr lang="en-US" sz="7200" b="1" dirty="0"/>
              <a:t>At elementary school. Parents have a huge role in learning process at home.  They carry on teacher’s task to children</a:t>
            </a:r>
          </a:p>
          <a:p>
            <a:r>
              <a:rPr lang="en-US" sz="7200" b="1" dirty="0"/>
              <a:t>It has a very good impact because the interaction between schools and parents is increased</a:t>
            </a:r>
          </a:p>
          <a:p>
            <a:r>
              <a:rPr lang="en-US" sz="7200" b="1" dirty="0"/>
              <a:t>On the other side , the task of the parents is increased. Not only carry on the message from the teachers but also accompany their children in learning</a:t>
            </a:r>
          </a:p>
          <a:p>
            <a:r>
              <a:rPr lang="en-US" sz="7200" b="1" dirty="0"/>
              <a:t>The challenge of teacher:  as </a:t>
            </a:r>
            <a:r>
              <a:rPr lang="en-US" sz="7200" b="1" dirty="0" err="1"/>
              <a:t>fasilitator</a:t>
            </a:r>
            <a:r>
              <a:rPr lang="en-US" sz="7200" b="1" dirty="0"/>
              <a:t>, motivator</a:t>
            </a:r>
            <a:endParaRPr lang="id-ID" sz="7200" b="1" dirty="0"/>
          </a:p>
          <a:p>
            <a:r>
              <a:rPr lang="en-US" sz="7200" b="1" dirty="0"/>
              <a:t>Positive aspects: Students are more independent; Responsible to do </a:t>
            </a:r>
            <a:r>
              <a:rPr lang="en-US" sz="7200" b="1" dirty="0" err="1"/>
              <a:t>snd</a:t>
            </a:r>
            <a:r>
              <a:rPr lang="en-US" sz="7200" b="1" dirty="0"/>
              <a:t> finish their task</a:t>
            </a:r>
          </a:p>
          <a:p>
            <a:r>
              <a:rPr lang="id-ID" sz="8000" b="1" dirty="0" err="1"/>
              <a:t>Educating</a:t>
            </a:r>
            <a:r>
              <a:rPr lang="id-ID" sz="8000" b="1" dirty="0"/>
              <a:t> </a:t>
            </a:r>
            <a:r>
              <a:rPr lang="id-ID" sz="8000" b="1" dirty="0" err="1"/>
              <a:t>children</a:t>
            </a:r>
            <a:r>
              <a:rPr lang="id-ID" sz="8000" b="1" dirty="0"/>
              <a:t> </a:t>
            </a:r>
            <a:r>
              <a:rPr lang="id-ID" sz="8000" b="1" dirty="0" err="1"/>
              <a:t>is</a:t>
            </a:r>
            <a:r>
              <a:rPr lang="id-ID" sz="8000" b="1" dirty="0"/>
              <a:t> </a:t>
            </a:r>
            <a:r>
              <a:rPr lang="id-ID" sz="8000" b="1" dirty="0" err="1"/>
              <a:t>a</a:t>
            </a:r>
            <a:r>
              <a:rPr lang="id-ID" sz="8000" b="1" dirty="0"/>
              <a:t> </a:t>
            </a:r>
            <a:r>
              <a:rPr lang="id-ID" sz="8000" b="1" dirty="0" err="1"/>
              <a:t>shared</a:t>
            </a:r>
            <a:r>
              <a:rPr lang="id-ID" sz="8000" b="1" dirty="0"/>
              <a:t> </a:t>
            </a:r>
            <a:r>
              <a:rPr lang="id-ID" sz="8000" b="1" dirty="0" err="1"/>
              <a:t>task</a:t>
            </a:r>
            <a:r>
              <a:rPr lang="id-ID" sz="8000" b="1" dirty="0"/>
              <a:t> </a:t>
            </a:r>
            <a:r>
              <a:rPr lang="id-ID" sz="8000" b="1" dirty="0" err="1"/>
              <a:t>between</a:t>
            </a:r>
            <a:r>
              <a:rPr lang="id-ID" sz="8000" b="1" dirty="0"/>
              <a:t> </a:t>
            </a:r>
            <a:r>
              <a:rPr lang="id-ID" sz="8000" b="1" dirty="0" err="1"/>
              <a:t>schools</a:t>
            </a:r>
            <a:r>
              <a:rPr lang="id-ID" sz="8000" b="1" dirty="0"/>
              <a:t>, </a:t>
            </a:r>
            <a:r>
              <a:rPr lang="id-ID" sz="8000" b="1" dirty="0" err="1"/>
              <a:t>parents</a:t>
            </a:r>
            <a:r>
              <a:rPr lang="id-ID" sz="8000" b="1" dirty="0"/>
              <a:t> </a:t>
            </a:r>
            <a:r>
              <a:rPr lang="id-ID" sz="8000" b="1" dirty="0" err="1"/>
              <a:t>and</a:t>
            </a:r>
            <a:r>
              <a:rPr lang="id-ID" sz="8000" b="1" dirty="0"/>
              <a:t> </a:t>
            </a:r>
            <a:r>
              <a:rPr lang="id-ID" sz="8000" b="1" dirty="0" err="1"/>
              <a:t>the</a:t>
            </a:r>
            <a:r>
              <a:rPr lang="id-ID" sz="8000" b="1" dirty="0"/>
              <a:t> </a:t>
            </a:r>
            <a:r>
              <a:rPr lang="id-ID" sz="8000" b="1" dirty="0" err="1"/>
              <a:t>community</a:t>
            </a:r>
            <a:endParaRPr lang="id-ID" sz="8000" b="1" dirty="0"/>
          </a:p>
          <a:p>
            <a:endParaRPr lang="id-ID" dirty="0"/>
          </a:p>
        </p:txBody>
      </p:sp>
    </p:spTree>
    <p:extLst>
      <p:ext uri="{BB962C8B-B14F-4D97-AF65-F5344CB8AC3E}">
        <p14:creationId xmlns:p14="http://schemas.microsoft.com/office/powerpoint/2010/main" val="1480350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DF199E04-A813-2B4C-965A-F7987BCAE681}"/>
              </a:ext>
            </a:extLst>
          </p:cNvPr>
          <p:cNvSpPr>
            <a:spLocks noGrp="1"/>
          </p:cNvSpPr>
          <p:nvPr>
            <p:ph type="title"/>
          </p:nvPr>
        </p:nvSpPr>
        <p:spPr>
          <a:xfrm>
            <a:off x="838200" y="292608"/>
            <a:ext cx="10515600" cy="304800"/>
          </a:xfrm>
        </p:spPr>
        <p:txBody>
          <a:bodyPr>
            <a:normAutofit fontScale="90000"/>
          </a:bodyPr>
          <a:lstStyle/>
          <a:p>
            <a:pPr lvl="0"/>
            <a:br>
              <a:rPr lang="id-ID" sz="1300" i="1" dirty="0"/>
            </a:br>
            <a:br>
              <a:rPr lang="id-ID" sz="1300" i="1" dirty="0"/>
            </a:br>
            <a:br>
              <a:rPr lang="id-ID" sz="1300" i="1" dirty="0"/>
            </a:br>
            <a:br>
              <a:rPr lang="id-ID" sz="1300" i="1" dirty="0"/>
            </a:br>
            <a:br>
              <a:rPr lang="id-ID" sz="1300" i="1" dirty="0"/>
            </a:br>
            <a:br>
              <a:rPr lang="id-ID" sz="1300" i="1" dirty="0"/>
            </a:br>
            <a:br>
              <a:rPr lang="id-ID" sz="1300" i="1" dirty="0"/>
            </a:br>
            <a:br>
              <a:rPr lang="id-ID" sz="1300" i="1" dirty="0"/>
            </a:br>
            <a:br>
              <a:rPr lang="id-ID" sz="1300" i="1" dirty="0"/>
            </a:br>
            <a:br>
              <a:rPr lang="id-ID" sz="1300" i="1" dirty="0"/>
            </a:br>
            <a:br>
              <a:rPr lang="id-ID" sz="1300" i="1" dirty="0"/>
            </a:br>
            <a:br>
              <a:rPr lang="id-ID" sz="1300" i="1" dirty="0"/>
            </a:br>
            <a:br>
              <a:rPr lang="id-ID" sz="1300" i="1" dirty="0"/>
            </a:br>
            <a:r>
              <a:rPr lang="id-ID" sz="1300" i="1" dirty="0"/>
              <a:t>3. All </a:t>
            </a:r>
            <a:r>
              <a:rPr lang="id-ID" sz="1300" i="1" dirty="0" err="1"/>
              <a:t>of</a:t>
            </a:r>
            <a:r>
              <a:rPr lang="id-ID" sz="1300" i="1" dirty="0"/>
              <a:t> </a:t>
            </a:r>
            <a:r>
              <a:rPr lang="id-ID" sz="1300" i="1" dirty="0" err="1"/>
              <a:t>us</a:t>
            </a:r>
            <a:r>
              <a:rPr lang="id-ID" sz="1300" i="1" dirty="0"/>
              <a:t> are </a:t>
            </a:r>
            <a:r>
              <a:rPr lang="id-ID" sz="1300" i="1" dirty="0" err="1"/>
              <a:t>keenly</a:t>
            </a:r>
            <a:r>
              <a:rPr lang="id-ID" sz="1300" i="1" dirty="0"/>
              <a:t> </a:t>
            </a:r>
            <a:r>
              <a:rPr lang="id-ID" sz="1300" i="1" dirty="0" err="1"/>
              <a:t>aware</a:t>
            </a:r>
            <a:r>
              <a:rPr lang="id-ID" sz="1300" i="1" dirty="0"/>
              <a:t> </a:t>
            </a:r>
            <a:r>
              <a:rPr lang="id-ID" sz="1300" i="1" dirty="0" err="1"/>
              <a:t>now</a:t>
            </a:r>
            <a:r>
              <a:rPr lang="id-ID" sz="1300" i="1" dirty="0"/>
              <a:t> </a:t>
            </a:r>
            <a:r>
              <a:rPr lang="id-ID" sz="1300" i="1" dirty="0" err="1"/>
              <a:t>that</a:t>
            </a:r>
            <a:r>
              <a:rPr lang="id-ID" sz="1300" i="1" dirty="0"/>
              <a:t> </a:t>
            </a:r>
            <a:r>
              <a:rPr lang="id-ID" sz="1300" i="1" dirty="0" err="1"/>
              <a:t>crises</a:t>
            </a:r>
            <a:r>
              <a:rPr lang="id-ID" sz="1300" i="1" dirty="0"/>
              <a:t> </a:t>
            </a:r>
            <a:r>
              <a:rPr lang="id-ID" sz="1300" i="1" dirty="0" err="1"/>
              <a:t>can</a:t>
            </a:r>
            <a:r>
              <a:rPr lang="id-ID" sz="1300" i="1" dirty="0"/>
              <a:t> </a:t>
            </a:r>
            <a:r>
              <a:rPr lang="id-ID" sz="1300" i="1" dirty="0" err="1"/>
              <a:t>come</a:t>
            </a:r>
            <a:r>
              <a:rPr lang="id-ID" sz="1300" i="1" dirty="0"/>
              <a:t> </a:t>
            </a:r>
            <a:r>
              <a:rPr lang="id-ID" sz="1300" i="1" dirty="0" err="1"/>
              <a:t>to</a:t>
            </a:r>
            <a:r>
              <a:rPr lang="id-ID" sz="1300" i="1" dirty="0"/>
              <a:t> </a:t>
            </a:r>
            <a:r>
              <a:rPr lang="id-ID" sz="1300" i="1" dirty="0" err="1"/>
              <a:t>us</a:t>
            </a:r>
            <a:r>
              <a:rPr lang="id-ID" sz="1300" i="1" dirty="0"/>
              <a:t> </a:t>
            </a:r>
            <a:r>
              <a:rPr lang="id-ID" sz="1300" i="1" dirty="0" err="1"/>
              <a:t>anytime</a:t>
            </a:r>
            <a:r>
              <a:rPr lang="id-ID" sz="1300" i="1" dirty="0"/>
              <a:t>, </a:t>
            </a:r>
            <a:r>
              <a:rPr lang="id-ID" sz="1300" i="1" dirty="0" err="1"/>
              <a:t>and</a:t>
            </a:r>
            <a:r>
              <a:rPr lang="id-ID" sz="1300" i="1" dirty="0"/>
              <a:t> </a:t>
            </a:r>
            <a:r>
              <a:rPr lang="id-ID" sz="1300" i="1" dirty="0" err="1"/>
              <a:t>that</a:t>
            </a:r>
            <a:r>
              <a:rPr lang="id-ID" sz="1300" i="1" dirty="0"/>
              <a:t> </a:t>
            </a:r>
            <a:r>
              <a:rPr lang="id-ID" sz="1300" i="1" dirty="0" err="1"/>
              <a:t>what</a:t>
            </a:r>
            <a:r>
              <a:rPr lang="id-ID" sz="1300" i="1" dirty="0"/>
              <a:t> </a:t>
            </a:r>
            <a:r>
              <a:rPr lang="id-ID" sz="1300" i="1" dirty="0" err="1"/>
              <a:t>worked</a:t>
            </a:r>
            <a:r>
              <a:rPr lang="id-ID" sz="1300" i="1" dirty="0"/>
              <a:t> </a:t>
            </a:r>
            <a:r>
              <a:rPr lang="id-ID" sz="1300" i="1" dirty="0" err="1"/>
              <a:t>yesterday</a:t>
            </a:r>
            <a:r>
              <a:rPr lang="id-ID" sz="1300" i="1" dirty="0"/>
              <a:t> </a:t>
            </a:r>
            <a:r>
              <a:rPr lang="id-ID" sz="1300" i="1" dirty="0" err="1"/>
              <a:t>does</a:t>
            </a:r>
            <a:r>
              <a:rPr lang="id-ID" sz="1300" i="1" dirty="0"/>
              <a:t> not </a:t>
            </a:r>
            <a:r>
              <a:rPr lang="id-ID" sz="1300" i="1" dirty="0" err="1"/>
              <a:t>always</a:t>
            </a:r>
            <a:r>
              <a:rPr lang="id-ID" sz="1300" i="1" dirty="0"/>
              <a:t> </a:t>
            </a:r>
            <a:r>
              <a:rPr lang="id-ID" sz="1300" i="1" dirty="0" err="1"/>
              <a:t>work</a:t>
            </a:r>
            <a:r>
              <a:rPr lang="id-ID" sz="1300" i="1" dirty="0"/>
              <a:t> </a:t>
            </a:r>
            <a:r>
              <a:rPr lang="id-ID" sz="1300" i="1" dirty="0" err="1"/>
              <a:t>tomorrow</a:t>
            </a:r>
            <a:r>
              <a:rPr lang="id-ID" sz="1300" i="1" dirty="0"/>
              <a:t>. </a:t>
            </a:r>
            <a:r>
              <a:rPr lang="id-ID" sz="1300" i="1" dirty="0" err="1"/>
              <a:t>With</a:t>
            </a:r>
            <a:r>
              <a:rPr lang="id-ID" sz="1300" i="1" dirty="0"/>
              <a:t> </a:t>
            </a:r>
            <a:r>
              <a:rPr lang="id-ID" sz="1300" i="1" dirty="0" err="1"/>
              <a:t>this</a:t>
            </a:r>
            <a:r>
              <a:rPr lang="id-ID" sz="1300" i="1" dirty="0"/>
              <a:t> </a:t>
            </a:r>
            <a:r>
              <a:rPr lang="id-ID" sz="1300" i="1" dirty="0" err="1"/>
              <a:t>awareness</a:t>
            </a:r>
            <a:r>
              <a:rPr lang="id-ID" sz="1300" i="1" dirty="0"/>
              <a:t>, </a:t>
            </a:r>
            <a:r>
              <a:rPr lang="id-ID" sz="1300" i="1" dirty="0" err="1"/>
              <a:t>what</a:t>
            </a:r>
            <a:r>
              <a:rPr lang="id-ID" sz="1300" i="1" dirty="0"/>
              <a:t> are </a:t>
            </a:r>
            <a:r>
              <a:rPr lang="id-ID" sz="1300" i="1" dirty="0" err="1"/>
              <a:t>some</a:t>
            </a:r>
            <a:r>
              <a:rPr lang="id-ID" sz="1300" i="1" dirty="0"/>
              <a:t> </a:t>
            </a:r>
            <a:r>
              <a:rPr lang="id-ID" sz="1300" i="1" dirty="0" err="1"/>
              <a:t>of</a:t>
            </a:r>
            <a:r>
              <a:rPr lang="id-ID" sz="1300" i="1" dirty="0"/>
              <a:t> </a:t>
            </a:r>
            <a:r>
              <a:rPr lang="id-ID" sz="1300" i="1" dirty="0" err="1"/>
              <a:t>the</a:t>
            </a:r>
            <a:r>
              <a:rPr lang="id-ID" sz="1300" i="1" dirty="0"/>
              <a:t> </a:t>
            </a:r>
            <a:r>
              <a:rPr lang="id-ID" sz="1300" i="1" dirty="0" err="1"/>
              <a:t>roles</a:t>
            </a:r>
            <a:r>
              <a:rPr lang="id-ID" sz="1300" i="1" dirty="0"/>
              <a:t> </a:t>
            </a:r>
            <a:r>
              <a:rPr lang="id-ID" sz="1300" i="1" dirty="0" err="1"/>
              <a:t>that</a:t>
            </a:r>
            <a:r>
              <a:rPr lang="id-ID" sz="1300" i="1" dirty="0"/>
              <a:t> </a:t>
            </a:r>
            <a:r>
              <a:rPr lang="id-ID" sz="1300" i="1" dirty="0" err="1"/>
              <a:t>education</a:t>
            </a:r>
            <a:r>
              <a:rPr lang="id-ID" sz="1300" i="1" dirty="0"/>
              <a:t> </a:t>
            </a:r>
            <a:r>
              <a:rPr lang="id-ID" sz="1300" i="1" dirty="0" err="1"/>
              <a:t>should</a:t>
            </a:r>
            <a:r>
              <a:rPr lang="id-ID" sz="1300" i="1" dirty="0"/>
              <a:t> </a:t>
            </a:r>
            <a:r>
              <a:rPr lang="id-ID" sz="1300" i="1" dirty="0" err="1"/>
              <a:t>play</a:t>
            </a:r>
            <a:r>
              <a:rPr lang="id-ID" sz="1300" i="1" dirty="0"/>
              <a:t> in </a:t>
            </a:r>
            <a:r>
              <a:rPr lang="id-ID" sz="1300" i="1" dirty="0" err="1"/>
              <a:t>the</a:t>
            </a:r>
            <a:r>
              <a:rPr lang="id-ID" sz="1300" i="1" dirty="0"/>
              <a:t> </a:t>
            </a:r>
            <a:r>
              <a:rPr lang="id-ID" sz="1300" i="1" dirty="0" err="1"/>
              <a:t>future</a:t>
            </a:r>
            <a:r>
              <a:rPr lang="id-ID" sz="1300" i="1" dirty="0"/>
              <a:t> </a:t>
            </a:r>
            <a:r>
              <a:rPr lang="id-ID" sz="1300" i="1" dirty="0" err="1"/>
              <a:t>for</a:t>
            </a:r>
            <a:r>
              <a:rPr lang="id-ID" sz="1300" i="1" dirty="0"/>
              <a:t> </a:t>
            </a:r>
            <a:r>
              <a:rPr lang="id-ID" sz="1300" i="1" dirty="0" err="1"/>
              <a:t>the</a:t>
            </a:r>
            <a:r>
              <a:rPr lang="id-ID" sz="1300" i="1" dirty="0"/>
              <a:t> </a:t>
            </a:r>
            <a:r>
              <a:rPr lang="id-ID" sz="1300" i="1" dirty="0" err="1"/>
              <a:t>sustainable</a:t>
            </a:r>
            <a:r>
              <a:rPr lang="id-ID" sz="1300" i="1" dirty="0"/>
              <a:t> </a:t>
            </a:r>
            <a:r>
              <a:rPr lang="id-ID" sz="1300" i="1" dirty="0" err="1"/>
              <a:t>development</a:t>
            </a:r>
            <a:r>
              <a:rPr lang="id-ID" sz="1300" i="1" dirty="0"/>
              <a:t> </a:t>
            </a:r>
            <a:r>
              <a:rPr lang="id-ID" sz="1300" i="1" dirty="0" err="1"/>
              <a:t>of</a:t>
            </a:r>
            <a:r>
              <a:rPr lang="id-ID" sz="1300" i="1" dirty="0"/>
              <a:t> </a:t>
            </a:r>
            <a:r>
              <a:rPr lang="id-ID" sz="1300" i="1" dirty="0" err="1"/>
              <a:t>humanity</a:t>
            </a:r>
            <a:r>
              <a:rPr lang="id-ID" sz="1300" i="1" dirty="0"/>
              <a:t>? </a:t>
            </a:r>
            <a:r>
              <a:rPr lang="id-ID" sz="1300" i="1" dirty="0" err="1"/>
              <a:t>What</a:t>
            </a:r>
            <a:r>
              <a:rPr lang="id-ID" sz="1300" i="1" dirty="0"/>
              <a:t> are </a:t>
            </a:r>
            <a:r>
              <a:rPr lang="id-ID" sz="1300" i="1" dirty="0" err="1"/>
              <a:t>some</a:t>
            </a:r>
            <a:r>
              <a:rPr lang="id-ID" sz="1300" i="1" dirty="0"/>
              <a:t> </a:t>
            </a:r>
            <a:r>
              <a:rPr lang="id-ID" sz="1300" i="1" dirty="0" err="1"/>
              <a:t>of</a:t>
            </a:r>
            <a:r>
              <a:rPr lang="id-ID" sz="1300" i="1" dirty="0"/>
              <a:t> </a:t>
            </a:r>
            <a:r>
              <a:rPr lang="id-ID" sz="1300" i="1" dirty="0" err="1"/>
              <a:t>the</a:t>
            </a:r>
            <a:r>
              <a:rPr lang="id-ID" sz="1300" i="1" dirty="0"/>
              <a:t> </a:t>
            </a:r>
            <a:r>
              <a:rPr lang="id-ID" sz="1300" i="1" dirty="0" err="1"/>
              <a:t>features</a:t>
            </a:r>
            <a:r>
              <a:rPr lang="id-ID" sz="1300" i="1" dirty="0"/>
              <a:t> </a:t>
            </a:r>
            <a:r>
              <a:rPr lang="id-ID" sz="1300" i="1" dirty="0" err="1"/>
              <a:t>that</a:t>
            </a:r>
            <a:r>
              <a:rPr lang="id-ID" sz="1300" i="1" dirty="0"/>
              <a:t> </a:t>
            </a:r>
            <a:r>
              <a:rPr lang="id-ID" sz="1300" i="1" dirty="0" err="1"/>
              <a:t>you</a:t>
            </a:r>
            <a:r>
              <a:rPr lang="id-ID" sz="1300" i="1" dirty="0"/>
              <a:t> </a:t>
            </a:r>
            <a:r>
              <a:rPr lang="id-ID" sz="1300" b="1" i="1" dirty="0" err="1"/>
              <a:t>expect</a:t>
            </a:r>
            <a:r>
              <a:rPr lang="id-ID" sz="1300" b="1" i="1" dirty="0"/>
              <a:t> </a:t>
            </a:r>
            <a:r>
              <a:rPr lang="id-ID" sz="1300" b="1" i="1" dirty="0" err="1"/>
              <a:t>from</a:t>
            </a:r>
            <a:r>
              <a:rPr lang="id-ID" sz="1300" b="1" i="1" dirty="0"/>
              <a:t> </a:t>
            </a:r>
            <a:r>
              <a:rPr lang="id-ID" sz="1300" b="1" i="1" dirty="0" err="1"/>
              <a:t>future</a:t>
            </a:r>
            <a:r>
              <a:rPr lang="id-ID" sz="1300" b="1" i="1" dirty="0"/>
              <a:t> </a:t>
            </a:r>
            <a:r>
              <a:rPr lang="id-ID" sz="1300" b="1" i="1" dirty="0" err="1"/>
              <a:t>education</a:t>
            </a:r>
            <a:r>
              <a:rPr lang="id-ID" sz="1300" i="1" dirty="0"/>
              <a:t>? </a:t>
            </a:r>
            <a:r>
              <a:rPr lang="id-ID" sz="1300" i="1" dirty="0" err="1"/>
              <a:t>What</a:t>
            </a:r>
            <a:r>
              <a:rPr lang="id-ID" sz="1300" i="1" dirty="0"/>
              <a:t> </a:t>
            </a:r>
            <a:r>
              <a:rPr lang="id-ID" sz="1300" i="1" dirty="0" err="1"/>
              <a:t>will</a:t>
            </a:r>
            <a:r>
              <a:rPr lang="id-ID" sz="1300" i="1" dirty="0"/>
              <a:t> </a:t>
            </a:r>
            <a:r>
              <a:rPr lang="id-ID" sz="1300" i="1" dirty="0" err="1"/>
              <a:t>be</a:t>
            </a:r>
            <a:r>
              <a:rPr lang="id-ID" sz="1300" i="1" dirty="0"/>
              <a:t> </a:t>
            </a:r>
            <a:r>
              <a:rPr lang="id-ID" sz="1300" i="1" dirty="0" err="1"/>
              <a:t>the</a:t>
            </a:r>
            <a:r>
              <a:rPr lang="id-ID" sz="1300" i="1" dirty="0"/>
              <a:t> </a:t>
            </a:r>
            <a:r>
              <a:rPr lang="id-ID" sz="1300" i="1" dirty="0" err="1"/>
              <a:t>role</a:t>
            </a:r>
            <a:r>
              <a:rPr lang="id-ID" sz="1300" i="1" dirty="0"/>
              <a:t> </a:t>
            </a:r>
            <a:r>
              <a:rPr lang="id-ID" sz="1300" i="1" dirty="0" err="1"/>
              <a:t>of</a:t>
            </a:r>
            <a:r>
              <a:rPr lang="id-ID" sz="1300" i="1" dirty="0"/>
              <a:t> </a:t>
            </a:r>
            <a:r>
              <a:rPr lang="id-ID" sz="1300" i="1" dirty="0" err="1"/>
              <a:t>teachers</a:t>
            </a:r>
            <a:r>
              <a:rPr lang="id-ID" sz="1300" i="1" dirty="0"/>
              <a:t> in </a:t>
            </a:r>
            <a:r>
              <a:rPr lang="id-ID" sz="1300" i="1" dirty="0" err="1"/>
              <a:t>that</a:t>
            </a:r>
            <a:r>
              <a:rPr lang="id-ID" sz="1300" i="1" dirty="0"/>
              <a:t> </a:t>
            </a:r>
            <a:r>
              <a:rPr lang="id-ID" sz="1300" i="1" dirty="0" err="1"/>
              <a:t>future</a:t>
            </a:r>
            <a:r>
              <a:rPr lang="id-ID" sz="1300" i="1" dirty="0"/>
              <a:t> </a:t>
            </a:r>
            <a:r>
              <a:rPr lang="id-ID" sz="1300" i="1" dirty="0" err="1"/>
              <a:t>education</a:t>
            </a:r>
            <a:r>
              <a:rPr lang="id-ID" sz="1300" i="1" dirty="0"/>
              <a:t>?</a:t>
            </a:r>
            <a:br>
              <a:rPr lang="id-ID" sz="2200" dirty="0"/>
            </a:br>
            <a:r>
              <a:rPr lang="id-ID" dirty="0"/>
              <a:t> </a:t>
            </a:r>
            <a:br>
              <a:rPr lang="id-ID" dirty="0"/>
            </a:br>
            <a:endParaRPr lang="id-ID" dirty="0"/>
          </a:p>
        </p:txBody>
      </p:sp>
      <p:sp>
        <p:nvSpPr>
          <p:cNvPr id="3" name="Tampungan Konten 2">
            <a:extLst>
              <a:ext uri="{FF2B5EF4-FFF2-40B4-BE49-F238E27FC236}">
                <a16:creationId xmlns:a16="http://schemas.microsoft.com/office/drawing/2014/main" id="{A8A5C900-F721-A442-A177-B6530828A0C7}"/>
              </a:ext>
            </a:extLst>
          </p:cNvPr>
          <p:cNvSpPr>
            <a:spLocks noGrp="1"/>
          </p:cNvSpPr>
          <p:nvPr>
            <p:ph idx="1"/>
          </p:nvPr>
        </p:nvSpPr>
        <p:spPr>
          <a:xfrm>
            <a:off x="838200" y="1363789"/>
            <a:ext cx="10515600" cy="5201603"/>
          </a:xfrm>
        </p:spPr>
        <p:txBody>
          <a:bodyPr>
            <a:normAutofit/>
          </a:bodyPr>
          <a:lstStyle/>
          <a:p>
            <a:r>
              <a:rPr lang="en-US" dirty="0"/>
              <a:t>The role of on line is increasing</a:t>
            </a:r>
            <a:endParaRPr lang="id-ID" dirty="0"/>
          </a:p>
          <a:p>
            <a:r>
              <a:rPr lang="en-US" dirty="0"/>
              <a:t>The teacher’s physical presence is reduced</a:t>
            </a:r>
            <a:endParaRPr lang="id-ID" dirty="0"/>
          </a:p>
          <a:p>
            <a:r>
              <a:rPr lang="id-ID" dirty="0"/>
              <a:t>The </a:t>
            </a:r>
            <a:r>
              <a:rPr lang="id-ID" dirty="0" err="1"/>
              <a:t>teacher</a:t>
            </a:r>
            <a:r>
              <a:rPr lang="id-ID" dirty="0"/>
              <a:t> </a:t>
            </a:r>
            <a:r>
              <a:rPr lang="id-ID" dirty="0" err="1"/>
              <a:t>is</a:t>
            </a:r>
            <a:r>
              <a:rPr lang="id-ID" dirty="0"/>
              <a:t> </a:t>
            </a:r>
            <a:r>
              <a:rPr lang="id-ID" dirty="0" err="1"/>
              <a:t>no</a:t>
            </a:r>
            <a:r>
              <a:rPr lang="id-ID" dirty="0"/>
              <a:t> </a:t>
            </a:r>
            <a:r>
              <a:rPr lang="id-ID" dirty="0" err="1"/>
              <a:t>longer</a:t>
            </a:r>
            <a:r>
              <a:rPr lang="id-ID" dirty="0"/>
              <a:t> </a:t>
            </a:r>
            <a:r>
              <a:rPr lang="id-ID" dirty="0" err="1"/>
              <a:t>the</a:t>
            </a:r>
            <a:r>
              <a:rPr lang="id-ID" dirty="0"/>
              <a:t> person </a:t>
            </a:r>
            <a:r>
              <a:rPr lang="id-ID" dirty="0" err="1"/>
              <a:t>who</a:t>
            </a:r>
            <a:r>
              <a:rPr lang="id-ID" dirty="0"/>
              <a:t> </a:t>
            </a:r>
            <a:r>
              <a:rPr lang="id-ID" dirty="0" err="1"/>
              <a:t>provides</a:t>
            </a:r>
            <a:r>
              <a:rPr lang="id-ID" dirty="0"/>
              <a:t> </a:t>
            </a:r>
            <a:r>
              <a:rPr lang="id-ID" dirty="0" err="1"/>
              <a:t>the</a:t>
            </a:r>
            <a:r>
              <a:rPr lang="id-ID" dirty="0"/>
              <a:t> </a:t>
            </a:r>
            <a:r>
              <a:rPr lang="id-ID" dirty="0" err="1"/>
              <a:t>subject</a:t>
            </a:r>
            <a:r>
              <a:rPr lang="id-ID" dirty="0"/>
              <a:t> </a:t>
            </a:r>
            <a:r>
              <a:rPr lang="id-ID" dirty="0" err="1"/>
              <a:t>matter</a:t>
            </a:r>
            <a:r>
              <a:rPr lang="id-ID" dirty="0"/>
              <a:t>, </a:t>
            </a:r>
            <a:r>
              <a:rPr lang="id-ID" dirty="0" err="1"/>
              <a:t>the</a:t>
            </a:r>
            <a:r>
              <a:rPr lang="id-ID" dirty="0"/>
              <a:t> material </a:t>
            </a:r>
            <a:r>
              <a:rPr lang="id-ID" dirty="0" err="1"/>
              <a:t>can</a:t>
            </a:r>
            <a:r>
              <a:rPr lang="id-ID" dirty="0"/>
              <a:t> </a:t>
            </a:r>
            <a:r>
              <a:rPr lang="id-ID" dirty="0" err="1"/>
              <a:t>be</a:t>
            </a:r>
            <a:r>
              <a:rPr lang="id-ID" dirty="0"/>
              <a:t> </a:t>
            </a:r>
            <a:r>
              <a:rPr lang="id-ID" dirty="0" err="1"/>
              <a:t>sought</a:t>
            </a:r>
            <a:r>
              <a:rPr lang="id-ID" dirty="0"/>
              <a:t> </a:t>
            </a:r>
            <a:r>
              <a:rPr lang="id-ID" dirty="0" err="1"/>
              <a:t>by</a:t>
            </a:r>
            <a:r>
              <a:rPr lang="id-ID" dirty="0"/>
              <a:t> </a:t>
            </a:r>
            <a:r>
              <a:rPr lang="id-ID" dirty="0" err="1"/>
              <a:t>students</a:t>
            </a:r>
            <a:r>
              <a:rPr lang="id-ID" dirty="0"/>
              <a:t>, </a:t>
            </a:r>
            <a:r>
              <a:rPr lang="id-ID" dirty="0" err="1"/>
              <a:t>therefore</a:t>
            </a:r>
            <a:r>
              <a:rPr lang="id-ID" dirty="0"/>
              <a:t> </a:t>
            </a:r>
            <a:r>
              <a:rPr lang="id-ID" dirty="0" err="1"/>
              <a:t>the</a:t>
            </a:r>
            <a:r>
              <a:rPr lang="id-ID" dirty="0"/>
              <a:t> </a:t>
            </a:r>
            <a:r>
              <a:rPr lang="id-ID" dirty="0" err="1"/>
              <a:t>teacher's</a:t>
            </a:r>
            <a:r>
              <a:rPr lang="id-ID" dirty="0"/>
              <a:t> </a:t>
            </a:r>
            <a:r>
              <a:rPr lang="id-ID" dirty="0" err="1"/>
              <a:t>role</a:t>
            </a:r>
            <a:r>
              <a:rPr lang="id-ID" dirty="0"/>
              <a:t> </a:t>
            </a:r>
            <a:r>
              <a:rPr lang="id-ID" dirty="0" err="1"/>
              <a:t>tends</a:t>
            </a:r>
            <a:r>
              <a:rPr lang="id-ID" dirty="0"/>
              <a:t> </a:t>
            </a:r>
            <a:r>
              <a:rPr lang="id-ID" dirty="0" err="1"/>
              <a:t>to</a:t>
            </a:r>
            <a:r>
              <a:rPr lang="id-ID" dirty="0"/>
              <a:t> </a:t>
            </a:r>
            <a:r>
              <a:rPr lang="id-ID" dirty="0" err="1"/>
              <a:t>be</a:t>
            </a:r>
            <a:r>
              <a:rPr lang="id-ID" dirty="0"/>
              <a:t> </a:t>
            </a:r>
            <a:r>
              <a:rPr lang="id-ID" dirty="0" err="1"/>
              <a:t>greater</a:t>
            </a:r>
            <a:r>
              <a:rPr lang="id-ID" dirty="0"/>
              <a:t> in </a:t>
            </a:r>
            <a:r>
              <a:rPr lang="id-ID" dirty="0" err="1"/>
              <a:t>terms</a:t>
            </a:r>
            <a:r>
              <a:rPr lang="id-ID" dirty="0"/>
              <a:t> </a:t>
            </a:r>
            <a:r>
              <a:rPr lang="id-ID" dirty="0" err="1"/>
              <a:t>of</a:t>
            </a:r>
            <a:r>
              <a:rPr lang="id-ID" dirty="0"/>
              <a:t> as </a:t>
            </a:r>
            <a:r>
              <a:rPr lang="id-ID" dirty="0" err="1"/>
              <a:t>facilitator</a:t>
            </a:r>
            <a:r>
              <a:rPr lang="id-ID" dirty="0"/>
              <a:t>, motivator.</a:t>
            </a:r>
            <a:endParaRPr lang="en-US" dirty="0"/>
          </a:p>
          <a:p>
            <a:r>
              <a:rPr lang="en-US" dirty="0"/>
              <a:t>Motto in Indonesia (</a:t>
            </a:r>
            <a:r>
              <a:rPr lang="en-US" dirty="0" err="1"/>
              <a:t>Jawa</a:t>
            </a:r>
            <a:r>
              <a:rPr lang="en-US" dirty="0"/>
              <a:t>) – Teacher as an example – as a question mark </a:t>
            </a:r>
            <a:r>
              <a:rPr lang="en-US" dirty="0" err="1"/>
              <a:t>nowdays</a:t>
            </a:r>
            <a:r>
              <a:rPr lang="en-US" dirty="0"/>
              <a:t>., in on line era.</a:t>
            </a:r>
            <a:endParaRPr lang="id-ID" dirty="0"/>
          </a:p>
          <a:p>
            <a:r>
              <a:rPr lang="en-US" dirty="0"/>
              <a:t>A great question is – How to build attitude, character of students</a:t>
            </a:r>
          </a:p>
          <a:p>
            <a:r>
              <a:rPr lang="id-ID" dirty="0" err="1"/>
              <a:t>Schools</a:t>
            </a:r>
            <a:r>
              <a:rPr lang="id-ID" dirty="0"/>
              <a:t> </a:t>
            </a:r>
            <a:r>
              <a:rPr lang="id-ID" dirty="0" err="1"/>
              <a:t>no</a:t>
            </a:r>
            <a:r>
              <a:rPr lang="id-ID" dirty="0"/>
              <a:t> </a:t>
            </a:r>
            <a:r>
              <a:rPr lang="id-ID" dirty="0" err="1"/>
              <a:t>longer</a:t>
            </a:r>
            <a:r>
              <a:rPr lang="id-ID" dirty="0"/>
              <a:t> </a:t>
            </a:r>
            <a:r>
              <a:rPr lang="id-ID" dirty="0" err="1"/>
              <a:t>play</a:t>
            </a:r>
            <a:r>
              <a:rPr lang="id-ID" dirty="0"/>
              <a:t> </a:t>
            </a:r>
            <a:r>
              <a:rPr lang="id-ID" dirty="0" err="1"/>
              <a:t>a</a:t>
            </a:r>
            <a:r>
              <a:rPr lang="id-ID" dirty="0"/>
              <a:t> </a:t>
            </a:r>
            <a:r>
              <a:rPr lang="id-ID" dirty="0" err="1"/>
              <a:t>single</a:t>
            </a:r>
            <a:r>
              <a:rPr lang="id-ID" dirty="0"/>
              <a:t> </a:t>
            </a:r>
            <a:r>
              <a:rPr lang="id-ID" dirty="0" err="1"/>
              <a:t>role</a:t>
            </a:r>
            <a:r>
              <a:rPr lang="id-ID" dirty="0"/>
              <a:t> in </a:t>
            </a:r>
            <a:r>
              <a:rPr lang="id-ID" dirty="0" err="1"/>
              <a:t>this</a:t>
            </a:r>
            <a:r>
              <a:rPr lang="id-ID" dirty="0"/>
              <a:t> </a:t>
            </a:r>
            <a:r>
              <a:rPr lang="id-ID" dirty="0" err="1"/>
              <a:t>matter</a:t>
            </a:r>
            <a:endParaRPr lang="id-ID" dirty="0"/>
          </a:p>
          <a:p>
            <a:r>
              <a:rPr lang="id-ID" dirty="0"/>
              <a:t>The main </a:t>
            </a:r>
            <a:r>
              <a:rPr lang="id-ID" dirty="0" err="1"/>
              <a:t>role</a:t>
            </a:r>
            <a:r>
              <a:rPr lang="id-ID" dirty="0"/>
              <a:t> in </a:t>
            </a:r>
            <a:r>
              <a:rPr lang="id-ID" dirty="0" err="1"/>
              <a:t>building</a:t>
            </a:r>
            <a:r>
              <a:rPr lang="id-ID" dirty="0"/>
              <a:t> </a:t>
            </a:r>
            <a:r>
              <a:rPr lang="id-ID" dirty="0" err="1"/>
              <a:t>the</a:t>
            </a:r>
            <a:r>
              <a:rPr lang="id-ID" dirty="0"/>
              <a:t> </a:t>
            </a:r>
            <a:r>
              <a:rPr lang="id-ID" dirty="0" err="1"/>
              <a:t>character</a:t>
            </a:r>
            <a:r>
              <a:rPr lang="id-ID" dirty="0"/>
              <a:t> </a:t>
            </a:r>
            <a:r>
              <a:rPr lang="id-ID" dirty="0" err="1"/>
              <a:t>of</a:t>
            </a:r>
            <a:r>
              <a:rPr lang="id-ID" dirty="0"/>
              <a:t> </a:t>
            </a:r>
            <a:r>
              <a:rPr lang="id-ID" dirty="0" err="1"/>
              <a:t>students</a:t>
            </a:r>
            <a:r>
              <a:rPr lang="id-ID" dirty="0"/>
              <a:t> </a:t>
            </a:r>
            <a:r>
              <a:rPr lang="id-ID" dirty="0" err="1"/>
              <a:t>is</a:t>
            </a:r>
            <a:r>
              <a:rPr lang="id-ID" dirty="0"/>
              <a:t> </a:t>
            </a:r>
            <a:r>
              <a:rPr lang="id-ID" dirty="0" err="1"/>
              <a:t>the</a:t>
            </a:r>
            <a:r>
              <a:rPr lang="id-ID" dirty="0"/>
              <a:t> </a:t>
            </a:r>
            <a:r>
              <a:rPr lang="id-ID" dirty="0" err="1"/>
              <a:t>community</a:t>
            </a:r>
            <a:r>
              <a:rPr lang="id-ID" dirty="0"/>
              <a:t> </a:t>
            </a:r>
            <a:r>
              <a:rPr lang="id-ID" dirty="0" err="1"/>
              <a:t>and</a:t>
            </a:r>
            <a:r>
              <a:rPr lang="id-ID" dirty="0"/>
              <a:t> </a:t>
            </a:r>
            <a:r>
              <a:rPr lang="id-ID" dirty="0" err="1"/>
              <a:t>home</a:t>
            </a:r>
            <a:r>
              <a:rPr lang="id-ID" dirty="0"/>
              <a:t> / </a:t>
            </a:r>
            <a:r>
              <a:rPr lang="id-ID" dirty="0" err="1"/>
              <a:t>family</a:t>
            </a:r>
            <a:endParaRPr lang="en-US" dirty="0"/>
          </a:p>
          <a:p>
            <a:pPr marL="0" indent="0">
              <a:buNone/>
            </a:pPr>
            <a:endParaRPr lang="id-ID" dirty="0"/>
          </a:p>
        </p:txBody>
      </p:sp>
    </p:spTree>
    <p:extLst>
      <p:ext uri="{BB962C8B-B14F-4D97-AF65-F5344CB8AC3E}">
        <p14:creationId xmlns:p14="http://schemas.microsoft.com/office/powerpoint/2010/main" val="1623499574"/>
      </p:ext>
    </p:extLst>
  </p:cSld>
  <p:clrMapOvr>
    <a:masterClrMapping/>
  </p:clrMapOvr>
</p:sld>
</file>

<file path=ppt/theme/theme1.xml><?xml version="1.0" encoding="utf-8"?>
<a:theme xmlns:a="http://schemas.openxmlformats.org/drawingml/2006/main" name="Tem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925</Words>
  <Application>Microsoft Macintosh PowerPoint</Application>
  <PresentationFormat>Layar Lebar</PresentationFormat>
  <Paragraphs>68</Paragraphs>
  <Slides>12</Slides>
  <Notes>0</Notes>
  <HiddenSlides>0</HiddenSlides>
  <MMClips>1</MMClips>
  <ScaleCrop>false</ScaleCrop>
  <HeadingPairs>
    <vt:vector size="6" baseType="variant">
      <vt:variant>
        <vt:lpstr>Font Dipakai</vt:lpstr>
      </vt:variant>
      <vt:variant>
        <vt:i4>3</vt:i4>
      </vt:variant>
      <vt:variant>
        <vt:lpstr>Tema</vt:lpstr>
      </vt:variant>
      <vt:variant>
        <vt:i4>1</vt:i4>
      </vt:variant>
      <vt:variant>
        <vt:lpstr>Judul Slide</vt:lpstr>
      </vt:variant>
      <vt:variant>
        <vt:i4>12</vt:i4>
      </vt:variant>
    </vt:vector>
  </HeadingPairs>
  <TitlesOfParts>
    <vt:vector size="16" baseType="lpstr">
      <vt:lpstr>Arial</vt:lpstr>
      <vt:lpstr>Calibri</vt:lpstr>
      <vt:lpstr>Calibri Light</vt:lpstr>
      <vt:lpstr>Tema Office</vt:lpstr>
      <vt:lpstr>ACTUALIZATION OF LEARNING PROCESS  ON COVID PANDEMIC  (School in  Yogyakarta-Indonesia)</vt:lpstr>
      <vt:lpstr>Presentasi PowerPoint</vt:lpstr>
      <vt:lpstr>Presentasi PowerPoint</vt:lpstr>
      <vt:lpstr>1. Under the COVID-19 pandemic, what is happening with school education in your city or community? (e.g. all schools are closed, and students are learning at home, through online lectures, or doing homework given to them via email or SNS, or no school work at all, or…etc.)  </vt:lpstr>
      <vt:lpstr>....next</vt:lpstr>
      <vt:lpstr>Presentasi PowerPoint</vt:lpstr>
      <vt:lpstr>Elementary School  (7 – 15 years)</vt:lpstr>
      <vt:lpstr>2. How is this alternative mode of education and learning going for students, teachers and their families? What are some of the difficulties and challenges that you observe in their experiences? What are some of the positive sides to it that you observe?  </vt:lpstr>
      <vt:lpstr>             3. All of us are keenly aware now that crises can come to us anytime, and that what worked yesterday does not always work tomorrow. With this awareness, what are some of the roles that education should play in the future for the sustainable development of humanity? What are some of the features that you expect from future education? What will be the role of teachers in that future education?   </vt:lpstr>
      <vt:lpstr>FUTURE EDUCATION</vt:lpstr>
      <vt:lpstr>4. Towards the future of education and teachers that you envision above, how would you change your own teacher education practices?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ACTUALIZATION OF LEARNING PROCESS  ON COVID PANDEMIC  (School in  Yogyakarta-Indonesia)</dc:title>
  <dc:creator>Microsoft Office User</dc:creator>
  <cp:lastModifiedBy>Microsoft Office User</cp:lastModifiedBy>
  <cp:revision>1</cp:revision>
  <dcterms:created xsi:type="dcterms:W3CDTF">2020-05-07T11:26:51Z</dcterms:created>
  <dcterms:modified xsi:type="dcterms:W3CDTF">2020-05-07T11:29:11Z</dcterms:modified>
</cp:coreProperties>
</file>