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590"/>
  </p:normalViewPr>
  <p:slideViewPr>
    <p:cSldViewPr snapToGrid="0" snapToObjects="1">
      <p:cViewPr>
        <p:scale>
          <a:sx n="94" d="100"/>
          <a:sy n="94" d="100"/>
        </p:scale>
        <p:origin x="-211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5T11:55:39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1524 135 24575,'32'0'0,"3"0"0,11 0 0,8 0 0,25 0 0,2 6-777,14 0 777,1 7 0,-8-1 0,-36-8 0,0 0 0,37 7 0,-9-5 0,-4 0 113,-6-1-113,1-5 0,7 0 0,-9 0 0,1 0 0,-1 0 0,-6 0 0,4 0 0,-11 0 582,5 0-582,-1 0 82,-4 0-82,5 0 0,-7 0 0,-1 0 0,1 0 0,0 0 0,0 0 0,0 0 0,-1 0 0,1 0 0,7-5 0,-5 4 0,4-4 0,-6 0 0,-6 4 0,4-9 0,-11 4 0,12 0 0,-17-2 0,8 7 0,-9-3 0,-1 4 0,4 0 0,-9 0 0,9-5 0,10 4 0,1-3 0,6-1 0,-3 4 0,26-13 0,-22 7 0,34-4 0,-41 1 0,27 4 0,-31-5 0,44-1 0,-34 1 0,17-1 0,-13 1 0,-4 6 0,7 0 0,1 5 0,-2 0 0,-8 0 0,-5 0 0,-2 0 0,-6 0 0,-6 8 0,5 3 0,-15 3 0,3 3 0,-11-8 0,-3 3 0,2-4 0,-6-4 0,3 0 0,16-4 0,5 0 0,21 0 0,6 0 0,11 0 0,0 5 0,6 7 0,-7 11 0,1 13 0,-8-1 0,-10 4 0,7 6 0,-31-17 0,41 37 0,-46-42 0,27 33 0,-26-24 0,2 9 0,-1 1 0,-7-8 0,-4 4 0,-2-9 0,-3 4 0,-1 0 0,0-4 0,1 9 0,-1-9 0,-3 4 0,2-6 0,-7 0 0,3 1 0,0-6 0,-3 17 0,2-14 0,1 10 0,-3-9 0,3-8 0,-4 8 0,0-3 0,0 4 0,0 1 0,0-1 0,0 0 0,0 1 0,0-1 0,0-4 0,0 3 0,0-3 0,0 4 0,-4-4 0,3 3 0,-7-4 0,3 1 0,0 3 0,-3-3 0,7-1 0,-7 5 0,7-10 0,-3 5 0,0-1 0,3 0 0,-3 2 0,4-7 0,0-5 0,-4-3 0,4-1 0,-4 1 0,1-4 0,-2 7 0,-7-6 0,-1 7 0,-3 0 0,3-3 0,-3 7 0,3-7 0,1 2 0,-4-2 0,7 2 0,-7-1 0,3 2 0,0-4 0,-2 4 0,2-4 0,-4 4 0,0-3 0,-4-1 0,3 5 0,-8-3 0,3 2 0,-5 1 0,6-3 0,-10 8 0,8-4 0,-9 1 0,5 2 0,1-3 0,-1 0 0,1 4 0,-1-4 0,1 0 0,-6 4 0,4-4 0,-10 6 0,11-6 0,-11 5 0,10-5 0,-9 6 0,9-2 0,-10 2 0,3 5 0,-4-4 0,4 4 0,-2-6 0,9 0 0,-4 0 0,5-1 0,6-4 0,0-2 0,9-4 0,5 0 0,1-3 0,-1-2 0,-5-3 0,-8 0 0,3 0 0,-9 0 0,5 4 0,-6 1 0,1 4 0,-1-4 0,1 3 0,4-7 0,-3 7 0,8-7 0,-4 7 0,6-7 0,-1 3 0,0-4 0,0 0 0,5 0 0,-4 0 0,3 3 0,-4-2 0,1 3 0,3-4 0,-3 0 0,3 4 0,-3-3 0,-1 6 0,0-6 0,0 6 0,1-6 0,-6 3 0,4 0 0,-3-3 0,4 2 0,0-3 0,0 0 0,0 0 0,5 0 0,0 0 0,4 0 0,1 0 0,3 4 0,-3-3 0,6 5 0,-20-5 0,4 2 0,-21 2 0,3 0 0,-5 10 0,-21 2 0,3 5 0,-12-3 0,2-3 0,5 0 0,-6-3 0,6 4 0,2-6 0,7-1 0,7 1 0,0-1 0,8 0 0,-1 4 0,5-3 0,2 3 0,6-5 0,4 0 0,-3 0 0,3 0 0,0-1 0,2 1 0,-1 0 0,4-1 0,-8 5 0,12-4 0,-6 4 0,7-5 0,0 0 0,1 0 0,1 0 0,6 3 0,-10 6 0,13 0 0,-9 3 0,10-3 0,-6-1 0,6 1 0,-7 0 0,7-1 0,-6 1 0,6 0 0,-3-1 0,4-3 0,-12-5 0,-3 4 0,-14 3 0,0 10 0,-1 4 0,6-5 0,-10 11 0,2-4 0,-5 6 0,0 5 0,7-11 0,-1 5 0,1-6 0,0 0 0,-13 7 0,10-5 0,-4 4 0,-4 1 0,13-7 0,-21 13 0,18-11 0,-5 3 0,6-5 0,0 0 0,1-5 0,5 2 0,2-8 0,4 2 0,2-4 0,3 0 0,-3-1 0,6 1 0,-2 0 0,4-5 0,4 4 0,0-4 0,0 5 0,4 3 0,-8-2 0,7 2 0,-6-8 0,6 4 0,-6-8 0,3 8 0,-1-3 0,-2 3 0,6-3 0,-7 2 0,7-2 0,-6 4 0,6-5 0,-6 4 0,2-3 0,0 3 0,-2-3 0,2 2 0,1-2 0,-3 4 0,2-5 0,-3 4 0,0-4 0,-8 13 0,6-7 0,-6 6 0,8-11 0,-1 2 0,1-2 0,0-1 0,0 0 0,-4 0 0,4-4 0,-4 8 0,0-7 0,-1 6 0,-4-2 0,0 0 0,1 3 0,-1-3 0,0 0 0,0-1 0,-4-3 0,3 3 0,-4-3 0,1 4 0,3-5 0,-4 1 0,1-4 0,-2-2 0,-4-3 0,-6 0 0,4 0 0,-16 0 0,3 0 0,-19 0 0,5 0 0,-12 0 0,13 0 0,-13 0 0,12 0 0,-12 0 0,13 0 0,-6 0 0,0 0 0,5 0 0,-5 0 0,14 0 0,0 0 0,7 5 0,1 0 0,4 5 0,-3 0 0,9-1 0,1 0 0,1 0 0,5 0 0,-6 0 0,5 0 0,-3-4 0,8 2 0,-8-6 0,8 3 0,-4-4 0,6 3 0,-1-2 0,0 3 0,0-4 0,0 0 0,1 0 0,-1 0 0,4 0 0,-10 0 0,8 0 0,-9-4 0,12 0 0,-4-8 0,3-1 0,-4-4 0,5 5 0,-4-4 0,2-2 0,-3 0 0,4-3 0,-4-1 0,2-12 0,-5-2 0,-1-16 0,-5 4 0,3-6 0,-10-15 0,9 5 0,-12-21 0,5 6 0,5 6 0,-2-10-457,8-7 457,1 20 0,4 8 0,1 1 0,0-3 0,-7-29 0,9 25 0,6 12 0,-4-12 0,2-10 0,2 4 0,0-12 0,6 30 0,0-10 0,0 16 0,0-4 457,13 12-457,-9 13 0,9-17 0,-13 0 0,0-23 0,0-9 0,0-1 0,0-8-1116,0-8 1116,0 33 0,0-3-1030,0-10 0,0-4 1030,0-13 0,0-3 0,-1 2 0,2 0 0,1-5 0,3 1 0,2 9 0,2 1 0,-1-7 0,2 4 0,0 27 0,0 0-452,2-26 1,-1 5 451,3 8 0,-1 4 0,1 3 0,4 2 0,2-19 0,1 24 945,-9 7-945,7 9 2065,-8 6-2065,3 0 1069,-4 6-1069,0 1 0,-1 5 0,0 1 0,-4-1 0,3 1 0,-3-1 0,4 5 0,0-3 0,-1 8 0,1-3 0,-1 8 0,0-3 0,0 8 0,0-4 0,-1 4 0,1 4 0,-1-3 0,5 6 0,0-2 0,10 3 0,0 0 0,6 0 0,-1 0 0,6 0 0,8 0 0,0 0 0,5 0 0,-6 0 0,0 0 0,-1 0 0,1 0 0,-6 0 0,-1 0 0,-10 0 0,3 0 0,-8 0 0,3 0 0,-4 0 0,0 0 0,-1 4 0,1 0 0,0 5 0,4-5 0,-3 4 0,8-3 0,-8 3 0,3 1 0,-4-5 0,0 4 0,-1-4 0,1 1 0,0 2 0,-1-2 0,1 0 0,0 2 0,-1-2 0,-3-1 0,2 4 0,-6-4 0,7 4 0,-8-4 0,4 4 0,-5-8 0,1 7 0,-1-6 0,-3 6 0,3-7 0,-6 4 0,2-4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5T11:55:53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1579 24575,'0'-16'0,"0"-1"0,4 0 0,10-5 0,6-3 0,10-5 0,0 0 0,6-1 0,-5 1 0,5-1 0,-6 1 0,1-6 0,-1 5 0,1-5 0,-1 6 0,1-6 0,-1 4 0,1-3 0,-1 5 0,1-6 0,11-3 0,-7-5 0,14 0 0,-22 8 0,13-6 0,-13 12 0,23-20 0,-11 15 0,5-4 0,-2 8 0,-8 10 0,8-4 0,-3 9 0,1-3 0,0 8 0,-6-3 0,-1 9 0,-5 0 0,-6 5 0,0 0 0,-10 0 0,0 0 0,-1 0 0,-2 0 0,2 0 0,-3 0 0,4 0 0,-4 0 0,4 0 0,16-14 0,7-10 0,19-10 0,11-12 0,14 2-654,-28 14 1,2-1 653,1 3 0,1 1 0,8-6 0,1 2 0,-5 9 0,-1 2 0,1-4 0,0 2 0,3 9 0,-1 3-280,-10-3 1,-2 1 279,7 7 0,1 2 0,40-2 0,-44 4 0,0 2 0,44-1 0,-45 0 0,0 0 0,37 0 0,6 5 0,-8 8 0,-21-1 0,7 11 0,-23-12 0,10 11 0,-12-7 1269,-2 6-1269,-6-1 597,-6-5-597,0 8 0,-6-7 0,-4 6 0,-3-4 0,-4-2 0,-4 1 0,-2-4 0,-2 2 0,-2-6 0,1 6 0,-3-6 0,-2 3 0,-3-5 0,0 21 0,0 12 0,0 31 0,0 16-919,0 10 919,0-40 0,0 1 0,3-3 0,0-2 0,4 46 0,5-6 0,0-14 0,1 8-384,-7 0 384,5-8 0,-10-2 0,4-7 0,-5-8 0,0 6 0,0-6 0,0 1 901,0-2-901,0-8 402,0 1-402,0-6 0,-4-2 0,-1-12 0,-5-1 0,5-10 0,1-2 0,1-8 0,2-2 0,-23 19 0,-7 1 0,-22 20 0,-5-5 0,-8 8 0,7-6 0,-14 6 0,13-7 0,-5 1 0,15-14 0,0 3 0,4-10 0,1 5 0,-17 8 0,11-5 0,-12 5 0,9-8 0,6-10 0,-4 3 0,4-8 0,-6-1 0,0 0 0,7-6 0,0 1 0,8-6 0,4-1 0,7-4 0,2 0 0,12 0 0,-3 0 0,10 0 0,-1 0 0,-20 0 0,-6 0 0,-20 0 0,0 0 0,7 0 0,-20 0 0,1-5 0,-13-2 0,-6-10 0,13-7 0,-5-1 0,14-3 0,-5 0 0,13 0 0,-13-1 0,24 4 0,-21 2 0,21 2 0,-12-6 0,3 4 0,10-2 0,-3 4 0,6 1 0,6 5 0,-5-4 0,15 5 0,-8-5 0,10 2 0,3-1 0,-2 1 0,12 0 0,0 0 0,5 0 0,4 1 0,0-11 0,0 2 0,-3 5 0,-10 7 0,-1 10 0,-12-2 0,8-8 0,-22-13 0,14 5 0,-22-21 0,23 17 0,-16-12 0,14 2 0,-9 3 0,5-4 0,5 2 0,-3 2 0,5 3 0,-1 2 0,3 3 0,4 1 0,1 2 0,4 4 0,-3 0 0,7 5 0,-3 0 0,4 4 0,1 1 0,3-1 0,-3 0 0,3 1 0,-4 3 0,4-3 0,-3 3 0,3-1 0,-4-1 0,0 1 0,1 1 0,-1-3 0,0 6 0,1-5 0,-1 5 0,0-3 0,1 4 0,-1-3 0,1-1 0,-5-4 0,-1 0 0,0 0 0,-2-5 0,2 4 0,-4-6 0,4 2 0,1 0 0,4-3 0,0 7 0,4-2 0,-3 3 0,6 0 0,-6 1 0,6-1 0,-2 4 0,3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5T11:56:13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416 793 24575,'70'-10'0,"15"-5"0,-36 0 0,1-2-1460,12 2 1,3 1 1459,7-4 0,5 0-701,-8 3 0,3 0 0,-2 3 701,11 1 0,3 1-505,11-4 0,11-2 1,-12 3 504,-19 7 0,1 1-782,5-2 1,13-1-1,2 0 1,-10 1 781,-12 1 0,-6 1 0,6-1 0,10 1 0,7 1 0,2-1 0,-5-1 0,5-3 0,-3-1 0,1 2 0,-13 2 0,1 0 0,1 1 0,-5 0 0,6-2 0,-4 1 0,3 0-420,15-3 1,2 0 0,-3 1 419,-19 4 0,-4 0 0,4 0 0,12-5 0,3 0 0,0 0 0,-5 2 0,0 1 0,-2 1 0,-6-1 0,-1 0 0,0 0 6,-1 0 1,0 0-1,-3 1-6,24 0 0,-5 1 508,-17-3 0,-3 1-508,0 5 0,0 1 0,1-7 0,-3 1 0,27 4 1369,-28-4 0,-6-1-1369,-10 1 2959,16-1-2959,-26-2 2302,-3 8-2302,-20-6 1401,-3 6-1401,6-3 485,10-5-485,30-5 0,2-8 0,30 2-860,-5 2 860,-37 11 0,2 1-971,18-1 1,3-1 970,1 1 0,4-1-914,-12 2 0,3 0 0,0 1 914,4 2 0,0 0 0,1 0 0,-1 0 0,1 0 0,1 1 0,2 2 0,0 0 0,0 0 0,-3 0 0,-1 0 0,-1 0 0,-3 0 0,0 0 0,0 0-659,-1 0 0,0 0 0,-1 0 659,31 0 0,-2 0-423,-9 3 0,-2 1 423,-1 0 0,-2 0 0,-8 3 0,-4 1 450,-18-2 0,-1 1-450,8 3 0,-3 0 0,16 3 2221,13 5-2221,-9-6 0,-16-1 2323,-1-5-2323,-14-1 2050,-1-5-2050,-16 0 648,7 0-648,6 0 224,13-5-224,21-2 0,20-6-999,-34 3 1,3-1 998,9 3 0,2-1 0,8-2 0,2 0 0,4 2 0,2 2-1135,0-1 0,0 0 1135,0-1 0,0 1 0,5 0 0,-1 0 0,-9 0 0,-1 0 0,0 3 0,-1 1-610,-5 0 0,-3 1 610,-7 3 0,-3 0-155,-16 0 1,-1 0 154,1 0 0,-3 0 0,23 0 1586,7 0-1586,-8 0 2277,-17 0-2277,-13 0 1511,-13 0-1511,-7 4 422,-4-3-422,-5 6 0,0-7 0,-8 7 0,3-6 0,-3 6 0,4-6 0,-1 2 0,21-3 0,-1 0 0,32 5 0,-9 6 0,17 7 0,-11 3 0,12 7 0,-13-5 0,0 4 0,4 0 0,-21-6 0,15 11 0,-17-6 0,2 11 0,-2-5 0,-9 9 0,-3-6 0,-8 11 0,-2-5 0,-3 12 0,-1-6 0,-4 7 0,-1 0 0,-5-7 0,0 6 0,0-6 0,0 1 0,0 4 0,0-10 0,0 4 0,-5-7 0,4-4 0,-7-2 0,3-6 0,-5 0 0,1-4 0,1-2 0,3-4 0,-2-4 0,3-2 0,-1-3 0,-1-1 0,5 15 0,-3-2 0,4 25 0,0-9 0,5 23 0,1-16 0,0 31 0,4-16 0,-4 19 0,1-7 0,3-8 0,-9 6 0,3-13 0,1 6 0,-4-13 0,4-8 0,-5-1 0,4-11 0,-3 5 0,3-5 0,-4-1 0,0 0 0,0 1 0,0 5 0,0-5 0,0 5 0,0-5 0,0-6 0,0 4 0,0-8 0,0 4 0,0-10 0,0 0 0,0-5 0,0 1 0,0-1 0,0 1 0,0 0 0,0-1 0,-3 1 0,-9 3 0,-1-2 0,-8 2 0,5 1 0,-1 1 0,-5 5 0,0-1 0,-13 8 0,5 0 0,-12 7 0,0-6 0,5-1 0,-10 1 0,13-6 0,-9 11 0,2-10 0,6 0 0,2-3 0,10-8 0,-30 10 0,-30 6-1133,20-8 1,-6 1 1132,-16 4 0,-3 1 0,12-2 0,-2 1 0,12-7 0,-3 1 0,2-1-1200,-17 8 1,-1-1 1199,13-6 0,-3 0 0,0 0 0,4 0 0,0 1 0,0-2 0,-4 0 0,0-2 0,0 0 0,4-2 0,0-1 0,0 0 0,1 1 0,-1-1 0,2-2 0,-25 0 0,2 0-781,5 3 0,1-1 781,4-6 0,5-1-469,20-1 1,0 0 468,-20-2 0,4-2 1393,-1 1-1393,14 0 0,-1 0 0,-29 0 0,7 0 0,1 0 2231,23 0-2231,11 0 1856,0-4-1856,8 3 1324,7-8-1324,-14 8 359,-4-3-359,-18 4 0,-17 0-1369,-3 6 1369,18-2 0,-5 0-974,-8 0 1,-1 0 973,2 0 0,-3-1-877,12 0 0,-4 0 1,3-1 876,-17-1 0,0 0 0,15 2 0,-4 0 0,1-1 0,5-1 0,0-1 0,0-1 0,0 1 0,0 0 0,0 0 0,0 0 0,0 0 0,0 0 0,4 0 0,0 0 0,1 0 0,-1 0 0,0 0 0,3 0-767,-21 0 1,2 0 766,-4 0 0,1 0 0,14 0 0,1 0-98,-5 0 1,1 0 97,9 0 0,1 0 0,-1 0 0,4 0 1093,-28 0-1093,38 0 0,3 0 0,-22 0 0,-12 0 2515,16 0-2515,22-4 1935,10 3-1935,20-3 1613,-25 4-1613,-14 12 0,-32 8-397,34-6 1,-3 1 396,1 5 0,-1-1 0,1-4 0,-1-1 0,3 3 0,-3 0 0,-17 1 0,-7 1-972,10-1 1,-5 0 0,2 0 971,11-3 0,1 0 0,-2 0 0,-19 5 0,-4 2 0,5-3 0,-6-1 0,2-2 0,22-3 0,-1 2 0,0-3 0,-3-2 0,-1-2 0,2 0-917,-25 8 1,1-1 916,1-6 0,1-1 0,4 7 0,1 0 0,5-6 0,1-1-525,4 3 1,2 0 524,5-4 0,2 0 286,16 0 0,1-1-286,-2 1 0,1-1 0,-28 1 2453,0-2-2453,9-5 2084,21 0-2084,9 0 1450,18 0-1450,8-7 490,-18 5-490,2-6 58,-31 8-58,6 0 0,-13 0 0,12 0 0,-28 0 0,1 0-394,31 1 1,-1-2 393,-45-10 0,3-8 0,8-13 0,8-4 0,-1-7-188,17 8 188,-2-11 0,21 13 0,-18-19 0,17 18 0,-14-17 0,22 20 0,-3-6 780,8 2-780,-6 3 195,8-3-195,1 5 0,10 7 0,0-4 0,3 9 0,6-9 0,-3 5 0,4-6 0,0 6 0,4-5 0,-3 5 0,7-6 0,-3 1 0,4-6 0,0 4 0,0-4 0,0 5 0,0 5 0,0-3 0,0 3 0,0-4 0,4 4 0,-3-3 0,6 3 0,-1-4 0,3-1 0,4-11 0,-3 2 0,4-4 0,-5 3 0,1 9 0,-1-10 0,1-1 0,0-2 0,1-4 0,-6 0 0,4-2 0,-7 1 0,2-6 0,-4 12 0,0-5 0,0 6 0,0 0 0,0 0 0,0 6 0,0 1 0,0 5 0,0 1 0,0-1 0,0 5 0,0 2 0,0-1 0,0 1 0,0-1 0,0 5 0,0 2 0,0 6 0,0-7 0,4 4 0,-3-1 0,3-8 0,-1 7 0,-2-12 0,7 3 0,-3-10 0,1 5 0,2-11 0,-2 5 0,4-6 0,-5 5 0,4-3 0,-8 9 0,8-16 0,-7 15 0,7-15 0,-4 11 0,1-1 0,3-3 0,-4-9 0,1 10 0,2-9 0,-7 24 0,3-5 0,0 9 0,-3-3 0,3 8 0,-4-3 0,0 4 0,0-1 0,0 1 0,0 1 0,0 2 0,0-3 0,0 1 0,0 2 0,0-7 0,0 7 0,0-2 0,0 3 0,0 1 0,3 2 0,1 2 0,0 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5T11:56:35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3118 1 24575,'-17'0'0,"-5"0"0,-6 0 0,-6 0 0,-6 0 0,-6 0 0,-2 0 0,-6 0 0,-7 0 0,-9 0 0,-2 0 0,-5 0 0,0 0 0,-2 0 0,6 0 0,23 0 0,0 0 0,-12 0 0,2 0 0,1 0 0,4 0 0,-45 0 0,42 0 0,-19 0 0,7 0 0,1 0 0,6 0 0,2 0 0,13 0 0,2 0 0,12 0 0,6 0 0,6 0 0,9 0 0,2 0 0,3 0 0,0 0 0,4 3 0,1 5 0,3 5 0,-12-4 0,-15-2 0,-16-7 0,-11 10 0,0-3 0,-6 14 0,4-4 0,-20 12 0,4 2 0,6-2 0,-16 6 0,8 2 0,11-11 0,-11 13 0,37-17 0,-25 18 0,27-13 0,-19 11 0,28-13 0,-10 6 0,6-1 0,6-2 0,-5 2 0,10-7 0,0 4 0,2-4 0,7 4 0,-4 0 0,6-4 0,-2 3 0,6 2 0,-5 1 0,8 4 0,-3-6 0,4 1 0,0 17 0,0-13 0,4 13 0,1-23 0,8 4 0,0-8 0,5 9 0,-1-10 0,1 5 0,-2-6 0,7 7 0,-5-5 0,4 5 0,0-6 0,0 0 0,1 1 0,3 0 0,-2 5 0,4-4 0,1 10 0,6-3 0,-10-2 0,10 5 0,1 3 0,-9-6 0,27 17 0,-11-14 0,10 10 0,-1-14 0,-11-1 0,5-12 0,-4 2 0,4-8 0,-7-2 0,-4-4 0,9 0 0,5 16 0,22-1 0,0 18 0,14-7-512,-6 9 512,8-9 0,-1 4 0,1-5 0,0 0 0,0-6 0,-15-2 0,3-5 0,-4-1-75,0-4 75,6 3 0,-7-8 0,-1 8 0,-6-9 0,4 10 0,-11-10 510,5 4-510,-8-5 77,1 0-77,0 0 0,-6 0 0,-2 0 0,-12 0 0,-1 0 0,-6-4 0,-4-1 0,-2-4 0,-4-3 0,0 3 0,-4-7 0,2 3 0,-1-9 0,-1 4 0,4-8 0,-3 3 0,0 1 0,3-5 0,-7 5 0,7-6 0,-7 5 0,3 2 0,-5-1 0,1 4 0,-1-3 0,-3 4 0,2 0 0,-6-4 0,7 3 0,-7-16 0,2 14 0,1-9 0,-3 8 0,3-2 0,-4 0 0,0-3 0,4 3 0,-3-4 0,3-6 0,-4 4 0,4-10 0,-3 5 0,8-6 0,-3 0 0,-1 0 0,4 0 0,-8 0 0,8 1 0,-8-8 0,8 6 0,-8-5 0,3 6 0,-4 0 0,0-18 0,0 19 0,0-17 0,0 27 0,0-4 0,0 6 0,0-1 0,0 6 0,0-5 0,-3 9 0,-2-8 0,-4 8 0,0-8 0,0 8 0,1-4 0,-1 1 0,0 3 0,0-4 0,1 6 0,0-1 0,-1-5 0,0 4 0,0-3 0,1 4 0,3-5 0,-2 5 0,2-8 0,0 7 0,2 2 0,-1 4 0,3 5 0,-5-1 0,1 4 0,-2 0 0,2 4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5T11:57:2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2060 630 24575,'-29'-18'0,"-6"-4"0,8-13 0,-9-3 0,5-4 0,-3-1 0,-16-8 0,3 4 0,-7-5 0,-2 6 0,-1 6 0,-7 0 0,13 13 0,-14-6 0,14 10 0,-11-4 0,-6 9 0,12 2 0,-5 9 0,-7 3 0,10 4 0,-25 0 0,32 0 0,-10 0 0,0 0 0,16 0 0,-29 0 0,24 0 0,-10 0 0,6 0 0,6 0 0,7 4 0,8 1 0,6 4 0,-1 0 0,-11 10 0,13 1 0,-4 5 0,12 7 0,4-8 0,-5 9 0,0-6 0,5 0 0,1 1 0,3 11 0,1-14 0,-2 25 0,2-24 0,-1 18 0,-5 28 0,8-29 0,-3 39 0,10-40 0,0 19 0,-4-6 0,2 6 0,-2 16 0,4-29 0,0 33 0,0-37 0,0 16 0,0-6 0,0-6 0,0 4 0,0-4 0,0-1 0,0-1 0,0-11 0,0 3 0,0-9 0,0 4 0,0-6 0,0 6 0,0 8 0,0-5 0,0 3 0,0-6 0,0 1 0,0 6 0,0 0 0,0 0 0,0 0 0,0-1 0,4 1 0,2 6 0,-1 2 0,5 0 0,-4 4 0,4-5 0,-4 1 0,3-2 0,-3-6 0,3 0 0,1-1 0,0-4 0,-1-2 0,0-11 0,0 0 0,-1-6 0,8 8 0,-6-5 0,5 1 0,-3-5 0,-3-6 0,7 7 0,-4-4 0,1 1 0,2 2 0,-2-2 0,8 0 0,-3 3 0,4-3 0,-1 1 0,-3 2 0,8-2 0,-8-1 0,8 4 0,-3-3 0,4 4 0,0 0 0,1 0 0,-6 0 0,5 0 0,-10-1 0,5 0 0,7 8 0,-10-6 0,10 5 0,-12-7 0,4-4 0,-3 3 0,4-6 0,-6 2 0,1-4 0,4 1 0,-3-1 0,4 1 0,-6-1 0,6-3 0,0-1 0,6-4 0,-1 0 0,0 0 0,1 0 0,-1 0 0,0-5 0,1 0 0,6-14 0,2-3 0,27-30 0,-16 10 0,22-17 0,-36 27 0,21-11 0,-21 11 0,12-12 0,-4 0 0,-8 7 0,10-11 0,-17 16 0,11-16 0,-16 13 0,16-14 0,-19 12 0,18-16 0,-20 23 0,8-9 0,1 4 0,-5 0 0,6-6 0,-7 7 0,0-5 0,1 5 0,3-25 0,-2 15 0,3-15 0,-8 20 0,-2-1 0,-4-7 0,0 6 0,0 0 0,0 3 0,0 3 0,-1-5 0,1 6 0,-5-4 0,4 9 0,-8-10 0,3 10 0,-4-9 0,4 3 0,-3-5 0,4 6 0,-5-4 0,0 9 0,0-10 0,0 10 0,0-4 0,0 6 0,0 4 0,0-3 0,0 3 0,0-4 0,0-1 0,0 1 0,0-1 0,0-5 0,0 4 0,0-9 0,0 3 0,0-5 0,0 0 0,0 1 0,0 4 0,0-3 0,-5 3 0,4-5 0,-3 6 0,4-5 0,-5 5 0,4 0 0,-8 1 0,8 5 0,-7 1 0,3 4 0,-3 1 0,-4 2 0,6 7 0,-5-6 0,7 10 0,-4-3 0,0 5 0,1-1 0,-1 0 0,4 1 0,-3-1 0,3 0 0,-4 4 0,4-3 0,0 6 0,4-2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4&amp;v=shRncVrLrnE&amp;feature=emb_log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brary.unisa.edu.au/researcher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customXml" Target="../ink/ink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F94DC1C-47D1-41D7-8B1B-9A036D6140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11383CE-CE86-4E1C-B289-798EB9E6E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/>
          <a:stretch/>
        </p:blipFill>
        <p:spPr>
          <a:xfrm>
            <a:off x="1" y="0"/>
            <a:ext cx="5896768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CD682-4A7E-EA44-A72E-0B20C3ABE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876" y="2032000"/>
            <a:ext cx="4513792" cy="281939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700" dirty="0" err="1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>Layanan</a:t>
            </a:r>
            <a:r>
              <a:rPr lang="en-US" sz="3700" dirty="0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> </a:t>
            </a:r>
            <a:r>
              <a:rPr lang="en-US" sz="3700" dirty="0" err="1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>perpustakaan</a:t>
            </a:r>
            <a:r>
              <a:rPr lang="en-US" sz="3700" dirty="0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/>
            </a:r>
            <a:br>
              <a:rPr lang="en-US" sz="3700" dirty="0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</a:br>
            <a:r>
              <a:rPr lang="en-US" sz="3700" dirty="0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>university of south </a:t>
            </a:r>
            <a:r>
              <a:rPr lang="en-US" sz="3700" dirty="0" err="1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>australia</a:t>
            </a:r>
            <a:r>
              <a:rPr lang="en-US" sz="3700" dirty="0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/>
            </a:r>
            <a:br>
              <a:rPr lang="en-US" sz="3700" dirty="0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</a:br>
            <a:r>
              <a:rPr lang="en-US" sz="3700" dirty="0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>(</a:t>
            </a:r>
            <a:r>
              <a:rPr lang="en-US" sz="3700" cap="none" dirty="0" err="1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>UniSA</a:t>
            </a:r>
            <a:r>
              <a:rPr lang="en-US" sz="3700" cap="none" dirty="0">
                <a:solidFill>
                  <a:srgbClr val="FFFFFF"/>
                </a:solidFill>
                <a:latin typeface="Bradley Hand" pitchFamily="2" charset="77"/>
                <a:cs typeface="Apple Chancery" panose="03020702040506060504" pitchFamily="66" charset="-79"/>
              </a:rPr>
              <a:t>)</a:t>
            </a:r>
            <a:endParaRPr lang="en-US" sz="3700" dirty="0">
              <a:solidFill>
                <a:srgbClr val="FFFFFF"/>
              </a:solidFill>
              <a:latin typeface="Bradley Hand" pitchFamily="2" charset="77"/>
              <a:cs typeface="Apple Chancery" panose="03020702040506060504" pitchFamily="66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991E53-DAF1-394C-9ACC-CD8E6FD88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876" y="5265372"/>
            <a:ext cx="4513792" cy="914401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rgbClr val="FFFF00"/>
                </a:solidFill>
                <a:latin typeface="Bradley Hand" pitchFamily="2" charset="77"/>
                <a:ea typeface="Baskerville" panose="02020502070401020303" pitchFamily="18" charset="0"/>
                <a:cs typeface="Abadi" panose="020F0502020204030204" pitchFamily="34" charset="0"/>
              </a:rPr>
              <a:t>Fuad</a:t>
            </a:r>
            <a:r>
              <a:rPr lang="en-US" sz="1600" dirty="0">
                <a:solidFill>
                  <a:srgbClr val="FFFF00"/>
                </a:solidFill>
                <a:latin typeface="Bradley Hand" pitchFamily="2" charset="77"/>
                <a:ea typeface="Baskerville" panose="02020502070401020303" pitchFamily="18" charset="0"/>
                <a:cs typeface="Abadi" panose="020F0502020204030204" pitchFamily="34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Bradley Hand" pitchFamily="2" charset="77"/>
                <a:ea typeface="Baskerville" panose="02020502070401020303" pitchFamily="18" charset="0"/>
                <a:cs typeface="Abadi" panose="020F0502020204030204" pitchFamily="34" charset="0"/>
              </a:rPr>
              <a:t>arif</a:t>
            </a:r>
            <a:r>
              <a:rPr lang="en-US" sz="1600" dirty="0">
                <a:solidFill>
                  <a:srgbClr val="FFFF00"/>
                </a:solidFill>
                <a:latin typeface="Bradley Hand" pitchFamily="2" charset="77"/>
                <a:ea typeface="Baskerville" panose="02020502070401020303" pitchFamily="18" charset="0"/>
                <a:cs typeface="Abadi" panose="020F0502020204030204" pitchFamily="34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Bradley Hand" pitchFamily="2" charset="77"/>
                <a:ea typeface="Baskerville" panose="02020502070401020303" pitchFamily="18" charset="0"/>
                <a:cs typeface="Abadi" panose="020F0502020204030204" pitchFamily="34" charset="0"/>
              </a:rPr>
              <a:t>fudiyartanto</a:t>
            </a:r>
            <a:endParaRPr lang="en-US" sz="1600" dirty="0">
              <a:solidFill>
                <a:srgbClr val="FFFF00"/>
              </a:solidFill>
              <a:latin typeface="Bradley Hand" pitchFamily="2" charset="77"/>
              <a:ea typeface="Baskerville" panose="02020502070401020303" pitchFamily="18" charset="0"/>
              <a:cs typeface="Abadi" panose="020F0502020204030204" pitchFamily="34" charset="0"/>
            </a:endParaRPr>
          </a:p>
        </p:txBody>
      </p:sp>
      <p:sp useBgFill="1">
        <p:nvSpPr>
          <p:cNvPr id="26" name="Freeform 5">
            <a:extLst>
              <a:ext uri="{FF2B5EF4-FFF2-40B4-BE49-F238E27FC236}">
                <a16:creationId xmlns:a16="http://schemas.microsoft.com/office/drawing/2014/main" xmlns="" id="{AC12A592-C02D-46EF-8E1F-9335DB8D7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xmlns="" id="{24005816-5BCA-4665-8A58-5580F8E9C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F07F359-8CA3-4854-91E7-EE6004020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8A7FCE86-4904-4337-8D0A-3ABA73F609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BA32C234-504D-411A-A62B-C1CFD8CE7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81593A9-FD94-454C-9225-478E907061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FA3524A1-6DED-4D15-ADE5-F797DBCEC7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AA8491CF-856E-4A54-84A5-45C558D41A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AD63A388-BF18-4ABD-96E0-5946B1ABB1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9CF6D779-BD20-4058-AC29-AF4E2510C2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4189C0F2-FCB0-4636-9B05-F9FCBB2020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E74CB59A-0AC3-4235-A93D-73EE124669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2B6E97A3-E95A-4D79-A8F8-1945EA2634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9F4ABF86-0905-4DE8-8F0B-D10D3D6F9C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4FAAFEF7-DFA1-48C7-9E4E-FF7B1453C7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ED828735-DFD9-4894-8461-77A2FB0C92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7A6C2585-E93E-489D-8819-FCEE3CFF11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E57C1F25-FC5C-4082-B4F6-888F8E467E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5DF4BDB-CA1D-4DA1-8D26-6BAEE0A21A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3315D2A0-DDA4-4A25-9CC7-7F90CCF0C4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75312B72-7E7D-4B0B-960E-7D7C9540EB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C48B42BB-3C0E-4546-957B-AB593E308C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437809D5-5F69-4BC6-A661-44B2A8A682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B269CB4C-8BB5-4F63-8961-7EB8FE56D4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D5E7B60C-3F52-49EA-99F5-BE42AF88DD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1C5E885C-0F0D-4E11-8B78-4CE951E269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4BFA6E20-F564-4CA4-9150-FDD50B02CD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C3C02C6B-B913-486F-ACAE-432DE1F770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B6B5EE64-D401-45A4-82D4-85D4BF5C8E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5F622D05-678C-405E-A74F-8D92A9C64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D8E01EF1-6517-49CC-9891-1BD6D0F49D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EC93E79A-63A6-4782-9D2C-BC50CD3B9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46C4B4DB-9B57-4C69-96EB-3E1910CEF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9BBDCDA7-4ECB-42B1-8524-3D30023D6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C7483057-DCDA-4BC6-8E99-7EAD94E878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E5C35A56-0BFD-443F-8C2B-CA73A3BFE9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214A0AE5-3A88-4D5D-845C-5E906888C8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44D7BF13-EDB8-4740-A3C5-87E2E7C676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16DAB64F-4B49-434F-BFB6-0BEB41AFB6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93B5AD9A-BDA6-42CE-A1C0-C072103072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5FD67DCC-475F-4BED-A634-FCDD63176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ED276E23-C86D-408D-821A-1E9A44CAEA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A879A029-D911-41C4-B218-E41871762F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E9C7C9F5-65FB-4EF9-9AAD-F7E1FC14B8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6115B885-5742-431C-BA48-96FC1F6D22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6ACE37A6-0062-4B86-B4E6-18088040CD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0A8679B4-56BA-43AB-A0A2-E2DA3E2053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80DE24D2-627B-4C47-A858-A572BCDBAC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B612A33E-5DE0-4E4D-9469-0BD0B3E0E7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91673515-5E42-490F-85A0-45658D81C6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6B048C17-3768-4DAF-A7AE-B2E717497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BAA4E6AA-9D65-4EED-91CB-87A5762ED0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DB48B9EB-BBF2-48D7-A1D7-720D94506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21492B79-7338-4309-8667-BB29A7BC7B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0352FD87-EC9C-4EB5-9ACC-A152F78FC8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FF2CEA1F-EFA8-4353-B5F8-CCE27955A1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63E2723F-2530-4636-9A19-8F11B1566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4A9EE901-51C9-4292-BB45-5EDB8568A0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555407C2-7321-48CD-811F-92C71F701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E5298A8A-2787-4153-BDA2-E939BFD514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C45057B3-3FAB-42ED-AF52-F00BB07FA5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DA3F09E9-F476-4352-90E3-6A15C74268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128F7C5C-CECC-45A8-8A1F-D679534D4C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FFFDFE9C-2017-4831-9F1B-6A03B58B10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01BC942F-09CF-4A51-85A5-E23E2D71C8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1456B520-137F-484D-A1B1-7DA5C3F823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9ECA29F0-381E-4770-97BF-54C4E5220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D43CCF9F-8F11-4676-82F3-DEE8A48C85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6FA620FD-6A45-4754-BF42-A9FA44966D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DC4D38F3-F3A2-42F4-8B57-DE978EC4AD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3C26D30E-A91E-4A5B-A419-0B9D79D57C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ADAB3EBC-722A-462E-AAAE-506E50038E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CBAABC17-832F-48CF-B0D7-0F7DE54607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E1FCA513-75D7-414B-BE8F-D780746A1A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F2EDEC73-B6F5-473F-934A-CEF57604A8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5B987884-C452-4492-A9F8-2770D3373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9D978AF2-B7BB-4E05-81F1-1A5DBD1CB4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D7AD4D45-C3AB-458E-B826-0FACBD0DF3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A6E15555-6738-463C-B7DF-86429F2F96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AE487172-B4C3-4D13-A562-EF0BA3DD96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08E66297-1295-432A-AA84-7BB2341C19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3BCA3AAC-76FA-D14A-BEF4-E343107738B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0676" y="2433919"/>
            <a:ext cx="4032334" cy="3211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0630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18C41-E5CE-3047-B27D-DFF76970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 err="1"/>
              <a:t>Perpustakaan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84261E4-5711-437D-AB5F-CFA97443F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dirty="0"/>
              <a:t>Pusat di city west</a:t>
            </a:r>
          </a:p>
          <a:p>
            <a:r>
              <a:rPr lang="en-US" dirty="0"/>
              <a:t>Jeffrey Smart Building</a:t>
            </a:r>
          </a:p>
          <a:p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kampus</a:t>
            </a:r>
            <a:r>
              <a:rPr lang="en-US" dirty="0"/>
              <a:t> juga </a:t>
            </a:r>
            <a:r>
              <a:rPr lang="en-US" dirty="0" err="1"/>
              <a:t>ada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2D2385F9-25DA-5A40-A223-6E5EDCEF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518" y="958645"/>
            <a:ext cx="7714092" cy="509130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59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0E53EDA-3B94-4F6B-9E86-D3BB9EBB96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6071D-B53C-634F-9D49-B9B6B2DC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Video tur 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0EFD79F-7790-479B-B7DB-BD0D8C101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028D3F-81A5-A949-9FC7-A6E885F5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https://www.youtube.com/watch?time_continue=4&amp;v=shRncVrLrnE&amp;feature=emb_logo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2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3C4E29-BFEA-CE4D-8042-B6AE4E88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8EDF98-60F5-F446-B8B3-77367D395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JSB Tour.mp4">
            <a:hlinkClick r:id="" action="ppaction://media"/>
            <a:extLst>
              <a:ext uri="{FF2B5EF4-FFF2-40B4-BE49-F238E27FC236}">
                <a16:creationId xmlns:a16="http://schemas.microsoft.com/office/drawing/2014/main" xmlns="" id="{384A1CD2-EC29-2C49-8EBA-B469F3D6B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1" y="430925"/>
            <a:ext cx="10740110" cy="60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1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2DDF0E5A-0745-AD4E-A6B0-14BD0D109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6" y="326480"/>
            <a:ext cx="10606908" cy="620503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73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81781E87-F6D9-0E42-9F9E-4C6F33A10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52" y="435322"/>
            <a:ext cx="11087695" cy="598735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20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6AF6706C-CF07-43A1-BCC4-CBA5D3382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B380C8-665F-9044-A261-29C114E2C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76" y="21191"/>
            <a:ext cx="10905069" cy="5019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cap="all" dirty="0"/>
              <a:t>https://</a:t>
            </a:r>
            <a:r>
              <a:rPr lang="en-US" cap="all" dirty="0" err="1"/>
              <a:t>www.library.unisa.edu.au</a:t>
            </a:r>
            <a:endParaRPr lang="en-US" cap="all" dirty="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30BC7D29-4B77-C444-942E-107D7B40B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61" y="697959"/>
            <a:ext cx="10637297" cy="598348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890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3">
            <a:extLst>
              <a:ext uri="{FF2B5EF4-FFF2-40B4-BE49-F238E27FC236}">
                <a16:creationId xmlns:a16="http://schemas.microsoft.com/office/drawing/2014/main" xmlns="" id="{8BEA9AF1-EF35-4EC4-862B-93C14919B5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D62AF05A-1C2C-DC4C-8587-4BEB140642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" r="20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00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C819037-A607-4A7B-ADF1-B04516199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C5D0F4AB-8F4D-5545-A474-1D728E59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72" y="643467"/>
            <a:ext cx="981685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77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EA9AF1-EF35-4EC4-862B-93C14919B5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493A951C-E5E4-7746-8361-3960E6A67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6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F94BE8-4016-4E4E-938E-3EFCF93B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Ilustrasi</a:t>
            </a:r>
            <a:r>
              <a:rPr lang="en-US" dirty="0"/>
              <a:t> di Unisa library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4DF163-52D4-3144-871A-F6B04C309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https://www.library.unisa.edu.au/researchers/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635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0C1A52-132C-4645-90D8-747585AC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rgbClr val="FFFF00"/>
                </a:solidFill>
                <a:latin typeface="Bradley Hand" pitchFamily="2" charset="77"/>
                <a:cs typeface="Apple Chancery" panose="03020702040506060504" pitchFamily="66" charset="-79"/>
              </a:rPr>
              <a:t>Di mana </a:t>
            </a:r>
            <a:r>
              <a:rPr lang="en-US" cap="none" dirty="0" err="1">
                <a:solidFill>
                  <a:srgbClr val="FFFF00"/>
                </a:solidFill>
                <a:latin typeface="Bradley Hand" pitchFamily="2" charset="77"/>
                <a:cs typeface="Apple Chancery" panose="03020702040506060504" pitchFamily="66" charset="-79"/>
              </a:rPr>
              <a:t>UniSA</a:t>
            </a:r>
            <a:r>
              <a:rPr lang="en-US" cap="none" dirty="0">
                <a:solidFill>
                  <a:srgbClr val="FFFF00"/>
                </a:solidFill>
                <a:latin typeface="Bradley Hand" pitchFamily="2" charset="77"/>
                <a:cs typeface="Apple Chancery" panose="03020702040506060504" pitchFamily="66" charset="-79"/>
              </a:rPr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DE01DD3-EF07-4247-9997-217F2EEE8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Adelaide, South Australia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D3EDDB-A9B2-2943-A56D-CD5B862A1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29" y="0"/>
            <a:ext cx="6505902" cy="689976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8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B1F138-A387-9D42-B700-04E0281D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r>
              <a:rPr lang="en-US" dirty="0"/>
              <a:t>Adelaide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F6BF10-5031-4649-8687-A64875815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>
            <a:normAutofit/>
          </a:bodyPr>
          <a:lstStyle/>
          <a:p>
            <a:r>
              <a:rPr lang="en-US" dirty="0"/>
              <a:t>State: South Australia</a:t>
            </a:r>
          </a:p>
          <a:p>
            <a:r>
              <a:rPr lang="en-US" dirty="0"/>
              <a:t>Capital city: Adelaide</a:t>
            </a:r>
          </a:p>
          <a:p>
            <a:r>
              <a:rPr lang="en-US" dirty="0"/>
              <a:t>Premier: Steven Marshall (2018-current) </a:t>
            </a:r>
          </a:p>
          <a:p>
            <a:r>
              <a:rPr lang="en-US" dirty="0"/>
              <a:t>Liberal party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78F236-31C9-C14F-9607-FB229E1E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83" y="260724"/>
            <a:ext cx="5791531" cy="627808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7854EB-C419-D243-B25E-52EC5C39A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462" y="4621107"/>
            <a:ext cx="1917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5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4CDB45-C73D-A249-92F7-5CD31A8B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  <a:latin typeface="Bradley Hand" pitchFamily="2" charset="77"/>
                <a:cs typeface="Apple Chancery" panose="03020702040506060504" pitchFamily="66" charset="-79"/>
              </a:rPr>
              <a:t>Demografi</a:t>
            </a:r>
            <a:r>
              <a:rPr lang="en-US" dirty="0">
                <a:solidFill>
                  <a:srgbClr val="FFFF00"/>
                </a:solidFill>
                <a:latin typeface="Bradley Hand" pitchFamily="2" charset="77"/>
                <a:cs typeface="Apple Chancery" panose="03020702040506060504" pitchFamily="66" charset="-79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radley Hand" pitchFamily="2" charset="77"/>
                <a:cs typeface="Apple Chancery" panose="03020702040506060504" pitchFamily="66" charset="-79"/>
              </a:rPr>
              <a:t>sa</a:t>
            </a:r>
            <a:endParaRPr lang="en-US" dirty="0">
              <a:solidFill>
                <a:srgbClr val="FFFF00"/>
              </a:solidFill>
              <a:latin typeface="Bradley Hand" pitchFamily="2" charset="77"/>
              <a:cs typeface="Apple Chancery" panose="03020702040506060504" pitchFamily="66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DA2D78-73BC-744A-96D4-2D91D6700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sz="2400" dirty="0" err="1">
                <a:latin typeface="Georgia" panose="02040502050405020303" pitchFamily="18" charset="0"/>
              </a:rPr>
              <a:t>Jumlah</a:t>
            </a:r>
            <a:r>
              <a:rPr lang="en-AU" sz="2400" dirty="0">
                <a:latin typeface="Georgia" panose="02040502050405020303" pitchFamily="18" charset="0"/>
              </a:rPr>
              <a:t> </a:t>
            </a:r>
            <a:r>
              <a:rPr lang="en-AU" sz="2400" dirty="0" err="1">
                <a:latin typeface="Georgia" panose="02040502050405020303" pitchFamily="18" charset="0"/>
              </a:rPr>
              <a:t>penduduk</a:t>
            </a:r>
            <a:r>
              <a:rPr lang="en-AU" sz="2400" dirty="0">
                <a:latin typeface="Georgia" panose="02040502050405020303" pitchFamily="18" charset="0"/>
              </a:rPr>
              <a:t>: </a:t>
            </a:r>
          </a:p>
          <a:p>
            <a:pPr lvl="1"/>
            <a:r>
              <a:rPr lang="en-AU" sz="2200" dirty="0">
                <a:latin typeface="Georgia" panose="02040502050405020303" pitchFamily="18" charset="0"/>
              </a:rPr>
              <a:t>&gt; 1.7 </a:t>
            </a:r>
            <a:r>
              <a:rPr lang="en-AU" sz="2200" dirty="0" err="1">
                <a:latin typeface="Georgia" panose="02040502050405020303" pitchFamily="18" charset="0"/>
              </a:rPr>
              <a:t>juta</a:t>
            </a:r>
            <a:r>
              <a:rPr lang="en-AU" sz="2200" dirty="0">
                <a:latin typeface="Georgia" panose="02040502050405020303" pitchFamily="18" charset="0"/>
              </a:rPr>
              <a:t> </a:t>
            </a:r>
            <a:r>
              <a:rPr lang="en-AU" sz="2200" dirty="0" err="1">
                <a:latin typeface="Georgia" panose="02040502050405020303" pitchFamily="18" charset="0"/>
              </a:rPr>
              <a:t>jiwa</a:t>
            </a:r>
            <a:r>
              <a:rPr lang="en-AU" sz="2200" dirty="0">
                <a:latin typeface="Georgia" panose="02040502050405020303" pitchFamily="18" charset="0"/>
              </a:rPr>
              <a:t> (</a:t>
            </a:r>
            <a:r>
              <a:rPr lang="en-AU" sz="2200" dirty="0" err="1">
                <a:latin typeface="Georgia" panose="02040502050405020303" pitchFamily="18" charset="0"/>
              </a:rPr>
              <a:t>sekitar</a:t>
            </a:r>
            <a:r>
              <a:rPr lang="en-AU" sz="2200" dirty="0">
                <a:latin typeface="Georgia" panose="02040502050405020303" pitchFamily="18" charset="0"/>
              </a:rPr>
              <a:t> 7.14% </a:t>
            </a:r>
            <a:r>
              <a:rPr lang="en-AU" sz="2200" dirty="0" err="1">
                <a:latin typeface="Georgia" panose="02040502050405020303" pitchFamily="18" charset="0"/>
              </a:rPr>
              <a:t>penduduk</a:t>
            </a:r>
            <a:r>
              <a:rPr lang="en-AU" sz="2200" dirty="0">
                <a:latin typeface="Georgia" panose="02040502050405020303" pitchFamily="18" charset="0"/>
              </a:rPr>
              <a:t> Australia).</a:t>
            </a:r>
          </a:p>
          <a:p>
            <a:pPr lvl="1"/>
            <a:r>
              <a:rPr lang="en-AU" sz="2200" dirty="0">
                <a:latin typeface="Georgia" panose="02040502050405020303" pitchFamily="18" charset="0"/>
              </a:rPr>
              <a:t>&gt; 1.2 </a:t>
            </a:r>
            <a:r>
              <a:rPr lang="en-AU" sz="2200" dirty="0" err="1">
                <a:latin typeface="Georgia" panose="02040502050405020303" pitchFamily="18" charset="0"/>
              </a:rPr>
              <a:t>juta</a:t>
            </a:r>
            <a:r>
              <a:rPr lang="en-AU" sz="2200" dirty="0">
                <a:latin typeface="Georgia" panose="02040502050405020303" pitchFamily="18" charset="0"/>
              </a:rPr>
              <a:t> </a:t>
            </a:r>
            <a:r>
              <a:rPr lang="en-AU" sz="2200" dirty="0" err="1">
                <a:latin typeface="Georgia" panose="02040502050405020303" pitchFamily="18" charset="0"/>
              </a:rPr>
              <a:t>jiwa</a:t>
            </a:r>
            <a:r>
              <a:rPr lang="en-AU" sz="2200" dirty="0">
                <a:latin typeface="Georgia" panose="02040502050405020303" pitchFamily="18" charset="0"/>
              </a:rPr>
              <a:t> </a:t>
            </a:r>
            <a:r>
              <a:rPr lang="en-AU" sz="2200" dirty="0" err="1">
                <a:latin typeface="Georgia" panose="02040502050405020303" pitchFamily="18" charset="0"/>
              </a:rPr>
              <a:t>tinggal</a:t>
            </a:r>
            <a:r>
              <a:rPr lang="en-AU" sz="2200" dirty="0">
                <a:latin typeface="Georgia" panose="02040502050405020303" pitchFamily="18" charset="0"/>
              </a:rPr>
              <a:t> di </a:t>
            </a:r>
            <a:r>
              <a:rPr lang="en-AU" sz="2200" dirty="0" err="1">
                <a:latin typeface="Georgia" panose="02040502050405020303" pitchFamily="18" charset="0"/>
              </a:rPr>
              <a:t>kota</a:t>
            </a:r>
            <a:r>
              <a:rPr lang="en-AU" sz="2200" dirty="0">
                <a:latin typeface="Georgia" panose="02040502050405020303" pitchFamily="18" charset="0"/>
              </a:rPr>
              <a:t> Adelaide.</a:t>
            </a:r>
          </a:p>
          <a:p>
            <a:pPr lvl="1"/>
            <a:r>
              <a:rPr lang="en-AU" sz="2200" dirty="0">
                <a:latin typeface="Georgia" panose="02040502050405020303" pitchFamily="18" charset="0"/>
              </a:rPr>
              <a:t>49.3% </a:t>
            </a:r>
            <a:r>
              <a:rPr lang="en-AU" sz="2200" dirty="0" err="1">
                <a:latin typeface="Georgia" panose="02040502050405020303" pitchFamily="18" charset="0"/>
              </a:rPr>
              <a:t>laki-laki</a:t>
            </a:r>
            <a:r>
              <a:rPr lang="en-AU" sz="2200" dirty="0">
                <a:latin typeface="Georgia" panose="02040502050405020303" pitchFamily="18" charset="0"/>
              </a:rPr>
              <a:t>, 50.7% </a:t>
            </a:r>
            <a:r>
              <a:rPr lang="en-AU" sz="2200" dirty="0" err="1">
                <a:latin typeface="Georgia" panose="02040502050405020303" pitchFamily="18" charset="0"/>
              </a:rPr>
              <a:t>perempuan</a:t>
            </a:r>
            <a:r>
              <a:rPr lang="en-AU" sz="2200" dirty="0">
                <a:latin typeface="Georgia" panose="02040502050405020303" pitchFamily="18" charset="0"/>
              </a:rPr>
              <a:t>. </a:t>
            </a:r>
          </a:p>
          <a:p>
            <a:r>
              <a:rPr lang="en-AU" sz="2400" dirty="0">
                <a:latin typeface="Georgia" panose="02040502050405020303" pitchFamily="18" charset="0"/>
              </a:rPr>
              <a:t>Luas </a:t>
            </a:r>
            <a:r>
              <a:rPr lang="en-AU" sz="2400" dirty="0" err="1">
                <a:latin typeface="Georgia" panose="02040502050405020303" pitchFamily="18" charset="0"/>
              </a:rPr>
              <a:t>wilayah</a:t>
            </a:r>
            <a:r>
              <a:rPr lang="en-AU" sz="2400" dirty="0">
                <a:latin typeface="Georgia" panose="02040502050405020303" pitchFamily="18" charset="0"/>
              </a:rPr>
              <a:t>: 983,482 km² </a:t>
            </a:r>
          </a:p>
          <a:p>
            <a:pPr lvl="1"/>
            <a:r>
              <a:rPr lang="en-AU" sz="2200" dirty="0">
                <a:latin typeface="Georgia" panose="02040502050405020303" pitchFamily="18" charset="0"/>
              </a:rPr>
              <a:t>12.7% </a:t>
            </a:r>
            <a:r>
              <a:rPr lang="en-AU" sz="2200" dirty="0" err="1">
                <a:latin typeface="Georgia" panose="02040502050405020303" pitchFamily="18" charset="0"/>
              </a:rPr>
              <a:t>dari</a:t>
            </a:r>
            <a:r>
              <a:rPr lang="en-AU" sz="2200" dirty="0">
                <a:latin typeface="Georgia" panose="02040502050405020303" pitchFamily="18" charset="0"/>
              </a:rPr>
              <a:t> </a:t>
            </a:r>
            <a:r>
              <a:rPr lang="en-AU" sz="2200" dirty="0" err="1">
                <a:latin typeface="Georgia" panose="02040502050405020303" pitchFamily="18" charset="0"/>
              </a:rPr>
              <a:t>seluruh</a:t>
            </a:r>
            <a:r>
              <a:rPr lang="en-AU" sz="2200" dirty="0">
                <a:latin typeface="Georgia" panose="02040502050405020303" pitchFamily="18" charset="0"/>
              </a:rPr>
              <a:t> Australia. </a:t>
            </a:r>
          </a:p>
          <a:p>
            <a:pPr lvl="1"/>
            <a:r>
              <a:rPr lang="en-AU" sz="2200" dirty="0">
                <a:latin typeface="Georgia" panose="02040502050405020303" pitchFamily="18" charset="0"/>
              </a:rPr>
              <a:t>Panjang </a:t>
            </a:r>
            <a:r>
              <a:rPr lang="en-AU" sz="2200" dirty="0" err="1">
                <a:latin typeface="Georgia" panose="02040502050405020303" pitchFamily="18" charset="0"/>
              </a:rPr>
              <a:t>batas</a:t>
            </a:r>
            <a:r>
              <a:rPr lang="en-AU" sz="2200" dirty="0">
                <a:latin typeface="Georgia" panose="02040502050405020303" pitchFamily="18" charset="0"/>
              </a:rPr>
              <a:t> </a:t>
            </a:r>
            <a:r>
              <a:rPr lang="en-AU" sz="2200" dirty="0" err="1">
                <a:latin typeface="Georgia" panose="02040502050405020303" pitchFamily="18" charset="0"/>
              </a:rPr>
              <a:t>wilayah</a:t>
            </a:r>
            <a:r>
              <a:rPr lang="en-AU" sz="2200" dirty="0">
                <a:latin typeface="Georgia" panose="02040502050405020303" pitchFamily="18" charset="0"/>
              </a:rPr>
              <a:t> SA: 3,185 km.</a:t>
            </a:r>
          </a:p>
          <a:p>
            <a:endParaRPr lang="en-AU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http://</a:t>
            </a:r>
            <a:r>
              <a:rPr lang="en-US" dirty="0" err="1">
                <a:latin typeface="Georgia" panose="02040502050405020303" pitchFamily="18" charset="0"/>
              </a:rPr>
              <a:t>www.population.net.au</a:t>
            </a:r>
            <a:r>
              <a:rPr lang="en-US" dirty="0">
                <a:latin typeface="Georgia" panose="02040502050405020303" pitchFamily="18" charset="0"/>
              </a:rPr>
              <a:t>/population-of-south-</a:t>
            </a:r>
            <a:r>
              <a:rPr lang="en-US" dirty="0" err="1">
                <a:latin typeface="Georgia" panose="02040502050405020303" pitchFamily="18" charset="0"/>
              </a:rPr>
              <a:t>australia</a:t>
            </a:r>
            <a:r>
              <a:rPr lang="en-US" dirty="0">
                <a:latin typeface="Georgia" panose="02040502050405020303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344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BB135-5315-F343-8C3E-38083652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  <a:latin typeface="Bradley Hand" pitchFamily="2" charset="77"/>
                <a:cs typeface="Apple Chancery" panose="03020702040506060504" pitchFamily="66" charset="-79"/>
              </a:rPr>
              <a:t>Universitas</a:t>
            </a:r>
            <a:r>
              <a:rPr lang="en-US" dirty="0">
                <a:solidFill>
                  <a:srgbClr val="FFFF00"/>
                </a:solidFill>
                <a:latin typeface="Bradley Hand" pitchFamily="2" charset="77"/>
                <a:cs typeface="Apple Chancery" panose="03020702040506060504" pitchFamily="66" charset="-79"/>
              </a:rPr>
              <a:t> negeri (public)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B54A448-A8D1-CF49-9AFA-D667B8F00D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19944"/>
              </p:ext>
            </p:extLst>
          </p:nvPr>
        </p:nvGraphicFramePr>
        <p:xfrm>
          <a:off x="685800" y="2141538"/>
          <a:ext cx="1013142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7142">
                  <a:extLst>
                    <a:ext uri="{9D8B030D-6E8A-4147-A177-3AD203B41FA5}">
                      <a16:colId xmlns:a16="http://schemas.microsoft.com/office/drawing/2014/main" xmlns="" val="3493700400"/>
                    </a:ext>
                  </a:extLst>
                </a:gridCol>
                <a:gridCol w="3377142">
                  <a:extLst>
                    <a:ext uri="{9D8B030D-6E8A-4147-A177-3AD203B41FA5}">
                      <a16:colId xmlns:a16="http://schemas.microsoft.com/office/drawing/2014/main" xmlns="" val="2829177247"/>
                    </a:ext>
                  </a:extLst>
                </a:gridCol>
                <a:gridCol w="3377142">
                  <a:extLst>
                    <a:ext uri="{9D8B030D-6E8A-4147-A177-3AD203B41FA5}">
                      <a16:colId xmlns:a16="http://schemas.microsoft.com/office/drawing/2014/main" xmlns="" val="27812885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Nama 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Tahun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berdiri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Jumlah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mahasiswa</a:t>
                      </a:r>
                      <a:r>
                        <a:rPr lang="en-US" dirty="0"/>
                        <a:t> (2018)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341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Flinders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1966 (</a:t>
                      </a:r>
                      <a:r>
                        <a:rPr lang="en-US" dirty="0" err="1"/>
                        <a:t>anggota</a:t>
                      </a:r>
                      <a:r>
                        <a:rPr lang="en-US" dirty="0"/>
                        <a:t> IRU)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25.802 (20rb-D, 5rb-I)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3468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 University of Adelaide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1874 (</a:t>
                      </a:r>
                      <a:r>
                        <a:rPr lang="en-US" dirty="0" err="1"/>
                        <a:t>anggota</a:t>
                      </a:r>
                      <a:r>
                        <a:rPr lang="en-US" dirty="0"/>
                        <a:t> Go8)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26.954 (19rb-D, 7rb-I)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3163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University of South 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1991 (</a:t>
                      </a:r>
                      <a:r>
                        <a:rPr lang="en-US" dirty="0" err="1"/>
                        <a:t>anggota</a:t>
                      </a:r>
                      <a:r>
                        <a:rPr lang="en-US" dirty="0"/>
                        <a:t> ATN)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32.955 (27rb-D, 5rb-I)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493885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D1D9BB-416F-3446-B779-B65AD32B0F9D}"/>
              </a:ext>
            </a:extLst>
          </p:cNvPr>
          <p:cNvSpPr/>
          <p:nvPr/>
        </p:nvSpPr>
        <p:spPr>
          <a:xfrm>
            <a:off x="5370785" y="5743932"/>
            <a:ext cx="5791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docs.education.gov.au</a:t>
            </a:r>
            <a:r>
              <a:rPr lang="en-US" sz="1200" dirty="0"/>
              <a:t>/system/files/doc/other/2018_section_2_-_all_students.pdf</a:t>
            </a:r>
          </a:p>
        </p:txBody>
      </p:sp>
    </p:spTree>
    <p:extLst>
      <p:ext uri="{BB962C8B-B14F-4D97-AF65-F5344CB8AC3E}">
        <p14:creationId xmlns:p14="http://schemas.microsoft.com/office/powerpoint/2010/main" val="1981674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>
            <a:extLst>
              <a:ext uri="{FF2B5EF4-FFF2-40B4-BE49-F238E27FC236}">
                <a16:creationId xmlns:a16="http://schemas.microsoft.com/office/drawing/2014/main" xmlns="" id="{6AF6706C-CF07-43A1-BCC4-CBA5D3382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A682FB-2B8F-7248-ADF5-796EE43E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983" y="639097"/>
            <a:ext cx="3352256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University of south australia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E39EABEA-33DC-4EE9-AA72-BB4324A1D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271" y="4385732"/>
            <a:ext cx="3342968" cy="182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cap="all"/>
              <a:t>https://www.unisa.edu.au</a:t>
            </a:r>
          </a:p>
        </p:txBody>
      </p:sp>
      <p:pic>
        <p:nvPicPr>
          <p:cNvPr id="5" name="Content Placeholder 4" descr="A sign above a store&#10;&#10;Description automatically generated">
            <a:extLst>
              <a:ext uri="{FF2B5EF4-FFF2-40B4-BE49-F238E27FC236}">
                <a16:creationId xmlns:a16="http://schemas.microsoft.com/office/drawing/2014/main" xmlns="" id="{6DF1ACA4-D734-1D47-8DCB-B652CFFB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47" y="1557338"/>
            <a:ext cx="8028166" cy="434340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5739A1-7F33-8145-9755-F94C6760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 err="1"/>
              <a:t>Kampus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8E7A11-2904-5F46-A548-6D397F77C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dirty="0"/>
              <a:t>Metropolitan:</a:t>
            </a:r>
          </a:p>
          <a:p>
            <a:pPr lvl="1"/>
            <a:r>
              <a:rPr lang="en-US" dirty="0"/>
              <a:t>City west</a:t>
            </a:r>
          </a:p>
          <a:p>
            <a:pPr lvl="1"/>
            <a:r>
              <a:rPr lang="en-US" dirty="0"/>
              <a:t>City east </a:t>
            </a:r>
          </a:p>
          <a:p>
            <a:pPr lvl="1"/>
            <a:r>
              <a:rPr lang="en-US" dirty="0"/>
              <a:t>Magill </a:t>
            </a:r>
          </a:p>
          <a:p>
            <a:pPr lvl="1"/>
            <a:r>
              <a:rPr lang="en-US" dirty="0"/>
              <a:t>Mawson Lakes</a:t>
            </a:r>
          </a:p>
          <a:p>
            <a:r>
              <a:rPr lang="en-US" dirty="0"/>
              <a:t>Regional:</a:t>
            </a:r>
          </a:p>
          <a:p>
            <a:pPr lvl="1"/>
            <a:r>
              <a:rPr lang="en-US" dirty="0" err="1"/>
              <a:t>Whyalla</a:t>
            </a:r>
            <a:endParaRPr lang="en-US" dirty="0"/>
          </a:p>
          <a:p>
            <a:pPr lvl="1"/>
            <a:r>
              <a:rPr lang="en-US" dirty="0"/>
              <a:t>Mt Gambier</a:t>
            </a:r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5757A367-4297-DA4A-8799-40558DD32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192" y="549064"/>
            <a:ext cx="8827391" cy="575987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77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8BEA9AF1-EF35-4EC4-862B-93C14919B5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2FB946D-2326-449B-B771-9EDB01C8D1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224A0EC-9334-468D-849F-BF1FF8C6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EFFC263-7EB0-4842-BE9B-3176A41A7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5246D055-75A4-4743-A5CD-F2952B48A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227"/>
          <a:stretch/>
        </p:blipFill>
        <p:spPr>
          <a:xfrm>
            <a:off x="176047" y="100012"/>
            <a:ext cx="11836729" cy="66561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762BB4F4-3F73-DC4B-8DB6-91B48B42FCC0}"/>
                  </a:ext>
                </a:extLst>
              </p14:cNvPr>
              <p14:cNvContentPartPr/>
              <p14:nvPr/>
            </p14:nvContentPartPr>
            <p14:xfrm>
              <a:off x="688001" y="1223487"/>
              <a:ext cx="2527920" cy="179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2BB4F4-3F73-DC4B-8DB6-91B48B42FC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9361" y="1214847"/>
                <a:ext cx="2545560" cy="18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66858E49-C686-CE4F-8C00-094F6B2E6CEC}"/>
                  </a:ext>
                </a:extLst>
              </p14:cNvPr>
              <p14:cNvContentPartPr/>
              <p14:nvPr/>
            </p14:nvContentPartPr>
            <p14:xfrm>
              <a:off x="10530041" y="-42633"/>
              <a:ext cx="1385280" cy="1091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6858E49-C686-CE4F-8C00-094F6B2E6C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21041" y="-51633"/>
                <a:ext cx="1402920" cy="11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840FC72F-BFF5-784B-BB36-848A1544D07E}"/>
                  </a:ext>
                </a:extLst>
              </p14:cNvPr>
              <p14:cNvContentPartPr/>
              <p14:nvPr/>
            </p14:nvContentPartPr>
            <p14:xfrm>
              <a:off x="6541601" y="1035207"/>
              <a:ext cx="4838040" cy="1512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0FC72F-BFF5-784B-BB36-848A1544D0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32601" y="1026567"/>
                <a:ext cx="4855680" cy="152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xmlns="" id="{DFED2399-9ACB-3C43-9566-B35795544401}"/>
                  </a:ext>
                </a:extLst>
              </p14:cNvPr>
              <p14:cNvContentPartPr/>
              <p14:nvPr/>
            </p14:nvContentPartPr>
            <p14:xfrm>
              <a:off x="4786601" y="6375447"/>
              <a:ext cx="1172520" cy="741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FED2399-9ACB-3C43-9566-B357955444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77601" y="6366807"/>
                <a:ext cx="1190160" cy="75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xmlns="" id="{428FFCD3-5F6A-3342-BFC3-A53083D5D8BA}"/>
                  </a:ext>
                </a:extLst>
              </p14:cNvPr>
              <p14:cNvContentPartPr/>
              <p14:nvPr/>
            </p14:nvContentPartPr>
            <p14:xfrm>
              <a:off x="4277201" y="2623527"/>
              <a:ext cx="789480" cy="1175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28FFCD3-5F6A-3342-BFC3-A53083D5D8B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68561" y="2614887"/>
                <a:ext cx="807120" cy="11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50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6AF4D5-D8D8-A141-A514-B39B76D2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City west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7C91AA06-C301-0A4C-86A6-83090F2A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4" y="1165964"/>
            <a:ext cx="6897878" cy="453535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xmlns="" id="{5F03E03C-B0BD-41BB-91F8-C5BFE52C2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125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205</Words>
  <Application>Microsoft Office PowerPoint</Application>
  <PresentationFormat>Custom</PresentationFormat>
  <Paragraphs>55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Celestial</vt:lpstr>
      <vt:lpstr>Layanan perpustakaan university of south australia (UniSA)</vt:lpstr>
      <vt:lpstr>Di mana UniSA?</vt:lpstr>
      <vt:lpstr>Adelaide</vt:lpstr>
      <vt:lpstr>Demografi sa</vt:lpstr>
      <vt:lpstr>Universitas negeri (public)</vt:lpstr>
      <vt:lpstr>University of south australia</vt:lpstr>
      <vt:lpstr>Kampus</vt:lpstr>
      <vt:lpstr>PowerPoint Presentation</vt:lpstr>
      <vt:lpstr>City west</vt:lpstr>
      <vt:lpstr>Perpustakaan</vt:lpstr>
      <vt:lpstr>Video tur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Ilustrasi di Unisa library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Layanan perpustakaan university of south australia (UniSA)</dc:title>
  <dc:creator>Fuad Arif Fudiyartanto</dc:creator>
  <cp:lastModifiedBy>LENOVO</cp:lastModifiedBy>
  <cp:revision>2</cp:revision>
  <dcterms:created xsi:type="dcterms:W3CDTF">2020-09-15T11:53:03Z</dcterms:created>
  <dcterms:modified xsi:type="dcterms:W3CDTF">2020-09-16T12:42:30Z</dcterms:modified>
</cp:coreProperties>
</file>