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8" r:id="rId3"/>
    <p:sldId id="271" r:id="rId4"/>
    <p:sldId id="259" r:id="rId5"/>
    <p:sldId id="260" r:id="rId6"/>
    <p:sldId id="261" r:id="rId7"/>
    <p:sldId id="270" r:id="rId8"/>
    <p:sldId id="263" r:id="rId9"/>
    <p:sldId id="264" r:id="rId10"/>
    <p:sldId id="265" r:id="rId11"/>
    <p:sldId id="266" r:id="rId12"/>
    <p:sldId id="272" r:id="rId13"/>
    <p:sldId id="268" r:id="rId14"/>
    <p:sldId id="269" r:id="rId15"/>
  </p:sldIdLst>
  <p:sldSz cx="9144000" cy="6858000" type="screen4x3"/>
  <p:notesSz cx="9313863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BF9C"/>
    <a:srgbClr val="2F1A15"/>
    <a:srgbClr val="66483E"/>
    <a:srgbClr val="483018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 autoAdjust="0"/>
    <p:restoredTop sz="94664" autoAdjust="0"/>
  </p:normalViewPr>
  <p:slideViewPr>
    <p:cSldViewPr>
      <p:cViewPr varScale="1">
        <p:scale>
          <a:sx n="108" d="100"/>
          <a:sy n="108" d="100"/>
        </p:scale>
        <p:origin x="171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36007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5701" y="1"/>
            <a:ext cx="4036007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36044-8906-43A8-A4D4-834453E3C104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4036007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5701" y="6513910"/>
            <a:ext cx="4036007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70F1DE-4502-4E09-A414-8ACF4DABE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45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6007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5701" y="0"/>
            <a:ext cx="4036007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DD6FD-EF5A-44E6-9723-3D8ED90F551F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41638" y="514350"/>
            <a:ext cx="3430587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1387" y="3257550"/>
            <a:ext cx="745109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036007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5701" y="6513910"/>
            <a:ext cx="4036007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B6E4EB-3AB3-4985-89D1-E8C7F092D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6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DE30-D7FF-4D5E-9DD1-0B6FD9DE1485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FF0E1-81DA-4E7C-931F-43747C6D6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11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DE30-D7FF-4D5E-9DD1-0B6FD9DE1485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FF0E1-81DA-4E7C-931F-43747C6D6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89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DE30-D7FF-4D5E-9DD1-0B6FD9DE1485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FF0E1-81DA-4E7C-931F-43747C6D6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26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DE30-D7FF-4D5E-9DD1-0B6FD9DE1485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FF0E1-81DA-4E7C-931F-43747C6D6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63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DE30-D7FF-4D5E-9DD1-0B6FD9DE1485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FF0E1-81DA-4E7C-931F-43747C6D6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45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DE30-D7FF-4D5E-9DD1-0B6FD9DE1485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FF0E1-81DA-4E7C-931F-43747C6D6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08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DE30-D7FF-4D5E-9DD1-0B6FD9DE1485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FF0E1-81DA-4E7C-931F-43747C6D6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94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DE30-D7FF-4D5E-9DD1-0B6FD9DE1485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FF0E1-81DA-4E7C-931F-43747C6D6C9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7" descr="SLALogo04-colorEP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19800"/>
            <a:ext cx="1600200" cy="72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9"/>
          <p:cNvSpPr>
            <a:spLocks noChangeShapeType="1"/>
          </p:cNvSpPr>
          <p:nvPr userDrawn="1"/>
        </p:nvSpPr>
        <p:spPr bwMode="auto">
          <a:xfrm>
            <a:off x="228600" y="5867400"/>
            <a:ext cx="8610600" cy="0"/>
          </a:xfrm>
          <a:prstGeom prst="line">
            <a:avLst/>
          </a:prstGeom>
          <a:noFill/>
          <a:ln w="57150">
            <a:solidFill>
              <a:srgbClr val="000066">
                <a:alpha val="55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093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DE30-D7FF-4D5E-9DD1-0B6FD9DE1485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FF0E1-81DA-4E7C-931F-43747C6D6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71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DE30-D7FF-4D5E-9DD1-0B6FD9DE1485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FF0E1-81DA-4E7C-931F-43747C6D6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76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DE30-D7FF-4D5E-9DD1-0B6FD9DE1485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FF0E1-81DA-4E7C-931F-43747C6D6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82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DE30-D7FF-4D5E-9DD1-0B6FD9DE1485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FF0E1-81DA-4E7C-931F-43747C6D6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38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DE30-D7FF-4D5E-9DD1-0B6FD9DE1485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FF0E1-81DA-4E7C-931F-43747C6D6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933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ADE30-D7FF-4D5E-9DD1-0B6FD9DE1485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FF0E1-81DA-4E7C-931F-43747C6D6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455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212" y="1"/>
            <a:ext cx="12832422" cy="685799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-1981200" y="4953000"/>
            <a:ext cx="13639800" cy="838200"/>
          </a:xfrm>
          <a:prstGeom prst="rect">
            <a:avLst/>
          </a:prstGeom>
          <a:solidFill>
            <a:srgbClr val="2F1A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52400" y="762000"/>
            <a:ext cx="8915400" cy="6507162"/>
          </a:xfrm>
        </p:spPr>
        <p:txBody>
          <a:bodyPr>
            <a:norm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4450" spc="-300" dirty="0">
                <a:ln w="0"/>
                <a:solidFill>
                  <a:srgbClr val="CEBF9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Gold that’s put to use more gold begets</a:t>
            </a:r>
            <a:endParaRPr lang="en-US" sz="4450" spc="-300" dirty="0">
              <a:solidFill>
                <a:srgbClr val="CEBF9C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264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85" y="152400"/>
            <a:ext cx="7421629" cy="5629563"/>
          </a:xfrm>
        </p:spPr>
      </p:pic>
    </p:spTree>
    <p:extLst>
      <p:ext uri="{BB962C8B-B14F-4D97-AF65-F5344CB8AC3E}">
        <p14:creationId xmlns:p14="http://schemas.microsoft.com/office/powerpoint/2010/main" val="334931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17" y="5029200"/>
            <a:ext cx="2553056" cy="1305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96" y="322525"/>
            <a:ext cx="1882435" cy="1813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320" y="642497"/>
            <a:ext cx="1646310" cy="1476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72177"/>
            <a:ext cx="2769690" cy="2114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454" y="2746471"/>
            <a:ext cx="1844041" cy="167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830" y="4554069"/>
            <a:ext cx="1600423" cy="16194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17" y="2453927"/>
            <a:ext cx="2153783" cy="19689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026" y="5310016"/>
            <a:ext cx="2676899" cy="8192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60" y="2943030"/>
            <a:ext cx="2114845" cy="99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18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14" y="762000"/>
            <a:ext cx="7234301" cy="559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30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n-US" sz="5400" dirty="0"/>
            </a:br>
            <a:r>
              <a:rPr lang="en-US" sz="8900" b="1" dirty="0"/>
              <a:t>Thank you.</a:t>
            </a:r>
            <a:br>
              <a:rPr lang="en-US" sz="5400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/>
              <a:t>Emma Davidson</a:t>
            </a:r>
          </a:p>
          <a:p>
            <a:pPr marL="0" indent="0">
              <a:buNone/>
            </a:pPr>
            <a:r>
              <a:rPr lang="en-US" sz="3000" b="1" dirty="0"/>
              <a:t>SLA Chapter Cabinet Chair-Elect</a:t>
            </a:r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r>
              <a:rPr lang="en-US" sz="3000" dirty="0"/>
              <a:t>@el399</a:t>
            </a:r>
          </a:p>
          <a:p>
            <a:pPr marL="0" indent="0">
              <a:buNone/>
            </a:pPr>
            <a:r>
              <a:rPr lang="en-US" sz="3000" dirty="0"/>
              <a:t>emmadavidson2010@gmail.com</a:t>
            </a:r>
          </a:p>
          <a:p>
            <a:pPr marL="0" indent="0">
              <a:buNone/>
            </a:pPr>
            <a:r>
              <a:rPr lang="en-US" sz="3000" dirty="0"/>
              <a:t>linkedin.com/in/emmadavidson2010/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285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/>
          <a:lstStyle/>
          <a:p>
            <a:r>
              <a:rPr lang="en-US" dirty="0"/>
              <a:t>Image Source Credits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6400" dirty="0"/>
              <a:t>1. </a:t>
            </a:r>
            <a:r>
              <a:rPr lang="en-US" sz="5600" dirty="0"/>
              <a:t>https://scolarcardiff.files.wordpress.com/2016/12/shelf.jpg (quotation from Shakespeare’s </a:t>
            </a:r>
            <a:r>
              <a:rPr lang="en-US" sz="5600" i="1" dirty="0"/>
              <a:t>Venus &amp; Adonis</a:t>
            </a:r>
            <a:r>
              <a:rPr lang="en-US" sz="5600" dirty="0"/>
              <a:t>)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6400" dirty="0"/>
              <a:t>2. https://www.flickr.com/photos/dorsetforyou/6876070751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6400" dirty="0"/>
              <a:t>3. https://www.facebook.com/morganlibrary/</a:t>
            </a:r>
            <a:endParaRPr lang="en-US" sz="6400" dirty="0"/>
          </a:p>
          <a:p>
            <a:pPr marL="0" indent="0">
              <a:lnSpc>
                <a:spcPct val="170000"/>
              </a:lnSpc>
              <a:buNone/>
            </a:pPr>
            <a:r>
              <a:rPr lang="en-US" sz="6400" dirty="0"/>
              <a:t>4. https://royalsociety.org/collections/turning-pages/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6400" dirty="0"/>
              <a:t>5. </a:t>
            </a:r>
            <a:r>
              <a:rPr lang="en-US" sz="5200" dirty="0"/>
              <a:t>http://www.libertyproject.com/media/photos/2015/07/22/Olga_Berrios_Flickr_Creative_Commons_Puzzle.jpg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6400" dirty="0"/>
              <a:t>6. </a:t>
            </a:r>
            <a:r>
              <a:rPr lang="en-US" sz="4800" dirty="0"/>
              <a:t>http://archives.nyphil.org/index.php/artifact/5893c748-9fb0-45a0-84ef-d6a50dab655f/fullview#page/206/mode/2up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6400" dirty="0"/>
              <a:t>7. http://digital.library.fordham.edu/cdm/landingpage/collection/baahp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6400" dirty="0"/>
              <a:t>8. https://www.flickr.com/photos/128502164@N07/20817035945/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6400" dirty="0"/>
              <a:t>10. </a:t>
            </a:r>
            <a:r>
              <a:rPr lang="en-US" sz="5600" dirty="0"/>
              <a:t>https://connect.sla.org/network/members/profile?UserKey=eb7424ae-88fd-4fcb-a289-c1688438a407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6400" dirty="0"/>
              <a:t>12. http://www.themorgan.org/collection/ancient-near-eastern-seals-and-tablets/84229#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903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33400"/>
            <a:ext cx="5751443" cy="575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55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36" y="0"/>
            <a:ext cx="5921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68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33400"/>
            <a:ext cx="6299070" cy="533594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7442070" cy="5257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sz="19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© The Royal Society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188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36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33400"/>
            <a:ext cx="8783295" cy="572136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627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155"/>
            <a:ext cx="9144000" cy="619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9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2" y="457200"/>
            <a:ext cx="9122483" cy="610250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7"/>
            <a:ext cx="8001000" cy="6285067"/>
          </a:xfrm>
        </p:spPr>
        <p:txBody>
          <a:bodyPr>
            <a:normAutofit/>
          </a:bodyPr>
          <a:lstStyle/>
          <a:p>
            <a:pPr algn="l"/>
            <a:r>
              <a:rPr lang="en-US" sz="6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Experience </a:t>
            </a:r>
            <a:br>
              <a:rPr lang="en-US" sz="6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US" sz="6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SLA </a:t>
            </a:r>
            <a:br>
              <a:rPr lang="en-US" sz="6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US" sz="6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for </a:t>
            </a:r>
            <a:br>
              <a:rPr lang="en-US" sz="6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US" sz="6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career </a:t>
            </a:r>
            <a:br>
              <a:rPr lang="en-US" sz="6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US" sz="6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success</a:t>
            </a:r>
          </a:p>
        </p:txBody>
      </p:sp>
    </p:spTree>
    <p:extLst>
      <p:ext uri="{BB962C8B-B14F-4D97-AF65-F5344CB8AC3E}">
        <p14:creationId xmlns:p14="http://schemas.microsoft.com/office/powerpoint/2010/main" val="3475129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86272"/>
            <a:ext cx="5259964" cy="5381281"/>
          </a:xfrm>
        </p:spPr>
      </p:pic>
    </p:spTree>
    <p:extLst>
      <p:ext uri="{BB962C8B-B14F-4D97-AF65-F5344CB8AC3E}">
        <p14:creationId xmlns:p14="http://schemas.microsoft.com/office/powerpoint/2010/main" val="4188756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81</Words>
  <Application>Microsoft Office PowerPoint</Application>
  <PresentationFormat>On-screen Show (4:3)</PresentationFormat>
  <Paragraphs>30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Century</vt:lpstr>
      <vt:lpstr>Office Theme</vt:lpstr>
      <vt:lpstr>    Gold that’s put to use more gold begets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Experience  SLA  for  career  success</vt:lpstr>
      <vt:lpstr>PowerPoint Presentation</vt:lpstr>
      <vt:lpstr>PowerPoint Presentation</vt:lpstr>
      <vt:lpstr>PowerPoint Presentation</vt:lpstr>
      <vt:lpstr>PowerPoint Presentation</vt:lpstr>
      <vt:lpstr> Thank you.   </vt:lpstr>
      <vt:lpstr>Image Source Credits</vt:lpstr>
    </vt:vector>
  </TitlesOfParts>
  <Company>Creditflux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NY Office</dc:creator>
  <cp:lastModifiedBy>NY Office</cp:lastModifiedBy>
  <cp:revision>44</cp:revision>
  <cp:lastPrinted>2017-04-23T18:39:28Z</cp:lastPrinted>
  <dcterms:created xsi:type="dcterms:W3CDTF">2017-04-19T14:47:42Z</dcterms:created>
  <dcterms:modified xsi:type="dcterms:W3CDTF">2017-04-25T15:43:57Z</dcterms:modified>
</cp:coreProperties>
</file>