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78" r:id="rId3"/>
    <p:sldId id="265" r:id="rId4"/>
    <p:sldId id="279" r:id="rId5"/>
    <p:sldId id="266" r:id="rId6"/>
    <p:sldId id="269" r:id="rId7"/>
    <p:sldId id="270" r:id="rId8"/>
    <p:sldId id="276" r:id="rId9"/>
    <p:sldId id="277" r:id="rId10"/>
    <p:sldId id="271" r:id="rId11"/>
    <p:sldId id="263" r:id="rId12"/>
    <p:sldId id="272" r:id="rId13"/>
    <p:sldId id="264" r:id="rId14"/>
    <p:sldId id="27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8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94280" autoAdjust="0"/>
  </p:normalViewPr>
  <p:slideViewPr>
    <p:cSldViewPr snapToGrid="0">
      <p:cViewPr varScale="1">
        <p:scale>
          <a:sx n="65" d="100"/>
          <a:sy n="65"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BC6DF-E0F6-4C1D-9BFC-D2A7D569D28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CEEB33B-CCFC-4F70-9612-0FF10F3870B2}">
      <dgm:prSet phldrT="[Text]" custT="1"/>
      <dgm:spPr/>
      <dgm:t>
        <a:bodyPr/>
        <a:lstStyle/>
        <a:p>
          <a:r>
            <a:rPr lang="en-US" sz="2200" dirty="0"/>
            <a:t>Cultural Programs</a:t>
          </a:r>
        </a:p>
      </dgm:t>
    </dgm:pt>
    <dgm:pt modelId="{435F8870-6412-4A3A-8D2C-73A899674095}" type="parTrans" cxnId="{94AB46CD-8330-464F-8D30-4FDCE419E7A2}">
      <dgm:prSet/>
      <dgm:spPr/>
      <dgm:t>
        <a:bodyPr/>
        <a:lstStyle/>
        <a:p>
          <a:endParaRPr lang="en-US"/>
        </a:p>
      </dgm:t>
    </dgm:pt>
    <dgm:pt modelId="{F2D3833D-B324-4D75-A28B-11FE24761CBD}" type="sibTrans" cxnId="{94AB46CD-8330-464F-8D30-4FDCE419E7A2}">
      <dgm:prSet/>
      <dgm:spPr/>
      <dgm:t>
        <a:bodyPr/>
        <a:lstStyle/>
        <a:p>
          <a:endParaRPr lang="en-US"/>
        </a:p>
      </dgm:t>
    </dgm:pt>
    <dgm:pt modelId="{19978CE7-C708-43E4-BA6F-153A9C7314AD}">
      <dgm:prSet phldrT="[Text]"/>
      <dgm:spPr/>
      <dgm:t>
        <a:bodyPr/>
        <a:lstStyle/>
        <a:p>
          <a:r>
            <a:rPr lang="en-US" dirty="0"/>
            <a:t>Programs presented by libraries that seek to entertain, enlighten, educate, and involve adult and family audiences, primarily in the disciplines of the arts, humanities, sciences, and public policy or com-munity issues. (Deborah,2005)</a:t>
          </a:r>
        </a:p>
      </dgm:t>
    </dgm:pt>
    <dgm:pt modelId="{872DC043-A2CE-4886-94DD-350606D7DA9E}" type="parTrans" cxnId="{65C227F2-AFBC-4371-86F7-0F373AF59BEC}">
      <dgm:prSet/>
      <dgm:spPr/>
      <dgm:t>
        <a:bodyPr/>
        <a:lstStyle/>
        <a:p>
          <a:endParaRPr lang="en-US"/>
        </a:p>
      </dgm:t>
    </dgm:pt>
    <dgm:pt modelId="{82955F2A-9544-4C27-B4F0-25A8CDD6B223}" type="sibTrans" cxnId="{65C227F2-AFBC-4371-86F7-0F373AF59BEC}">
      <dgm:prSet/>
      <dgm:spPr/>
      <dgm:t>
        <a:bodyPr/>
        <a:lstStyle/>
        <a:p>
          <a:endParaRPr lang="en-US"/>
        </a:p>
      </dgm:t>
    </dgm:pt>
    <dgm:pt modelId="{87CB2362-D73D-442D-95A6-D61501082129}">
      <dgm:prSet phldrT="[Text]" custT="1"/>
      <dgm:spPr/>
      <dgm:t>
        <a:bodyPr/>
        <a:lstStyle/>
        <a:p>
          <a:r>
            <a:rPr lang="en-US" sz="2000" dirty="0"/>
            <a:t>Special </a:t>
          </a:r>
          <a:r>
            <a:rPr lang="en-US" sz="2200" dirty="0"/>
            <a:t>Library</a:t>
          </a:r>
        </a:p>
      </dgm:t>
    </dgm:pt>
    <dgm:pt modelId="{8EADC4C5-312B-451F-90DC-6F5A2C94DD76}" type="parTrans" cxnId="{F9DE35D1-435D-437B-8DF8-00520F0F592F}">
      <dgm:prSet/>
      <dgm:spPr/>
      <dgm:t>
        <a:bodyPr/>
        <a:lstStyle/>
        <a:p>
          <a:endParaRPr lang="en-US"/>
        </a:p>
      </dgm:t>
    </dgm:pt>
    <dgm:pt modelId="{ED4FED92-05E0-4BE0-BD4E-948947868ED5}" type="sibTrans" cxnId="{F9DE35D1-435D-437B-8DF8-00520F0F592F}">
      <dgm:prSet/>
      <dgm:spPr/>
      <dgm:t>
        <a:bodyPr/>
        <a:lstStyle/>
        <a:p>
          <a:endParaRPr lang="en-US"/>
        </a:p>
      </dgm:t>
    </dgm:pt>
    <dgm:pt modelId="{7F1C78ED-3F8D-4320-8662-8AD2BE362595}">
      <dgm:prSet phldrT="[Text]"/>
      <dgm:spPr/>
      <dgm:t>
        <a:bodyPr/>
        <a:lstStyle/>
        <a:p>
          <a:r>
            <a:rPr lang="en-US" dirty="0"/>
            <a:t>A type of library in form by the institutions (of government/private) or companies that deal with or have a specific field mission with the aim to meet the needs in their environment. (</a:t>
          </a:r>
          <a:r>
            <a:rPr lang="en-US" dirty="0" err="1"/>
            <a:t>Sukarman</a:t>
          </a:r>
          <a:r>
            <a:rPr lang="en-US" dirty="0"/>
            <a:t>, 2000). </a:t>
          </a:r>
        </a:p>
      </dgm:t>
    </dgm:pt>
    <dgm:pt modelId="{324AB8D0-36F5-4545-A3B6-63802F66084E}" type="parTrans" cxnId="{1F52C35E-E0F1-4314-974F-893719C49A4D}">
      <dgm:prSet/>
      <dgm:spPr/>
      <dgm:t>
        <a:bodyPr/>
        <a:lstStyle/>
        <a:p>
          <a:endParaRPr lang="en-US"/>
        </a:p>
      </dgm:t>
    </dgm:pt>
    <dgm:pt modelId="{A20F1C64-DD71-4A80-BFA7-DE9E4D167A8B}" type="sibTrans" cxnId="{1F52C35E-E0F1-4314-974F-893719C49A4D}">
      <dgm:prSet/>
      <dgm:spPr/>
      <dgm:t>
        <a:bodyPr/>
        <a:lstStyle/>
        <a:p>
          <a:endParaRPr lang="en-US"/>
        </a:p>
      </dgm:t>
    </dgm:pt>
    <dgm:pt modelId="{177A4631-B02E-4D85-8B42-0DBFDE60C570}">
      <dgm:prSet phldrT="[Text]" custT="1"/>
      <dgm:spPr/>
      <dgm:t>
        <a:bodyPr/>
        <a:lstStyle/>
        <a:p>
          <a:r>
            <a:rPr lang="en-US" sz="2200" dirty="0"/>
            <a:t>Marketing</a:t>
          </a:r>
          <a:r>
            <a:rPr lang="en-US" sz="2000" dirty="0"/>
            <a:t> communications</a:t>
          </a:r>
        </a:p>
      </dgm:t>
    </dgm:pt>
    <dgm:pt modelId="{35B4EC93-2F6D-4BE1-9379-9D874E6DB187}" type="parTrans" cxnId="{8FF47131-FDC4-46D4-AF89-DA9FBB1A2D34}">
      <dgm:prSet/>
      <dgm:spPr/>
      <dgm:t>
        <a:bodyPr/>
        <a:lstStyle/>
        <a:p>
          <a:endParaRPr lang="en-US"/>
        </a:p>
      </dgm:t>
    </dgm:pt>
    <dgm:pt modelId="{476853A2-B3DE-4B94-AC54-F56516E5FDB2}" type="sibTrans" cxnId="{8FF47131-FDC4-46D4-AF89-DA9FBB1A2D34}">
      <dgm:prSet/>
      <dgm:spPr/>
      <dgm:t>
        <a:bodyPr/>
        <a:lstStyle/>
        <a:p>
          <a:endParaRPr lang="en-US"/>
        </a:p>
      </dgm:t>
    </dgm:pt>
    <dgm:pt modelId="{0EBD25F4-DF92-4806-8AF7-5A9EFD3B7995}">
      <dgm:prSet phldrT="[Text]"/>
      <dgm:spPr/>
      <dgm:t>
        <a:bodyPr/>
        <a:lstStyle/>
        <a:p>
          <a:r>
            <a:rPr lang="en-US" dirty="0"/>
            <a:t>A process of exchange of information is done in a persuasive marketing process so that it can run effectively and efficiently. (William,1984)</a:t>
          </a:r>
        </a:p>
      </dgm:t>
    </dgm:pt>
    <dgm:pt modelId="{4397E88E-593E-43B3-9B56-62E135938AFB}" type="parTrans" cxnId="{2881F1B0-27C7-42FE-91E8-82A20FC12E24}">
      <dgm:prSet/>
      <dgm:spPr/>
      <dgm:t>
        <a:bodyPr/>
        <a:lstStyle/>
        <a:p>
          <a:endParaRPr lang="en-US"/>
        </a:p>
      </dgm:t>
    </dgm:pt>
    <dgm:pt modelId="{84F13983-13C6-4CB8-A73F-F86F1E51842F}" type="sibTrans" cxnId="{2881F1B0-27C7-42FE-91E8-82A20FC12E24}">
      <dgm:prSet/>
      <dgm:spPr/>
      <dgm:t>
        <a:bodyPr/>
        <a:lstStyle/>
        <a:p>
          <a:endParaRPr lang="en-US"/>
        </a:p>
      </dgm:t>
    </dgm:pt>
    <dgm:pt modelId="{EF5E7E12-2C12-4C5D-BA3F-C375BEEEFA17}" type="pres">
      <dgm:prSet presAssocID="{C47BC6DF-E0F6-4C1D-9BFC-D2A7D569D282}" presName="Name0" presStyleCnt="0">
        <dgm:presLayoutVars>
          <dgm:dir/>
          <dgm:animLvl val="lvl"/>
          <dgm:resizeHandles val="exact"/>
        </dgm:presLayoutVars>
      </dgm:prSet>
      <dgm:spPr/>
    </dgm:pt>
    <dgm:pt modelId="{D4A26570-C48D-45F6-B683-559CFA6AA9A3}" type="pres">
      <dgm:prSet presAssocID="{CCEEB33B-CCFC-4F70-9612-0FF10F3870B2}" presName="linNode" presStyleCnt="0"/>
      <dgm:spPr/>
    </dgm:pt>
    <dgm:pt modelId="{3A32C80F-9465-4B13-A262-F458A989D948}" type="pres">
      <dgm:prSet presAssocID="{CCEEB33B-CCFC-4F70-9612-0FF10F3870B2}" presName="parentText" presStyleLbl="node1" presStyleIdx="0" presStyleCnt="3" custScaleX="51149">
        <dgm:presLayoutVars>
          <dgm:chMax val="1"/>
          <dgm:bulletEnabled val="1"/>
        </dgm:presLayoutVars>
      </dgm:prSet>
      <dgm:spPr/>
    </dgm:pt>
    <dgm:pt modelId="{E2A9D710-E615-49A1-A5ED-1AAE10A2831A}" type="pres">
      <dgm:prSet presAssocID="{CCEEB33B-CCFC-4F70-9612-0FF10F3870B2}" presName="descendantText" presStyleLbl="alignAccFollowNode1" presStyleIdx="0" presStyleCnt="3" custScaleX="129475">
        <dgm:presLayoutVars>
          <dgm:bulletEnabled val="1"/>
        </dgm:presLayoutVars>
      </dgm:prSet>
      <dgm:spPr/>
    </dgm:pt>
    <dgm:pt modelId="{4E454183-0C2A-4275-ADD2-4CA5CB79A99B}" type="pres">
      <dgm:prSet presAssocID="{F2D3833D-B324-4D75-A28B-11FE24761CBD}" presName="sp" presStyleCnt="0"/>
      <dgm:spPr/>
    </dgm:pt>
    <dgm:pt modelId="{37F04D6E-7D02-4B29-9A51-F32F92624A70}" type="pres">
      <dgm:prSet presAssocID="{87CB2362-D73D-442D-95A6-D61501082129}" presName="linNode" presStyleCnt="0"/>
      <dgm:spPr/>
    </dgm:pt>
    <dgm:pt modelId="{58101DAB-6A9A-4D38-AFF1-8CA151AC9B6B}" type="pres">
      <dgm:prSet presAssocID="{87CB2362-D73D-442D-95A6-D61501082129}" presName="parentText" presStyleLbl="node1" presStyleIdx="1" presStyleCnt="3" custScaleX="55468">
        <dgm:presLayoutVars>
          <dgm:chMax val="1"/>
          <dgm:bulletEnabled val="1"/>
        </dgm:presLayoutVars>
      </dgm:prSet>
      <dgm:spPr/>
    </dgm:pt>
    <dgm:pt modelId="{9329E40E-37BB-4D96-B6C6-524918F314C8}" type="pres">
      <dgm:prSet presAssocID="{87CB2362-D73D-442D-95A6-D61501082129}" presName="descendantText" presStyleLbl="alignAccFollowNode1" presStyleIdx="1" presStyleCnt="3" custScaleX="137355">
        <dgm:presLayoutVars>
          <dgm:bulletEnabled val="1"/>
        </dgm:presLayoutVars>
      </dgm:prSet>
      <dgm:spPr/>
    </dgm:pt>
    <dgm:pt modelId="{0ABA8351-8E68-43C0-A5BA-2ADD4071A387}" type="pres">
      <dgm:prSet presAssocID="{ED4FED92-05E0-4BE0-BD4E-948947868ED5}" presName="sp" presStyleCnt="0"/>
      <dgm:spPr/>
    </dgm:pt>
    <dgm:pt modelId="{7FAFE709-37C5-4583-96CB-73BE252AA086}" type="pres">
      <dgm:prSet presAssocID="{177A4631-B02E-4D85-8B42-0DBFDE60C570}" presName="linNode" presStyleCnt="0"/>
      <dgm:spPr/>
    </dgm:pt>
    <dgm:pt modelId="{3EF00972-C5BD-4431-B718-930AA881D43D}" type="pres">
      <dgm:prSet presAssocID="{177A4631-B02E-4D85-8B42-0DBFDE60C570}" presName="parentText" presStyleLbl="node1" presStyleIdx="2" presStyleCnt="3" custScaleX="53590">
        <dgm:presLayoutVars>
          <dgm:chMax val="1"/>
          <dgm:bulletEnabled val="1"/>
        </dgm:presLayoutVars>
      </dgm:prSet>
      <dgm:spPr/>
    </dgm:pt>
    <dgm:pt modelId="{911110B9-D8C2-4B1D-923F-FE9FC802CBD1}" type="pres">
      <dgm:prSet presAssocID="{177A4631-B02E-4D85-8B42-0DBFDE60C570}" presName="descendantText" presStyleLbl="alignAccFollowNode1" presStyleIdx="2" presStyleCnt="3" custScaleX="127794">
        <dgm:presLayoutVars>
          <dgm:bulletEnabled val="1"/>
        </dgm:presLayoutVars>
      </dgm:prSet>
      <dgm:spPr/>
    </dgm:pt>
  </dgm:ptLst>
  <dgm:cxnLst>
    <dgm:cxn modelId="{65C227F2-AFBC-4371-86F7-0F373AF59BEC}" srcId="{CCEEB33B-CCFC-4F70-9612-0FF10F3870B2}" destId="{19978CE7-C708-43E4-BA6F-153A9C7314AD}" srcOrd="0" destOrd="0" parTransId="{872DC043-A2CE-4886-94DD-350606D7DA9E}" sibTransId="{82955F2A-9544-4C27-B4F0-25A8CDD6B223}"/>
    <dgm:cxn modelId="{C8269CDB-C9D6-4F07-8574-8641ADE3174D}" type="presOf" srcId="{CCEEB33B-CCFC-4F70-9612-0FF10F3870B2}" destId="{3A32C80F-9465-4B13-A262-F458A989D948}" srcOrd="0" destOrd="0" presId="urn:microsoft.com/office/officeart/2005/8/layout/vList5"/>
    <dgm:cxn modelId="{09FBFC8E-521F-4BF0-BB4B-5C0B6BCFE323}" type="presOf" srcId="{7F1C78ED-3F8D-4320-8662-8AD2BE362595}" destId="{9329E40E-37BB-4D96-B6C6-524918F314C8}" srcOrd="0" destOrd="0" presId="urn:microsoft.com/office/officeart/2005/8/layout/vList5"/>
    <dgm:cxn modelId="{9E4CEA46-03E6-455F-B34C-B1BCC4EEFFDB}" type="presOf" srcId="{C47BC6DF-E0F6-4C1D-9BFC-D2A7D569D282}" destId="{EF5E7E12-2C12-4C5D-BA3F-C375BEEEFA17}" srcOrd="0" destOrd="0" presId="urn:microsoft.com/office/officeart/2005/8/layout/vList5"/>
    <dgm:cxn modelId="{2881F1B0-27C7-42FE-91E8-82A20FC12E24}" srcId="{177A4631-B02E-4D85-8B42-0DBFDE60C570}" destId="{0EBD25F4-DF92-4806-8AF7-5A9EFD3B7995}" srcOrd="0" destOrd="0" parTransId="{4397E88E-593E-43B3-9B56-62E135938AFB}" sibTransId="{84F13983-13C6-4CB8-A73F-F86F1E51842F}"/>
    <dgm:cxn modelId="{961790AB-17D2-46C4-86A1-E9823ADF3106}" type="presOf" srcId="{177A4631-B02E-4D85-8B42-0DBFDE60C570}" destId="{3EF00972-C5BD-4431-B718-930AA881D43D}" srcOrd="0" destOrd="0" presId="urn:microsoft.com/office/officeart/2005/8/layout/vList5"/>
    <dgm:cxn modelId="{4A2E1154-0790-4215-955F-71CEE8333E3F}" type="presOf" srcId="{87CB2362-D73D-442D-95A6-D61501082129}" destId="{58101DAB-6A9A-4D38-AFF1-8CA151AC9B6B}" srcOrd="0" destOrd="0" presId="urn:microsoft.com/office/officeart/2005/8/layout/vList5"/>
    <dgm:cxn modelId="{F9DE35D1-435D-437B-8DF8-00520F0F592F}" srcId="{C47BC6DF-E0F6-4C1D-9BFC-D2A7D569D282}" destId="{87CB2362-D73D-442D-95A6-D61501082129}" srcOrd="1" destOrd="0" parTransId="{8EADC4C5-312B-451F-90DC-6F5A2C94DD76}" sibTransId="{ED4FED92-05E0-4BE0-BD4E-948947868ED5}"/>
    <dgm:cxn modelId="{FB705B63-6B6E-4160-BC5E-3D8574448F5D}" type="presOf" srcId="{0EBD25F4-DF92-4806-8AF7-5A9EFD3B7995}" destId="{911110B9-D8C2-4B1D-923F-FE9FC802CBD1}" srcOrd="0" destOrd="0" presId="urn:microsoft.com/office/officeart/2005/8/layout/vList5"/>
    <dgm:cxn modelId="{94AB46CD-8330-464F-8D30-4FDCE419E7A2}" srcId="{C47BC6DF-E0F6-4C1D-9BFC-D2A7D569D282}" destId="{CCEEB33B-CCFC-4F70-9612-0FF10F3870B2}" srcOrd="0" destOrd="0" parTransId="{435F8870-6412-4A3A-8D2C-73A899674095}" sibTransId="{F2D3833D-B324-4D75-A28B-11FE24761CBD}"/>
    <dgm:cxn modelId="{48050AB8-6629-461D-8BC4-0E96E5C5E2FF}" type="presOf" srcId="{19978CE7-C708-43E4-BA6F-153A9C7314AD}" destId="{E2A9D710-E615-49A1-A5ED-1AAE10A2831A}" srcOrd="0" destOrd="0" presId="urn:microsoft.com/office/officeart/2005/8/layout/vList5"/>
    <dgm:cxn modelId="{8FF47131-FDC4-46D4-AF89-DA9FBB1A2D34}" srcId="{C47BC6DF-E0F6-4C1D-9BFC-D2A7D569D282}" destId="{177A4631-B02E-4D85-8B42-0DBFDE60C570}" srcOrd="2" destOrd="0" parTransId="{35B4EC93-2F6D-4BE1-9379-9D874E6DB187}" sibTransId="{476853A2-B3DE-4B94-AC54-F56516E5FDB2}"/>
    <dgm:cxn modelId="{1F52C35E-E0F1-4314-974F-893719C49A4D}" srcId="{87CB2362-D73D-442D-95A6-D61501082129}" destId="{7F1C78ED-3F8D-4320-8662-8AD2BE362595}" srcOrd="0" destOrd="0" parTransId="{324AB8D0-36F5-4545-A3B6-63802F66084E}" sibTransId="{A20F1C64-DD71-4A80-BFA7-DE9E4D167A8B}"/>
    <dgm:cxn modelId="{609EC39F-94B8-4FDD-B917-355E9DEE472B}" type="presParOf" srcId="{EF5E7E12-2C12-4C5D-BA3F-C375BEEEFA17}" destId="{D4A26570-C48D-45F6-B683-559CFA6AA9A3}" srcOrd="0" destOrd="0" presId="urn:microsoft.com/office/officeart/2005/8/layout/vList5"/>
    <dgm:cxn modelId="{767BAA18-0260-4027-8E36-430E8B525FA7}" type="presParOf" srcId="{D4A26570-C48D-45F6-B683-559CFA6AA9A3}" destId="{3A32C80F-9465-4B13-A262-F458A989D948}" srcOrd="0" destOrd="0" presId="urn:microsoft.com/office/officeart/2005/8/layout/vList5"/>
    <dgm:cxn modelId="{831BD9C6-A1A5-42AF-A02A-AB9CBE840151}" type="presParOf" srcId="{D4A26570-C48D-45F6-B683-559CFA6AA9A3}" destId="{E2A9D710-E615-49A1-A5ED-1AAE10A2831A}" srcOrd="1" destOrd="0" presId="urn:microsoft.com/office/officeart/2005/8/layout/vList5"/>
    <dgm:cxn modelId="{6C08B156-CF71-4643-850A-6B18573D4842}" type="presParOf" srcId="{EF5E7E12-2C12-4C5D-BA3F-C375BEEEFA17}" destId="{4E454183-0C2A-4275-ADD2-4CA5CB79A99B}" srcOrd="1" destOrd="0" presId="urn:microsoft.com/office/officeart/2005/8/layout/vList5"/>
    <dgm:cxn modelId="{D46EA5D5-FA62-4B3C-BC48-EA0C741E384A}" type="presParOf" srcId="{EF5E7E12-2C12-4C5D-BA3F-C375BEEEFA17}" destId="{37F04D6E-7D02-4B29-9A51-F32F92624A70}" srcOrd="2" destOrd="0" presId="urn:microsoft.com/office/officeart/2005/8/layout/vList5"/>
    <dgm:cxn modelId="{1A9A2336-9050-4913-AC55-E7D53B30B009}" type="presParOf" srcId="{37F04D6E-7D02-4B29-9A51-F32F92624A70}" destId="{58101DAB-6A9A-4D38-AFF1-8CA151AC9B6B}" srcOrd="0" destOrd="0" presId="urn:microsoft.com/office/officeart/2005/8/layout/vList5"/>
    <dgm:cxn modelId="{904D94E0-D351-4F2A-87E3-460FC394D18E}" type="presParOf" srcId="{37F04D6E-7D02-4B29-9A51-F32F92624A70}" destId="{9329E40E-37BB-4D96-B6C6-524918F314C8}" srcOrd="1" destOrd="0" presId="urn:microsoft.com/office/officeart/2005/8/layout/vList5"/>
    <dgm:cxn modelId="{E3FF8249-B112-4A0D-8BBB-45D23788A3D4}" type="presParOf" srcId="{EF5E7E12-2C12-4C5D-BA3F-C375BEEEFA17}" destId="{0ABA8351-8E68-43C0-A5BA-2ADD4071A387}" srcOrd="3" destOrd="0" presId="urn:microsoft.com/office/officeart/2005/8/layout/vList5"/>
    <dgm:cxn modelId="{A1F67F67-C382-47D7-A605-8059D7CF1292}" type="presParOf" srcId="{EF5E7E12-2C12-4C5D-BA3F-C375BEEEFA17}" destId="{7FAFE709-37C5-4583-96CB-73BE252AA086}" srcOrd="4" destOrd="0" presId="urn:microsoft.com/office/officeart/2005/8/layout/vList5"/>
    <dgm:cxn modelId="{790823F9-0DCA-4E46-B808-1C89BFDE8221}" type="presParOf" srcId="{7FAFE709-37C5-4583-96CB-73BE252AA086}" destId="{3EF00972-C5BD-4431-B718-930AA881D43D}" srcOrd="0" destOrd="0" presId="urn:microsoft.com/office/officeart/2005/8/layout/vList5"/>
    <dgm:cxn modelId="{5DA7ED24-BC06-4693-B5DD-E5FC6463D784}" type="presParOf" srcId="{7FAFE709-37C5-4583-96CB-73BE252AA086}" destId="{911110B9-D8C2-4B1D-923F-FE9FC802CB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E8A19-A9B6-44EA-9E76-D39D0735AE88}"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150B6952-9114-45DC-884C-FA7F2317029D}">
      <dgm:prSet phldrT="[Text]" custT="1"/>
      <dgm:spPr/>
      <dgm:t>
        <a:bodyPr/>
        <a:lstStyle/>
        <a:p>
          <a:r>
            <a:rPr lang="en-US" sz="2000" dirty="0"/>
            <a:t>Publicity</a:t>
          </a:r>
        </a:p>
      </dgm:t>
    </dgm:pt>
    <dgm:pt modelId="{307C9E8B-C307-4EE1-B4CA-4B3A9B2E6454}" type="parTrans" cxnId="{88E9C148-2642-4821-A57D-DF3F056CD541}">
      <dgm:prSet/>
      <dgm:spPr/>
      <dgm:t>
        <a:bodyPr/>
        <a:lstStyle/>
        <a:p>
          <a:endParaRPr lang="en-US"/>
        </a:p>
      </dgm:t>
    </dgm:pt>
    <dgm:pt modelId="{F6EDB4EE-A290-4508-9F20-4C7068DF072D}" type="sibTrans" cxnId="{88E9C148-2642-4821-A57D-DF3F056CD541}">
      <dgm:prSet/>
      <dgm:spPr/>
      <dgm:t>
        <a:bodyPr/>
        <a:lstStyle/>
        <a:p>
          <a:endParaRPr lang="en-US"/>
        </a:p>
      </dgm:t>
    </dgm:pt>
    <dgm:pt modelId="{E1A42436-D6CF-48B6-A004-E29F63DCC8F4}">
      <dgm:prSet phldrT="[Text]"/>
      <dgm:spPr/>
      <dgm:t>
        <a:bodyPr/>
        <a:lstStyle/>
        <a:p>
          <a:r>
            <a:rPr lang="en-US" dirty="0"/>
            <a:t>The publicity can be done by sending an announcement related to the event which will be held through the media such as newspaper and magazine articles, announcements on websites, radio and television programs, web publicity, public service announcements and letters to the editor.</a:t>
          </a:r>
        </a:p>
      </dgm:t>
    </dgm:pt>
    <dgm:pt modelId="{07519470-5952-48E0-99E2-D43A78CAA8CC}" type="parTrans" cxnId="{CC0089B7-3D7C-43DC-B4D8-0DE1331F401A}">
      <dgm:prSet/>
      <dgm:spPr/>
      <dgm:t>
        <a:bodyPr/>
        <a:lstStyle/>
        <a:p>
          <a:endParaRPr lang="en-US"/>
        </a:p>
      </dgm:t>
    </dgm:pt>
    <dgm:pt modelId="{FA1EE376-82BF-4F1E-9D35-BD321345E446}" type="sibTrans" cxnId="{CC0089B7-3D7C-43DC-B4D8-0DE1331F401A}">
      <dgm:prSet/>
      <dgm:spPr/>
      <dgm:t>
        <a:bodyPr/>
        <a:lstStyle/>
        <a:p>
          <a:endParaRPr lang="en-US"/>
        </a:p>
      </dgm:t>
    </dgm:pt>
    <dgm:pt modelId="{FEC3556F-084F-4F53-B5F7-E16889617DF4}">
      <dgm:prSet phldrT="[Text]" custT="1"/>
      <dgm:spPr/>
      <dgm:t>
        <a:bodyPr/>
        <a:lstStyle/>
        <a:p>
          <a:r>
            <a:rPr lang="en-US" sz="1700" dirty="0"/>
            <a:t>Direct </a:t>
          </a:r>
          <a:r>
            <a:rPr lang="en-US" sz="2000" dirty="0"/>
            <a:t>Marketing</a:t>
          </a:r>
        </a:p>
      </dgm:t>
    </dgm:pt>
    <dgm:pt modelId="{5FAF2577-31BA-4455-85FC-8D5F8ECED2B2}" type="parTrans" cxnId="{045E68F3-EC4B-403B-89B3-6D75C4D2871A}">
      <dgm:prSet/>
      <dgm:spPr/>
      <dgm:t>
        <a:bodyPr/>
        <a:lstStyle/>
        <a:p>
          <a:endParaRPr lang="en-US"/>
        </a:p>
      </dgm:t>
    </dgm:pt>
    <dgm:pt modelId="{EAC01EF3-D589-4779-B4C0-E14C8F164C6C}" type="sibTrans" cxnId="{045E68F3-EC4B-403B-89B3-6D75C4D2871A}">
      <dgm:prSet/>
      <dgm:spPr/>
      <dgm:t>
        <a:bodyPr/>
        <a:lstStyle/>
        <a:p>
          <a:endParaRPr lang="en-US"/>
        </a:p>
      </dgm:t>
    </dgm:pt>
    <dgm:pt modelId="{5ADABE9A-A863-4E55-9414-237C8E3F332E}">
      <dgm:prSet phldrT="[Text]"/>
      <dgm:spPr/>
      <dgm:t>
        <a:bodyPr/>
        <a:lstStyle/>
        <a:p>
          <a:r>
            <a:rPr lang="en-US"/>
            <a:t>Direct marketing are done by direct mail, mass e-mail messages, and web marketing.</a:t>
          </a:r>
        </a:p>
      </dgm:t>
    </dgm:pt>
    <dgm:pt modelId="{D4DB40CB-2C18-4367-974A-E7A2E5F0E992}" type="parTrans" cxnId="{5489C5B0-C796-4515-9632-40DF88586F5C}">
      <dgm:prSet/>
      <dgm:spPr/>
      <dgm:t>
        <a:bodyPr/>
        <a:lstStyle/>
        <a:p>
          <a:endParaRPr lang="en-US"/>
        </a:p>
      </dgm:t>
    </dgm:pt>
    <dgm:pt modelId="{17009877-7DD7-4066-AC91-C223E2F96275}" type="sibTrans" cxnId="{5489C5B0-C796-4515-9632-40DF88586F5C}">
      <dgm:prSet/>
      <dgm:spPr/>
      <dgm:t>
        <a:bodyPr/>
        <a:lstStyle/>
        <a:p>
          <a:endParaRPr lang="en-US"/>
        </a:p>
      </dgm:t>
    </dgm:pt>
    <dgm:pt modelId="{6BC33B7D-43C1-4E18-848A-B4C171962E46}">
      <dgm:prSet phldrT="[Text]" custT="1"/>
      <dgm:spPr/>
      <dgm:t>
        <a:bodyPr/>
        <a:lstStyle/>
        <a:p>
          <a:r>
            <a:rPr lang="en-US" sz="2000" dirty="0"/>
            <a:t>Personal</a:t>
          </a:r>
          <a:r>
            <a:rPr lang="en-US" sz="1700" dirty="0"/>
            <a:t> </a:t>
          </a:r>
          <a:r>
            <a:rPr lang="en-US" sz="2000" dirty="0"/>
            <a:t>Contact</a:t>
          </a:r>
        </a:p>
      </dgm:t>
    </dgm:pt>
    <dgm:pt modelId="{17D65229-3E36-49C5-9ACA-3C0376C3A9DB}" type="parTrans" cxnId="{229212E5-F3BC-4B24-856E-30036FC13C52}">
      <dgm:prSet/>
      <dgm:spPr/>
      <dgm:t>
        <a:bodyPr/>
        <a:lstStyle/>
        <a:p>
          <a:endParaRPr lang="en-US"/>
        </a:p>
      </dgm:t>
    </dgm:pt>
    <dgm:pt modelId="{C973EED0-72B8-4091-9813-0FF8773D77DE}" type="sibTrans" cxnId="{229212E5-F3BC-4B24-856E-30036FC13C52}">
      <dgm:prSet/>
      <dgm:spPr/>
      <dgm:t>
        <a:bodyPr/>
        <a:lstStyle/>
        <a:p>
          <a:endParaRPr lang="en-US"/>
        </a:p>
      </dgm:t>
    </dgm:pt>
    <dgm:pt modelId="{3AFA315D-C275-45FF-9601-2CE90DF25C54}">
      <dgm:prSet phldrT="[Text]"/>
      <dgm:spPr/>
      <dgm:t>
        <a:bodyPr/>
        <a:lstStyle/>
        <a:p>
          <a:r>
            <a:rPr lang="en-US" dirty="0"/>
            <a:t>Personal contact can be done through the mouth to mouth, the announcement in front of the public, phone, email, letter</a:t>
          </a:r>
        </a:p>
      </dgm:t>
    </dgm:pt>
    <dgm:pt modelId="{453CA0FF-8C68-45A6-8656-072EA6D5E328}" type="parTrans" cxnId="{74C037F1-43CB-41CD-8DE0-8A4083E14FF6}">
      <dgm:prSet/>
      <dgm:spPr/>
      <dgm:t>
        <a:bodyPr/>
        <a:lstStyle/>
        <a:p>
          <a:endParaRPr lang="en-US"/>
        </a:p>
      </dgm:t>
    </dgm:pt>
    <dgm:pt modelId="{69360BD0-A245-4CAB-A674-E680C3FB07A0}" type="sibTrans" cxnId="{74C037F1-43CB-41CD-8DE0-8A4083E14FF6}">
      <dgm:prSet/>
      <dgm:spPr/>
      <dgm:t>
        <a:bodyPr/>
        <a:lstStyle/>
        <a:p>
          <a:endParaRPr lang="en-US"/>
        </a:p>
      </dgm:t>
    </dgm:pt>
    <dgm:pt modelId="{C39FD308-409B-4340-8C94-8DEC483BAFD3}">
      <dgm:prSet phldrT="[Text]" custT="1"/>
      <dgm:spPr/>
      <dgm:t>
        <a:bodyPr/>
        <a:lstStyle/>
        <a:p>
          <a:r>
            <a:rPr lang="en-US" sz="1800" dirty="0"/>
            <a:t>Advertising</a:t>
          </a:r>
        </a:p>
      </dgm:t>
    </dgm:pt>
    <dgm:pt modelId="{1AE439ED-6A0A-466C-B808-21AC722CD5A3}" type="parTrans" cxnId="{588CB615-6E59-44A4-8BA6-85EF620F6F62}">
      <dgm:prSet/>
      <dgm:spPr/>
      <dgm:t>
        <a:bodyPr/>
        <a:lstStyle/>
        <a:p>
          <a:endParaRPr lang="en-US"/>
        </a:p>
      </dgm:t>
    </dgm:pt>
    <dgm:pt modelId="{BD853BC5-9157-4ABE-91F3-D840BDC48C2B}" type="sibTrans" cxnId="{588CB615-6E59-44A4-8BA6-85EF620F6F62}">
      <dgm:prSet/>
      <dgm:spPr/>
      <dgm:t>
        <a:bodyPr/>
        <a:lstStyle/>
        <a:p>
          <a:endParaRPr lang="en-US"/>
        </a:p>
      </dgm:t>
    </dgm:pt>
    <dgm:pt modelId="{28749B14-D08C-4717-B673-1514D89BEFFE}">
      <dgm:prSet/>
      <dgm:spPr/>
      <dgm:t>
        <a:bodyPr/>
        <a:lstStyle/>
        <a:p>
          <a:r>
            <a:rPr lang="en-US"/>
            <a:t>Advertising can be done through printed ads, TV and radio ads, banners, brochures, bookmarks, posters</a:t>
          </a:r>
        </a:p>
      </dgm:t>
    </dgm:pt>
    <dgm:pt modelId="{C9BE5329-3A88-4E90-9735-9BCBD73C537B}" type="parTrans" cxnId="{8427F127-92BC-40AE-B802-03790224E7B0}">
      <dgm:prSet/>
      <dgm:spPr/>
      <dgm:t>
        <a:bodyPr/>
        <a:lstStyle/>
        <a:p>
          <a:endParaRPr lang="en-US"/>
        </a:p>
      </dgm:t>
    </dgm:pt>
    <dgm:pt modelId="{ABB3E426-32A3-467E-8D9A-BC5722FB48D7}" type="sibTrans" cxnId="{8427F127-92BC-40AE-B802-03790224E7B0}">
      <dgm:prSet/>
      <dgm:spPr/>
      <dgm:t>
        <a:bodyPr/>
        <a:lstStyle/>
        <a:p>
          <a:endParaRPr lang="en-US"/>
        </a:p>
      </dgm:t>
    </dgm:pt>
    <dgm:pt modelId="{F72CBAB1-B6BF-4299-97E2-B4F6A93D0311}" type="pres">
      <dgm:prSet presAssocID="{4EEE8A19-A9B6-44EA-9E76-D39D0735AE88}" presName="linearFlow" presStyleCnt="0">
        <dgm:presLayoutVars>
          <dgm:dir/>
          <dgm:animLvl val="lvl"/>
          <dgm:resizeHandles val="exact"/>
        </dgm:presLayoutVars>
      </dgm:prSet>
      <dgm:spPr/>
    </dgm:pt>
    <dgm:pt modelId="{EC526629-881E-4965-ABE1-2F4BD878796D}" type="pres">
      <dgm:prSet presAssocID="{150B6952-9114-45DC-884C-FA7F2317029D}" presName="composite" presStyleCnt="0"/>
      <dgm:spPr/>
    </dgm:pt>
    <dgm:pt modelId="{E34A66F5-B44A-4F41-8DA7-9F8778FB8F02}" type="pres">
      <dgm:prSet presAssocID="{150B6952-9114-45DC-884C-FA7F2317029D}" presName="parentText" presStyleLbl="alignNode1" presStyleIdx="0" presStyleCnt="4">
        <dgm:presLayoutVars>
          <dgm:chMax val="1"/>
          <dgm:bulletEnabled val="1"/>
        </dgm:presLayoutVars>
      </dgm:prSet>
      <dgm:spPr/>
    </dgm:pt>
    <dgm:pt modelId="{5C8F703D-8383-4BD0-A211-A2D46965307D}" type="pres">
      <dgm:prSet presAssocID="{150B6952-9114-45DC-884C-FA7F2317029D}" presName="descendantText" presStyleLbl="alignAcc1" presStyleIdx="0" presStyleCnt="4">
        <dgm:presLayoutVars>
          <dgm:bulletEnabled val="1"/>
        </dgm:presLayoutVars>
      </dgm:prSet>
      <dgm:spPr/>
    </dgm:pt>
    <dgm:pt modelId="{4796BA7F-6AB7-4962-BBC4-C17D0B373FB6}" type="pres">
      <dgm:prSet presAssocID="{F6EDB4EE-A290-4508-9F20-4C7068DF072D}" presName="sp" presStyleCnt="0"/>
      <dgm:spPr/>
    </dgm:pt>
    <dgm:pt modelId="{F0FF1202-772F-43E8-8B95-963A919CD99E}" type="pres">
      <dgm:prSet presAssocID="{FEC3556F-084F-4F53-B5F7-E16889617DF4}" presName="composite" presStyleCnt="0"/>
      <dgm:spPr/>
    </dgm:pt>
    <dgm:pt modelId="{83892EF4-03D5-4799-9911-CBE3700744DB}" type="pres">
      <dgm:prSet presAssocID="{FEC3556F-084F-4F53-B5F7-E16889617DF4}" presName="parentText" presStyleLbl="alignNode1" presStyleIdx="1" presStyleCnt="4">
        <dgm:presLayoutVars>
          <dgm:chMax val="1"/>
          <dgm:bulletEnabled val="1"/>
        </dgm:presLayoutVars>
      </dgm:prSet>
      <dgm:spPr/>
    </dgm:pt>
    <dgm:pt modelId="{BE48997B-DC1B-44AB-9FD0-D8158C61C660}" type="pres">
      <dgm:prSet presAssocID="{FEC3556F-084F-4F53-B5F7-E16889617DF4}" presName="descendantText" presStyleLbl="alignAcc1" presStyleIdx="1" presStyleCnt="4">
        <dgm:presLayoutVars>
          <dgm:bulletEnabled val="1"/>
        </dgm:presLayoutVars>
      </dgm:prSet>
      <dgm:spPr/>
    </dgm:pt>
    <dgm:pt modelId="{05CBF9A3-326C-49BB-9437-E3B35EF229A4}" type="pres">
      <dgm:prSet presAssocID="{EAC01EF3-D589-4779-B4C0-E14C8F164C6C}" presName="sp" presStyleCnt="0"/>
      <dgm:spPr/>
    </dgm:pt>
    <dgm:pt modelId="{0B4A9E81-DD2C-4BE4-9078-6C66AD83C70D}" type="pres">
      <dgm:prSet presAssocID="{6BC33B7D-43C1-4E18-848A-B4C171962E46}" presName="composite" presStyleCnt="0"/>
      <dgm:spPr/>
    </dgm:pt>
    <dgm:pt modelId="{A518A36B-0639-46D2-8E98-198281E79A04}" type="pres">
      <dgm:prSet presAssocID="{6BC33B7D-43C1-4E18-848A-B4C171962E46}" presName="parentText" presStyleLbl="alignNode1" presStyleIdx="2" presStyleCnt="4">
        <dgm:presLayoutVars>
          <dgm:chMax val="1"/>
          <dgm:bulletEnabled val="1"/>
        </dgm:presLayoutVars>
      </dgm:prSet>
      <dgm:spPr/>
    </dgm:pt>
    <dgm:pt modelId="{0A9917DB-95E2-44E9-AEEB-B62F5556A1C2}" type="pres">
      <dgm:prSet presAssocID="{6BC33B7D-43C1-4E18-848A-B4C171962E46}" presName="descendantText" presStyleLbl="alignAcc1" presStyleIdx="2" presStyleCnt="4">
        <dgm:presLayoutVars>
          <dgm:bulletEnabled val="1"/>
        </dgm:presLayoutVars>
      </dgm:prSet>
      <dgm:spPr/>
    </dgm:pt>
    <dgm:pt modelId="{3401F7C1-C821-432E-90C0-7EA7C3DADC8B}" type="pres">
      <dgm:prSet presAssocID="{C973EED0-72B8-4091-9813-0FF8773D77DE}" presName="sp" presStyleCnt="0"/>
      <dgm:spPr/>
    </dgm:pt>
    <dgm:pt modelId="{F0D7321A-B1BD-43A2-BB29-FEDD672DC856}" type="pres">
      <dgm:prSet presAssocID="{C39FD308-409B-4340-8C94-8DEC483BAFD3}" presName="composite" presStyleCnt="0"/>
      <dgm:spPr/>
    </dgm:pt>
    <dgm:pt modelId="{875B47F6-A9D3-4655-B9D4-C06E135E99A4}" type="pres">
      <dgm:prSet presAssocID="{C39FD308-409B-4340-8C94-8DEC483BAFD3}" presName="parentText" presStyleLbl="alignNode1" presStyleIdx="3" presStyleCnt="4">
        <dgm:presLayoutVars>
          <dgm:chMax val="1"/>
          <dgm:bulletEnabled val="1"/>
        </dgm:presLayoutVars>
      </dgm:prSet>
      <dgm:spPr/>
    </dgm:pt>
    <dgm:pt modelId="{37FE0FA2-5DE5-4943-84E7-B2FBEFC23163}" type="pres">
      <dgm:prSet presAssocID="{C39FD308-409B-4340-8C94-8DEC483BAFD3}" presName="descendantText" presStyleLbl="alignAcc1" presStyleIdx="3" presStyleCnt="4" custLinFactNeighborX="0">
        <dgm:presLayoutVars>
          <dgm:bulletEnabled val="1"/>
        </dgm:presLayoutVars>
      </dgm:prSet>
      <dgm:spPr/>
    </dgm:pt>
  </dgm:ptLst>
  <dgm:cxnLst>
    <dgm:cxn modelId="{5489C5B0-C796-4515-9632-40DF88586F5C}" srcId="{FEC3556F-084F-4F53-B5F7-E16889617DF4}" destId="{5ADABE9A-A863-4E55-9414-237C8E3F332E}" srcOrd="0" destOrd="0" parTransId="{D4DB40CB-2C18-4367-974A-E7A2E5F0E992}" sibTransId="{17009877-7DD7-4066-AC91-C223E2F96275}"/>
    <dgm:cxn modelId="{88E9C148-2642-4821-A57D-DF3F056CD541}" srcId="{4EEE8A19-A9B6-44EA-9E76-D39D0735AE88}" destId="{150B6952-9114-45DC-884C-FA7F2317029D}" srcOrd="0" destOrd="0" parTransId="{307C9E8B-C307-4EE1-B4CA-4B3A9B2E6454}" sibTransId="{F6EDB4EE-A290-4508-9F20-4C7068DF072D}"/>
    <dgm:cxn modelId="{D6D5B9CD-8497-46E5-B53F-39BAAF6DFFC6}" type="presOf" srcId="{28749B14-D08C-4717-B673-1514D89BEFFE}" destId="{37FE0FA2-5DE5-4943-84E7-B2FBEFC23163}" srcOrd="0" destOrd="0" presId="urn:microsoft.com/office/officeart/2005/8/layout/chevron2"/>
    <dgm:cxn modelId="{74C037F1-43CB-41CD-8DE0-8A4083E14FF6}" srcId="{6BC33B7D-43C1-4E18-848A-B4C171962E46}" destId="{3AFA315D-C275-45FF-9601-2CE90DF25C54}" srcOrd="0" destOrd="0" parTransId="{453CA0FF-8C68-45A6-8656-072EA6D5E328}" sibTransId="{69360BD0-A245-4CAB-A674-E680C3FB07A0}"/>
    <dgm:cxn modelId="{FCA4D14F-1C8D-499B-8E63-E34521F429C4}" type="presOf" srcId="{150B6952-9114-45DC-884C-FA7F2317029D}" destId="{E34A66F5-B44A-4F41-8DA7-9F8778FB8F02}" srcOrd="0" destOrd="0" presId="urn:microsoft.com/office/officeart/2005/8/layout/chevron2"/>
    <dgm:cxn modelId="{AD8FD033-2673-48F8-A762-44C7A139D544}" type="presOf" srcId="{FEC3556F-084F-4F53-B5F7-E16889617DF4}" destId="{83892EF4-03D5-4799-9911-CBE3700744DB}" srcOrd="0" destOrd="0" presId="urn:microsoft.com/office/officeart/2005/8/layout/chevron2"/>
    <dgm:cxn modelId="{FCA76DDB-5A57-4CF3-90DB-A0AE240E0CE3}" type="presOf" srcId="{5ADABE9A-A863-4E55-9414-237C8E3F332E}" destId="{BE48997B-DC1B-44AB-9FD0-D8158C61C660}" srcOrd="0" destOrd="0" presId="urn:microsoft.com/office/officeart/2005/8/layout/chevron2"/>
    <dgm:cxn modelId="{588CB615-6E59-44A4-8BA6-85EF620F6F62}" srcId="{4EEE8A19-A9B6-44EA-9E76-D39D0735AE88}" destId="{C39FD308-409B-4340-8C94-8DEC483BAFD3}" srcOrd="3" destOrd="0" parTransId="{1AE439ED-6A0A-466C-B808-21AC722CD5A3}" sibTransId="{BD853BC5-9157-4ABE-91F3-D840BDC48C2B}"/>
    <dgm:cxn modelId="{F318A6E9-BDB7-43E8-961E-562A776B72AD}" type="presOf" srcId="{4EEE8A19-A9B6-44EA-9E76-D39D0735AE88}" destId="{F72CBAB1-B6BF-4299-97E2-B4F6A93D0311}" srcOrd="0" destOrd="0" presId="urn:microsoft.com/office/officeart/2005/8/layout/chevron2"/>
    <dgm:cxn modelId="{229212E5-F3BC-4B24-856E-30036FC13C52}" srcId="{4EEE8A19-A9B6-44EA-9E76-D39D0735AE88}" destId="{6BC33B7D-43C1-4E18-848A-B4C171962E46}" srcOrd="2" destOrd="0" parTransId="{17D65229-3E36-49C5-9ACA-3C0376C3A9DB}" sibTransId="{C973EED0-72B8-4091-9813-0FF8773D77DE}"/>
    <dgm:cxn modelId="{375D8745-FC7E-4ECC-8FE0-423E81D618DE}" type="presOf" srcId="{6BC33B7D-43C1-4E18-848A-B4C171962E46}" destId="{A518A36B-0639-46D2-8E98-198281E79A04}" srcOrd="0" destOrd="0" presId="urn:microsoft.com/office/officeart/2005/8/layout/chevron2"/>
    <dgm:cxn modelId="{8427F127-92BC-40AE-B802-03790224E7B0}" srcId="{C39FD308-409B-4340-8C94-8DEC483BAFD3}" destId="{28749B14-D08C-4717-B673-1514D89BEFFE}" srcOrd="0" destOrd="0" parTransId="{C9BE5329-3A88-4E90-9735-9BCBD73C537B}" sibTransId="{ABB3E426-32A3-467E-8D9A-BC5722FB48D7}"/>
    <dgm:cxn modelId="{045E68F3-EC4B-403B-89B3-6D75C4D2871A}" srcId="{4EEE8A19-A9B6-44EA-9E76-D39D0735AE88}" destId="{FEC3556F-084F-4F53-B5F7-E16889617DF4}" srcOrd="1" destOrd="0" parTransId="{5FAF2577-31BA-4455-85FC-8D5F8ECED2B2}" sibTransId="{EAC01EF3-D589-4779-B4C0-E14C8F164C6C}"/>
    <dgm:cxn modelId="{3DE8C54B-FB56-4206-86C9-39C22D9F76A8}" type="presOf" srcId="{3AFA315D-C275-45FF-9601-2CE90DF25C54}" destId="{0A9917DB-95E2-44E9-AEEB-B62F5556A1C2}" srcOrd="0" destOrd="0" presId="urn:microsoft.com/office/officeart/2005/8/layout/chevron2"/>
    <dgm:cxn modelId="{114B1D3C-D6DA-43E9-A2E2-3349B0FEB361}" type="presOf" srcId="{E1A42436-D6CF-48B6-A004-E29F63DCC8F4}" destId="{5C8F703D-8383-4BD0-A211-A2D46965307D}" srcOrd="0" destOrd="0" presId="urn:microsoft.com/office/officeart/2005/8/layout/chevron2"/>
    <dgm:cxn modelId="{CC0089B7-3D7C-43DC-B4D8-0DE1331F401A}" srcId="{150B6952-9114-45DC-884C-FA7F2317029D}" destId="{E1A42436-D6CF-48B6-A004-E29F63DCC8F4}" srcOrd="0" destOrd="0" parTransId="{07519470-5952-48E0-99E2-D43A78CAA8CC}" sibTransId="{FA1EE376-82BF-4F1E-9D35-BD321345E446}"/>
    <dgm:cxn modelId="{6094985A-0C1C-40C4-BCD3-238024C5CC55}" type="presOf" srcId="{C39FD308-409B-4340-8C94-8DEC483BAFD3}" destId="{875B47F6-A9D3-4655-B9D4-C06E135E99A4}" srcOrd="0" destOrd="0" presId="urn:microsoft.com/office/officeart/2005/8/layout/chevron2"/>
    <dgm:cxn modelId="{40B62076-8467-4878-B3BF-2B13157A2025}" type="presParOf" srcId="{F72CBAB1-B6BF-4299-97E2-B4F6A93D0311}" destId="{EC526629-881E-4965-ABE1-2F4BD878796D}" srcOrd="0" destOrd="0" presId="urn:microsoft.com/office/officeart/2005/8/layout/chevron2"/>
    <dgm:cxn modelId="{E92FDD4E-1AED-4571-BF0E-AFA87B86FA2E}" type="presParOf" srcId="{EC526629-881E-4965-ABE1-2F4BD878796D}" destId="{E34A66F5-B44A-4F41-8DA7-9F8778FB8F02}" srcOrd="0" destOrd="0" presId="urn:microsoft.com/office/officeart/2005/8/layout/chevron2"/>
    <dgm:cxn modelId="{D52CB249-A6B3-4BA7-9756-9A8AD901F708}" type="presParOf" srcId="{EC526629-881E-4965-ABE1-2F4BD878796D}" destId="{5C8F703D-8383-4BD0-A211-A2D46965307D}" srcOrd="1" destOrd="0" presId="urn:microsoft.com/office/officeart/2005/8/layout/chevron2"/>
    <dgm:cxn modelId="{65171303-E0E7-4823-982D-D13E4342D89E}" type="presParOf" srcId="{F72CBAB1-B6BF-4299-97E2-B4F6A93D0311}" destId="{4796BA7F-6AB7-4962-BBC4-C17D0B373FB6}" srcOrd="1" destOrd="0" presId="urn:microsoft.com/office/officeart/2005/8/layout/chevron2"/>
    <dgm:cxn modelId="{9DE852A7-4FF6-4966-BF07-072ABCC15D07}" type="presParOf" srcId="{F72CBAB1-B6BF-4299-97E2-B4F6A93D0311}" destId="{F0FF1202-772F-43E8-8B95-963A919CD99E}" srcOrd="2" destOrd="0" presId="urn:microsoft.com/office/officeart/2005/8/layout/chevron2"/>
    <dgm:cxn modelId="{B85F6A66-A667-444F-A480-E621672B941A}" type="presParOf" srcId="{F0FF1202-772F-43E8-8B95-963A919CD99E}" destId="{83892EF4-03D5-4799-9911-CBE3700744DB}" srcOrd="0" destOrd="0" presId="urn:microsoft.com/office/officeart/2005/8/layout/chevron2"/>
    <dgm:cxn modelId="{9FB9790C-2FF6-4376-8386-FAD18A251627}" type="presParOf" srcId="{F0FF1202-772F-43E8-8B95-963A919CD99E}" destId="{BE48997B-DC1B-44AB-9FD0-D8158C61C660}" srcOrd="1" destOrd="0" presId="urn:microsoft.com/office/officeart/2005/8/layout/chevron2"/>
    <dgm:cxn modelId="{EDA50550-9342-4D0B-89A2-061998C94D2D}" type="presParOf" srcId="{F72CBAB1-B6BF-4299-97E2-B4F6A93D0311}" destId="{05CBF9A3-326C-49BB-9437-E3B35EF229A4}" srcOrd="3" destOrd="0" presId="urn:microsoft.com/office/officeart/2005/8/layout/chevron2"/>
    <dgm:cxn modelId="{CC823FB9-3650-4ADB-B9E7-7E1FA3B195FA}" type="presParOf" srcId="{F72CBAB1-B6BF-4299-97E2-B4F6A93D0311}" destId="{0B4A9E81-DD2C-4BE4-9078-6C66AD83C70D}" srcOrd="4" destOrd="0" presId="urn:microsoft.com/office/officeart/2005/8/layout/chevron2"/>
    <dgm:cxn modelId="{6F29CDD5-5B57-497B-B663-306D24828B83}" type="presParOf" srcId="{0B4A9E81-DD2C-4BE4-9078-6C66AD83C70D}" destId="{A518A36B-0639-46D2-8E98-198281E79A04}" srcOrd="0" destOrd="0" presId="urn:microsoft.com/office/officeart/2005/8/layout/chevron2"/>
    <dgm:cxn modelId="{42978E01-3546-4D3F-9E4D-EA1AA5DC6B0B}" type="presParOf" srcId="{0B4A9E81-DD2C-4BE4-9078-6C66AD83C70D}" destId="{0A9917DB-95E2-44E9-AEEB-B62F5556A1C2}" srcOrd="1" destOrd="0" presId="urn:microsoft.com/office/officeart/2005/8/layout/chevron2"/>
    <dgm:cxn modelId="{384E9EFB-9406-4CDD-A4B8-D3B89FCD5257}" type="presParOf" srcId="{F72CBAB1-B6BF-4299-97E2-B4F6A93D0311}" destId="{3401F7C1-C821-432E-90C0-7EA7C3DADC8B}" srcOrd="5" destOrd="0" presId="urn:microsoft.com/office/officeart/2005/8/layout/chevron2"/>
    <dgm:cxn modelId="{BF854C93-C677-451A-8471-5291CBF2A41E}" type="presParOf" srcId="{F72CBAB1-B6BF-4299-97E2-B4F6A93D0311}" destId="{F0D7321A-B1BD-43A2-BB29-FEDD672DC856}" srcOrd="6" destOrd="0" presId="urn:microsoft.com/office/officeart/2005/8/layout/chevron2"/>
    <dgm:cxn modelId="{08219E99-BB39-4DC6-9D06-6AC1529F6863}" type="presParOf" srcId="{F0D7321A-B1BD-43A2-BB29-FEDD672DC856}" destId="{875B47F6-A9D3-4655-B9D4-C06E135E99A4}" srcOrd="0" destOrd="0" presId="urn:microsoft.com/office/officeart/2005/8/layout/chevron2"/>
    <dgm:cxn modelId="{857CC908-E285-446E-A322-C70201F835F3}" type="presParOf" srcId="{F0D7321A-B1BD-43A2-BB29-FEDD672DC856}" destId="{37FE0FA2-5DE5-4943-84E7-B2FBEFC2316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55E27-87BC-4CDC-A28B-347CF97311DF}"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18EA8448-BA77-4021-951F-20A7593E432A}">
      <dgm:prSet phldrT="[Text]"/>
      <dgm:spPr/>
      <dgm:t>
        <a:bodyPr/>
        <a:lstStyle/>
        <a:p>
          <a:r>
            <a:rPr lang="en-US" dirty="0"/>
            <a:t>Qualitative approach</a:t>
          </a:r>
        </a:p>
      </dgm:t>
    </dgm:pt>
    <dgm:pt modelId="{2183BF38-C807-46C4-B50E-4A1ACEE6A224}" type="parTrans" cxnId="{BE7FF7D2-81C6-4EB1-B62B-F459D052C91A}">
      <dgm:prSet/>
      <dgm:spPr/>
      <dgm:t>
        <a:bodyPr/>
        <a:lstStyle/>
        <a:p>
          <a:endParaRPr lang="en-US"/>
        </a:p>
      </dgm:t>
    </dgm:pt>
    <dgm:pt modelId="{7A40F8F2-63C5-44EE-9885-A2C52C6BE09D}" type="sibTrans" cxnId="{BE7FF7D2-81C6-4EB1-B62B-F459D052C91A}">
      <dgm:prSet/>
      <dgm:spPr/>
      <dgm:t>
        <a:bodyPr/>
        <a:lstStyle/>
        <a:p>
          <a:endParaRPr lang="en-US"/>
        </a:p>
      </dgm:t>
    </dgm:pt>
    <dgm:pt modelId="{8DDF7902-67E6-4C4B-B65A-1EF446EFC44C}">
      <dgm:prSet phldrT="[Text]"/>
      <dgm:spPr/>
      <dgm:t>
        <a:bodyPr/>
        <a:lstStyle/>
        <a:p>
          <a:r>
            <a:rPr lang="en-US" dirty="0"/>
            <a:t>Observation</a:t>
          </a:r>
        </a:p>
      </dgm:t>
    </dgm:pt>
    <dgm:pt modelId="{BDF6F6FD-BEAB-4283-B02F-F83D8C26C153}" type="parTrans" cxnId="{5068EEB3-7250-4254-9D4A-39EEC0C62015}">
      <dgm:prSet/>
      <dgm:spPr/>
      <dgm:t>
        <a:bodyPr/>
        <a:lstStyle/>
        <a:p>
          <a:endParaRPr lang="en-US"/>
        </a:p>
      </dgm:t>
    </dgm:pt>
    <dgm:pt modelId="{40415B00-54E7-416D-B670-9E2FD95EE45C}" type="sibTrans" cxnId="{5068EEB3-7250-4254-9D4A-39EEC0C62015}">
      <dgm:prSet/>
      <dgm:spPr/>
      <dgm:t>
        <a:bodyPr/>
        <a:lstStyle/>
        <a:p>
          <a:endParaRPr lang="en-US"/>
        </a:p>
      </dgm:t>
    </dgm:pt>
    <dgm:pt modelId="{68B0EF17-BBEF-42D7-BD0E-7E8E55B6D4E6}">
      <dgm:prSet phldrT="[Text]"/>
      <dgm:spPr/>
      <dgm:t>
        <a:bodyPr/>
        <a:lstStyle/>
        <a:p>
          <a:r>
            <a:rPr lang="en-US" dirty="0"/>
            <a:t>Interview</a:t>
          </a:r>
        </a:p>
      </dgm:t>
    </dgm:pt>
    <dgm:pt modelId="{5663D02A-C669-4638-B3FC-670686E16CB7}" type="parTrans" cxnId="{190234A8-0C72-47B7-9828-B9F1697517EF}">
      <dgm:prSet/>
      <dgm:spPr/>
      <dgm:t>
        <a:bodyPr/>
        <a:lstStyle/>
        <a:p>
          <a:endParaRPr lang="en-US"/>
        </a:p>
      </dgm:t>
    </dgm:pt>
    <dgm:pt modelId="{1AF543B9-F1DC-488B-9F58-85F6E4DA4218}" type="sibTrans" cxnId="{190234A8-0C72-47B7-9828-B9F1697517EF}">
      <dgm:prSet/>
      <dgm:spPr/>
      <dgm:t>
        <a:bodyPr/>
        <a:lstStyle/>
        <a:p>
          <a:endParaRPr lang="en-US"/>
        </a:p>
      </dgm:t>
    </dgm:pt>
    <dgm:pt modelId="{EB8E5B4E-2D19-452B-A7E5-1E0C96104AC7}" type="pres">
      <dgm:prSet presAssocID="{7E855E27-87BC-4CDC-A28B-347CF97311DF}" presName="Name0" presStyleCnt="0">
        <dgm:presLayoutVars>
          <dgm:dir/>
          <dgm:resizeHandles val="exact"/>
        </dgm:presLayoutVars>
      </dgm:prSet>
      <dgm:spPr/>
    </dgm:pt>
    <dgm:pt modelId="{267B43FC-7B96-4B87-8A85-CC3BC7FE749F}" type="pres">
      <dgm:prSet presAssocID="{18EA8448-BA77-4021-951F-20A7593E432A}" presName="composite" presStyleCnt="0"/>
      <dgm:spPr/>
    </dgm:pt>
    <dgm:pt modelId="{F3DB02FF-5C3D-4F77-A10B-25D52FBFE14A}" type="pres">
      <dgm:prSet presAssocID="{18EA8448-BA77-4021-951F-20A7593E432A}" presName="bgChev" presStyleLbl="node1" presStyleIdx="0" presStyleCnt="3"/>
      <dgm:spPr/>
    </dgm:pt>
    <dgm:pt modelId="{504E9576-B99D-4116-B0A3-7B227CFDDD77}" type="pres">
      <dgm:prSet presAssocID="{18EA8448-BA77-4021-951F-20A7593E432A}" presName="txNode" presStyleLbl="fgAcc1" presStyleIdx="0" presStyleCnt="3">
        <dgm:presLayoutVars>
          <dgm:bulletEnabled val="1"/>
        </dgm:presLayoutVars>
      </dgm:prSet>
      <dgm:spPr/>
    </dgm:pt>
    <dgm:pt modelId="{EB59A46E-2C9D-4089-BA3A-F8764C98CF2B}" type="pres">
      <dgm:prSet presAssocID="{7A40F8F2-63C5-44EE-9885-A2C52C6BE09D}" presName="compositeSpace" presStyleCnt="0"/>
      <dgm:spPr/>
    </dgm:pt>
    <dgm:pt modelId="{C7140276-98D8-4A8C-A4D0-8C1311960748}" type="pres">
      <dgm:prSet presAssocID="{8DDF7902-67E6-4C4B-B65A-1EF446EFC44C}" presName="composite" presStyleCnt="0"/>
      <dgm:spPr/>
    </dgm:pt>
    <dgm:pt modelId="{1DE2D52D-0807-4AB3-A465-7943271CC8F5}" type="pres">
      <dgm:prSet presAssocID="{8DDF7902-67E6-4C4B-B65A-1EF446EFC44C}" presName="bgChev" presStyleLbl="node1" presStyleIdx="1" presStyleCnt="3"/>
      <dgm:spPr/>
    </dgm:pt>
    <dgm:pt modelId="{CCBC4AF8-03B5-490C-9A58-83B79AF71C32}" type="pres">
      <dgm:prSet presAssocID="{8DDF7902-67E6-4C4B-B65A-1EF446EFC44C}" presName="txNode" presStyleLbl="fgAcc1" presStyleIdx="1" presStyleCnt="3">
        <dgm:presLayoutVars>
          <dgm:bulletEnabled val="1"/>
        </dgm:presLayoutVars>
      </dgm:prSet>
      <dgm:spPr/>
    </dgm:pt>
    <dgm:pt modelId="{0457B49E-A6F6-407B-B391-A8A9DEA04802}" type="pres">
      <dgm:prSet presAssocID="{40415B00-54E7-416D-B670-9E2FD95EE45C}" presName="compositeSpace" presStyleCnt="0"/>
      <dgm:spPr/>
    </dgm:pt>
    <dgm:pt modelId="{9F8337C6-2543-4B1B-B5BE-B4294229D09A}" type="pres">
      <dgm:prSet presAssocID="{68B0EF17-BBEF-42D7-BD0E-7E8E55B6D4E6}" presName="composite" presStyleCnt="0"/>
      <dgm:spPr/>
    </dgm:pt>
    <dgm:pt modelId="{66376D48-3DDD-4D5C-9F3F-A2DB9A4D5E9B}" type="pres">
      <dgm:prSet presAssocID="{68B0EF17-BBEF-42D7-BD0E-7E8E55B6D4E6}" presName="bgChev" presStyleLbl="node1" presStyleIdx="2" presStyleCnt="3"/>
      <dgm:spPr/>
    </dgm:pt>
    <dgm:pt modelId="{DDA219FB-9BB3-432C-8D67-B4C2BC3CD840}" type="pres">
      <dgm:prSet presAssocID="{68B0EF17-BBEF-42D7-BD0E-7E8E55B6D4E6}" presName="txNode" presStyleLbl="fgAcc1" presStyleIdx="2" presStyleCnt="3">
        <dgm:presLayoutVars>
          <dgm:bulletEnabled val="1"/>
        </dgm:presLayoutVars>
      </dgm:prSet>
      <dgm:spPr/>
    </dgm:pt>
  </dgm:ptLst>
  <dgm:cxnLst>
    <dgm:cxn modelId="{190234A8-0C72-47B7-9828-B9F1697517EF}" srcId="{7E855E27-87BC-4CDC-A28B-347CF97311DF}" destId="{68B0EF17-BBEF-42D7-BD0E-7E8E55B6D4E6}" srcOrd="2" destOrd="0" parTransId="{5663D02A-C669-4638-B3FC-670686E16CB7}" sibTransId="{1AF543B9-F1DC-488B-9F58-85F6E4DA4218}"/>
    <dgm:cxn modelId="{B436FE44-48C1-4F39-AC8D-A331EEEEB12F}" type="presOf" srcId="{18EA8448-BA77-4021-951F-20A7593E432A}" destId="{504E9576-B99D-4116-B0A3-7B227CFDDD77}" srcOrd="0" destOrd="0" presId="urn:microsoft.com/office/officeart/2005/8/layout/chevronAccent+Icon"/>
    <dgm:cxn modelId="{4B5ACCCC-7B5F-4249-B2F8-1A3B5ECF00F1}" type="presOf" srcId="{7E855E27-87BC-4CDC-A28B-347CF97311DF}" destId="{EB8E5B4E-2D19-452B-A7E5-1E0C96104AC7}" srcOrd="0" destOrd="0" presId="urn:microsoft.com/office/officeart/2005/8/layout/chevronAccent+Icon"/>
    <dgm:cxn modelId="{743F78B2-C3EC-4E7A-BBA0-8BDCFCF78080}" type="presOf" srcId="{8DDF7902-67E6-4C4B-B65A-1EF446EFC44C}" destId="{CCBC4AF8-03B5-490C-9A58-83B79AF71C32}" srcOrd="0" destOrd="0" presId="urn:microsoft.com/office/officeart/2005/8/layout/chevronAccent+Icon"/>
    <dgm:cxn modelId="{BE7FF7D2-81C6-4EB1-B62B-F459D052C91A}" srcId="{7E855E27-87BC-4CDC-A28B-347CF97311DF}" destId="{18EA8448-BA77-4021-951F-20A7593E432A}" srcOrd="0" destOrd="0" parTransId="{2183BF38-C807-46C4-B50E-4A1ACEE6A224}" sibTransId="{7A40F8F2-63C5-44EE-9885-A2C52C6BE09D}"/>
    <dgm:cxn modelId="{5068EEB3-7250-4254-9D4A-39EEC0C62015}" srcId="{7E855E27-87BC-4CDC-A28B-347CF97311DF}" destId="{8DDF7902-67E6-4C4B-B65A-1EF446EFC44C}" srcOrd="1" destOrd="0" parTransId="{BDF6F6FD-BEAB-4283-B02F-F83D8C26C153}" sibTransId="{40415B00-54E7-416D-B670-9E2FD95EE45C}"/>
    <dgm:cxn modelId="{FAB633FC-6BB9-4207-9A5F-DF2DD0B8C8D0}" type="presOf" srcId="{68B0EF17-BBEF-42D7-BD0E-7E8E55B6D4E6}" destId="{DDA219FB-9BB3-432C-8D67-B4C2BC3CD840}" srcOrd="0" destOrd="0" presId="urn:microsoft.com/office/officeart/2005/8/layout/chevronAccent+Icon"/>
    <dgm:cxn modelId="{94E65799-61C3-4E9E-A62A-BCA8A3CC7DE4}" type="presParOf" srcId="{EB8E5B4E-2D19-452B-A7E5-1E0C96104AC7}" destId="{267B43FC-7B96-4B87-8A85-CC3BC7FE749F}" srcOrd="0" destOrd="0" presId="urn:microsoft.com/office/officeart/2005/8/layout/chevronAccent+Icon"/>
    <dgm:cxn modelId="{73021F58-0642-41AC-8B44-EF6B0D67CD3E}" type="presParOf" srcId="{267B43FC-7B96-4B87-8A85-CC3BC7FE749F}" destId="{F3DB02FF-5C3D-4F77-A10B-25D52FBFE14A}" srcOrd="0" destOrd="0" presId="urn:microsoft.com/office/officeart/2005/8/layout/chevronAccent+Icon"/>
    <dgm:cxn modelId="{6ED8D2EC-8178-45D6-AAAC-26A46F9D1586}" type="presParOf" srcId="{267B43FC-7B96-4B87-8A85-CC3BC7FE749F}" destId="{504E9576-B99D-4116-B0A3-7B227CFDDD77}" srcOrd="1" destOrd="0" presId="urn:microsoft.com/office/officeart/2005/8/layout/chevronAccent+Icon"/>
    <dgm:cxn modelId="{CAB3AC2C-E824-427E-88A3-95092A300771}" type="presParOf" srcId="{EB8E5B4E-2D19-452B-A7E5-1E0C96104AC7}" destId="{EB59A46E-2C9D-4089-BA3A-F8764C98CF2B}" srcOrd="1" destOrd="0" presId="urn:microsoft.com/office/officeart/2005/8/layout/chevronAccent+Icon"/>
    <dgm:cxn modelId="{0EDE1750-734A-4CD5-ACAE-DCA6F2E1C379}" type="presParOf" srcId="{EB8E5B4E-2D19-452B-A7E5-1E0C96104AC7}" destId="{C7140276-98D8-4A8C-A4D0-8C1311960748}" srcOrd="2" destOrd="0" presId="urn:microsoft.com/office/officeart/2005/8/layout/chevronAccent+Icon"/>
    <dgm:cxn modelId="{0BB711F9-DD53-4D59-AEF0-3C684B385C52}" type="presParOf" srcId="{C7140276-98D8-4A8C-A4D0-8C1311960748}" destId="{1DE2D52D-0807-4AB3-A465-7943271CC8F5}" srcOrd="0" destOrd="0" presId="urn:microsoft.com/office/officeart/2005/8/layout/chevronAccent+Icon"/>
    <dgm:cxn modelId="{B8ABA1F7-0040-4494-A69D-2C28BA3BAF7E}" type="presParOf" srcId="{C7140276-98D8-4A8C-A4D0-8C1311960748}" destId="{CCBC4AF8-03B5-490C-9A58-83B79AF71C32}" srcOrd="1" destOrd="0" presId="urn:microsoft.com/office/officeart/2005/8/layout/chevronAccent+Icon"/>
    <dgm:cxn modelId="{1B319348-3ADB-493A-8AEA-C6D6B19E6710}" type="presParOf" srcId="{EB8E5B4E-2D19-452B-A7E5-1E0C96104AC7}" destId="{0457B49E-A6F6-407B-B391-A8A9DEA04802}" srcOrd="3" destOrd="0" presId="urn:microsoft.com/office/officeart/2005/8/layout/chevronAccent+Icon"/>
    <dgm:cxn modelId="{F3F83678-F732-46E4-A993-63214A6276B3}" type="presParOf" srcId="{EB8E5B4E-2D19-452B-A7E5-1E0C96104AC7}" destId="{9F8337C6-2543-4B1B-B5BE-B4294229D09A}" srcOrd="4" destOrd="0" presId="urn:microsoft.com/office/officeart/2005/8/layout/chevronAccent+Icon"/>
    <dgm:cxn modelId="{E78A3B2B-500F-42C5-A298-80E19AD3601F}" type="presParOf" srcId="{9F8337C6-2543-4B1B-B5BE-B4294229D09A}" destId="{66376D48-3DDD-4D5C-9F3F-A2DB9A4D5E9B}" srcOrd="0" destOrd="0" presId="urn:microsoft.com/office/officeart/2005/8/layout/chevronAccent+Icon"/>
    <dgm:cxn modelId="{2C0D99B4-149F-421B-99D6-ABA404929517}" type="presParOf" srcId="{9F8337C6-2543-4B1B-B5BE-B4294229D09A}" destId="{DDA219FB-9BB3-432C-8D67-B4C2BC3CD840}"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5E6E5A-0255-401E-96A8-0C2EF345735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2CA4706-4862-42C7-9093-C1AEBCAA2EDF}">
      <dgm:prSet phldrT="[Text]"/>
      <dgm:spPr/>
      <dgm:t>
        <a:bodyPr/>
        <a:lstStyle/>
        <a:p>
          <a:r>
            <a:rPr lang="en-US" dirty="0"/>
            <a:t>Publicity</a:t>
          </a:r>
        </a:p>
      </dgm:t>
    </dgm:pt>
    <dgm:pt modelId="{AE8E0A2B-C9AD-4F4E-8621-F92D77B0058C}" type="parTrans" cxnId="{91A3E487-CF09-4CF1-8625-F4174CA104E9}">
      <dgm:prSet/>
      <dgm:spPr/>
      <dgm:t>
        <a:bodyPr/>
        <a:lstStyle/>
        <a:p>
          <a:endParaRPr lang="en-US"/>
        </a:p>
      </dgm:t>
    </dgm:pt>
    <dgm:pt modelId="{50C4A0B1-812E-4577-B6E5-3596F1831391}" type="sibTrans" cxnId="{91A3E487-CF09-4CF1-8625-F4174CA104E9}">
      <dgm:prSet/>
      <dgm:spPr/>
      <dgm:t>
        <a:bodyPr/>
        <a:lstStyle/>
        <a:p>
          <a:endParaRPr lang="en-US"/>
        </a:p>
      </dgm:t>
    </dgm:pt>
    <dgm:pt modelId="{3F772396-FAFA-4CB3-A421-F03D791CC4AC}">
      <dgm:prSet phldrT="[Text]"/>
      <dgm:spPr/>
      <dgm:t>
        <a:bodyPr/>
        <a:lstStyle/>
        <a:p>
          <a:r>
            <a:rPr lang="en-US" dirty="0"/>
            <a:t>Announcement on the web site</a:t>
          </a:r>
        </a:p>
      </dgm:t>
    </dgm:pt>
    <dgm:pt modelId="{CA9A3665-9DF4-4DEA-86C9-8136B5C27C6F}" type="parTrans" cxnId="{39625226-A456-41AA-B434-A59FF2B7D98A}">
      <dgm:prSet/>
      <dgm:spPr/>
      <dgm:t>
        <a:bodyPr/>
        <a:lstStyle/>
        <a:p>
          <a:endParaRPr lang="en-US"/>
        </a:p>
      </dgm:t>
    </dgm:pt>
    <dgm:pt modelId="{AAED177A-F20E-41F0-B05F-4F91D70211BD}" type="sibTrans" cxnId="{39625226-A456-41AA-B434-A59FF2B7D98A}">
      <dgm:prSet/>
      <dgm:spPr/>
      <dgm:t>
        <a:bodyPr/>
        <a:lstStyle/>
        <a:p>
          <a:endParaRPr lang="en-US"/>
        </a:p>
      </dgm:t>
    </dgm:pt>
    <dgm:pt modelId="{6C6A1571-6557-47E5-873E-2704C3B64B3E}">
      <dgm:prSet phldrT="[Text]"/>
      <dgm:spPr/>
      <dgm:t>
        <a:bodyPr/>
        <a:lstStyle/>
        <a:p>
          <a:r>
            <a:rPr lang="en-US" dirty="0"/>
            <a:t>Announcement on social media</a:t>
          </a:r>
        </a:p>
      </dgm:t>
    </dgm:pt>
    <dgm:pt modelId="{6E517040-C72D-4537-9B70-F24248D0FDC3}" type="parTrans" cxnId="{D7257918-F31D-4360-8B8A-EA1B2F8C8A8E}">
      <dgm:prSet/>
      <dgm:spPr/>
      <dgm:t>
        <a:bodyPr/>
        <a:lstStyle/>
        <a:p>
          <a:endParaRPr lang="en-US"/>
        </a:p>
      </dgm:t>
    </dgm:pt>
    <dgm:pt modelId="{077309B3-2983-4B63-B498-AA6D7685E449}" type="sibTrans" cxnId="{D7257918-F31D-4360-8B8A-EA1B2F8C8A8E}">
      <dgm:prSet/>
      <dgm:spPr/>
      <dgm:t>
        <a:bodyPr/>
        <a:lstStyle/>
        <a:p>
          <a:endParaRPr lang="en-US"/>
        </a:p>
      </dgm:t>
    </dgm:pt>
    <dgm:pt modelId="{6D26F6CC-215A-4855-8732-62F9BB048F73}" type="pres">
      <dgm:prSet presAssocID="{645E6E5A-0255-401E-96A8-0C2EF3457359}" presName="Name0" presStyleCnt="0">
        <dgm:presLayoutVars>
          <dgm:dir/>
          <dgm:animLvl val="lvl"/>
          <dgm:resizeHandles val="exact"/>
        </dgm:presLayoutVars>
      </dgm:prSet>
      <dgm:spPr/>
    </dgm:pt>
    <dgm:pt modelId="{6D458D1E-E70E-4F2F-BA5F-8C769C5165BD}" type="pres">
      <dgm:prSet presAssocID="{E2CA4706-4862-42C7-9093-C1AEBCAA2EDF}" presName="linNode" presStyleCnt="0"/>
      <dgm:spPr/>
    </dgm:pt>
    <dgm:pt modelId="{43D2778C-C4C4-439F-908F-FCEB06074CB0}" type="pres">
      <dgm:prSet presAssocID="{E2CA4706-4862-42C7-9093-C1AEBCAA2EDF}" presName="parentText" presStyleLbl="node1" presStyleIdx="0" presStyleCnt="1" custScaleX="38700">
        <dgm:presLayoutVars>
          <dgm:chMax val="1"/>
          <dgm:bulletEnabled val="1"/>
        </dgm:presLayoutVars>
      </dgm:prSet>
      <dgm:spPr/>
    </dgm:pt>
    <dgm:pt modelId="{1950C06C-3E4A-4E76-8758-E925FE07C9F5}" type="pres">
      <dgm:prSet presAssocID="{E2CA4706-4862-42C7-9093-C1AEBCAA2EDF}" presName="descendantText" presStyleLbl="alignAccFollowNode1" presStyleIdx="0" presStyleCnt="1">
        <dgm:presLayoutVars>
          <dgm:bulletEnabled val="1"/>
        </dgm:presLayoutVars>
      </dgm:prSet>
      <dgm:spPr/>
    </dgm:pt>
  </dgm:ptLst>
  <dgm:cxnLst>
    <dgm:cxn modelId="{452C76CC-09B8-4A20-BEEB-5F84ED4C8413}" type="presOf" srcId="{645E6E5A-0255-401E-96A8-0C2EF3457359}" destId="{6D26F6CC-215A-4855-8732-62F9BB048F73}" srcOrd="0" destOrd="0" presId="urn:microsoft.com/office/officeart/2005/8/layout/vList5"/>
    <dgm:cxn modelId="{3A60C594-03FD-4ECD-9329-4B64B056D08E}" type="presOf" srcId="{6C6A1571-6557-47E5-873E-2704C3B64B3E}" destId="{1950C06C-3E4A-4E76-8758-E925FE07C9F5}" srcOrd="0" destOrd="1" presId="urn:microsoft.com/office/officeart/2005/8/layout/vList5"/>
    <dgm:cxn modelId="{39625226-A456-41AA-B434-A59FF2B7D98A}" srcId="{E2CA4706-4862-42C7-9093-C1AEBCAA2EDF}" destId="{3F772396-FAFA-4CB3-A421-F03D791CC4AC}" srcOrd="0" destOrd="0" parTransId="{CA9A3665-9DF4-4DEA-86C9-8136B5C27C6F}" sibTransId="{AAED177A-F20E-41F0-B05F-4F91D70211BD}"/>
    <dgm:cxn modelId="{D8CCFFB4-75C3-4448-B0A4-8B3BF87A1DC9}" type="presOf" srcId="{3F772396-FAFA-4CB3-A421-F03D791CC4AC}" destId="{1950C06C-3E4A-4E76-8758-E925FE07C9F5}" srcOrd="0" destOrd="0" presId="urn:microsoft.com/office/officeart/2005/8/layout/vList5"/>
    <dgm:cxn modelId="{BDAF3716-9C03-46F0-9049-12F957AFB73A}" type="presOf" srcId="{E2CA4706-4862-42C7-9093-C1AEBCAA2EDF}" destId="{43D2778C-C4C4-439F-908F-FCEB06074CB0}" srcOrd="0" destOrd="0" presId="urn:microsoft.com/office/officeart/2005/8/layout/vList5"/>
    <dgm:cxn modelId="{91A3E487-CF09-4CF1-8625-F4174CA104E9}" srcId="{645E6E5A-0255-401E-96A8-0C2EF3457359}" destId="{E2CA4706-4862-42C7-9093-C1AEBCAA2EDF}" srcOrd="0" destOrd="0" parTransId="{AE8E0A2B-C9AD-4F4E-8621-F92D77B0058C}" sibTransId="{50C4A0B1-812E-4577-B6E5-3596F1831391}"/>
    <dgm:cxn modelId="{D7257918-F31D-4360-8B8A-EA1B2F8C8A8E}" srcId="{E2CA4706-4862-42C7-9093-C1AEBCAA2EDF}" destId="{6C6A1571-6557-47E5-873E-2704C3B64B3E}" srcOrd="1" destOrd="0" parTransId="{6E517040-C72D-4537-9B70-F24248D0FDC3}" sibTransId="{077309B3-2983-4B63-B498-AA6D7685E449}"/>
    <dgm:cxn modelId="{681BC862-FA0B-4471-9B2E-2778C179E015}" type="presParOf" srcId="{6D26F6CC-215A-4855-8732-62F9BB048F73}" destId="{6D458D1E-E70E-4F2F-BA5F-8C769C5165BD}" srcOrd="0" destOrd="0" presId="urn:microsoft.com/office/officeart/2005/8/layout/vList5"/>
    <dgm:cxn modelId="{2B18A17E-4068-4D65-A42D-FCFF6E4AE718}" type="presParOf" srcId="{6D458D1E-E70E-4F2F-BA5F-8C769C5165BD}" destId="{43D2778C-C4C4-439F-908F-FCEB06074CB0}" srcOrd="0" destOrd="0" presId="urn:microsoft.com/office/officeart/2005/8/layout/vList5"/>
    <dgm:cxn modelId="{188D741D-D836-40BE-A702-509AFBDB19D8}" type="presParOf" srcId="{6D458D1E-E70E-4F2F-BA5F-8C769C5165BD}" destId="{1950C06C-3E4A-4E76-8758-E925FE07C9F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E0244E-AE3E-4D31-8258-C42F12A99A6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EC84663D-60FD-4680-9842-E6BFEC3108C1}">
      <dgm:prSet phldrT="[Text]"/>
      <dgm:spPr/>
      <dgm:t>
        <a:bodyPr/>
        <a:lstStyle/>
        <a:p>
          <a:r>
            <a:rPr lang="en-US" dirty="0"/>
            <a:t>Direct Marketing</a:t>
          </a:r>
        </a:p>
      </dgm:t>
    </dgm:pt>
    <dgm:pt modelId="{9D16F051-1C56-4493-A997-E4A4ECCF556A}" type="parTrans" cxnId="{46DA6487-434F-44E8-BE41-E4971FAD9697}">
      <dgm:prSet/>
      <dgm:spPr/>
      <dgm:t>
        <a:bodyPr/>
        <a:lstStyle/>
        <a:p>
          <a:endParaRPr lang="en-US"/>
        </a:p>
      </dgm:t>
    </dgm:pt>
    <dgm:pt modelId="{7D15EE00-99CA-4E6B-A7BF-C636FFB8505B}" type="sibTrans" cxnId="{46DA6487-434F-44E8-BE41-E4971FAD9697}">
      <dgm:prSet/>
      <dgm:spPr/>
      <dgm:t>
        <a:bodyPr/>
        <a:lstStyle/>
        <a:p>
          <a:endParaRPr lang="en-US"/>
        </a:p>
      </dgm:t>
    </dgm:pt>
    <dgm:pt modelId="{868CC1EE-D4E6-44D8-9468-AAA337608868}">
      <dgm:prSet phldrT="[Text]"/>
      <dgm:spPr/>
      <dgm:t>
        <a:bodyPr/>
        <a:lstStyle/>
        <a:p>
          <a:r>
            <a:rPr lang="en-US" dirty="0"/>
            <a:t>Direct mail delivery</a:t>
          </a:r>
        </a:p>
      </dgm:t>
    </dgm:pt>
    <dgm:pt modelId="{1FCDD9A5-8890-470F-9ABD-12DFB5AA75A5}" type="parTrans" cxnId="{88647752-CE62-4ED7-A9B5-BA851860DBEA}">
      <dgm:prSet/>
      <dgm:spPr/>
      <dgm:t>
        <a:bodyPr/>
        <a:lstStyle/>
        <a:p>
          <a:endParaRPr lang="en-US"/>
        </a:p>
      </dgm:t>
    </dgm:pt>
    <dgm:pt modelId="{7548BAF8-74C4-487A-9F44-0169D2815901}" type="sibTrans" cxnId="{88647752-CE62-4ED7-A9B5-BA851860DBEA}">
      <dgm:prSet/>
      <dgm:spPr/>
      <dgm:t>
        <a:bodyPr/>
        <a:lstStyle/>
        <a:p>
          <a:endParaRPr lang="en-US"/>
        </a:p>
      </dgm:t>
    </dgm:pt>
    <dgm:pt modelId="{AE601C5C-FFA3-4EC3-88B8-D02B5E63A4FC}">
      <dgm:prSet phldrT="[Text]"/>
      <dgm:spPr/>
      <dgm:t>
        <a:bodyPr/>
        <a:lstStyle/>
        <a:p>
          <a:r>
            <a:rPr lang="en-US" dirty="0"/>
            <a:t>Personal Marketing</a:t>
          </a:r>
        </a:p>
      </dgm:t>
    </dgm:pt>
    <dgm:pt modelId="{8B293862-1255-4C1D-AC89-C730AF383A5A}" type="parTrans" cxnId="{34868290-CBF6-4228-BCC7-DE1A3967DD05}">
      <dgm:prSet/>
      <dgm:spPr/>
      <dgm:t>
        <a:bodyPr/>
        <a:lstStyle/>
        <a:p>
          <a:endParaRPr lang="en-US"/>
        </a:p>
      </dgm:t>
    </dgm:pt>
    <dgm:pt modelId="{65BC3C12-CEAF-4D46-82D2-3707DCE6D40A}" type="sibTrans" cxnId="{34868290-CBF6-4228-BCC7-DE1A3967DD05}">
      <dgm:prSet/>
      <dgm:spPr/>
      <dgm:t>
        <a:bodyPr/>
        <a:lstStyle/>
        <a:p>
          <a:endParaRPr lang="en-US"/>
        </a:p>
      </dgm:t>
    </dgm:pt>
    <dgm:pt modelId="{8576F34F-5016-4F9F-AF8B-157778E2F319}">
      <dgm:prSet phldrT="[Text]"/>
      <dgm:spPr/>
      <dgm:t>
        <a:bodyPr/>
        <a:lstStyle/>
        <a:p>
          <a:r>
            <a:rPr lang="en-US" dirty="0"/>
            <a:t>Mouth to mouth</a:t>
          </a:r>
        </a:p>
      </dgm:t>
    </dgm:pt>
    <dgm:pt modelId="{1468DA99-83EB-4BF6-B2D0-A9B2E84E041B}" type="parTrans" cxnId="{8DD8640D-AFCE-4C0B-B7A1-81F598D9803E}">
      <dgm:prSet/>
      <dgm:spPr/>
      <dgm:t>
        <a:bodyPr/>
        <a:lstStyle/>
        <a:p>
          <a:endParaRPr lang="en-US"/>
        </a:p>
      </dgm:t>
    </dgm:pt>
    <dgm:pt modelId="{80C6D01B-7936-4256-82D4-5F61B86DCE88}" type="sibTrans" cxnId="{8DD8640D-AFCE-4C0B-B7A1-81F598D9803E}">
      <dgm:prSet/>
      <dgm:spPr/>
      <dgm:t>
        <a:bodyPr/>
        <a:lstStyle/>
        <a:p>
          <a:endParaRPr lang="en-US"/>
        </a:p>
      </dgm:t>
    </dgm:pt>
    <dgm:pt modelId="{47CE4139-2C87-46E3-8441-EB84B9DF36C2}">
      <dgm:prSet phldrT="[Text]"/>
      <dgm:spPr/>
      <dgm:t>
        <a:bodyPr/>
        <a:lstStyle/>
        <a:p>
          <a:r>
            <a:rPr lang="en-US" dirty="0"/>
            <a:t>WhatsApp group</a:t>
          </a:r>
        </a:p>
      </dgm:t>
    </dgm:pt>
    <dgm:pt modelId="{634DA6FF-9D57-4F0C-9C91-2B341C9F6945}" type="parTrans" cxnId="{9A126A5E-0AAB-4612-AF55-C36D65A3F60E}">
      <dgm:prSet/>
      <dgm:spPr/>
      <dgm:t>
        <a:bodyPr/>
        <a:lstStyle/>
        <a:p>
          <a:endParaRPr lang="en-US"/>
        </a:p>
      </dgm:t>
    </dgm:pt>
    <dgm:pt modelId="{818AAC22-9B4B-45C1-A91E-8DC4D198806B}" type="sibTrans" cxnId="{9A126A5E-0AAB-4612-AF55-C36D65A3F60E}">
      <dgm:prSet/>
      <dgm:spPr/>
      <dgm:t>
        <a:bodyPr/>
        <a:lstStyle/>
        <a:p>
          <a:endParaRPr lang="en-US"/>
        </a:p>
      </dgm:t>
    </dgm:pt>
    <dgm:pt modelId="{411DD7B3-84EF-484E-B181-68ED9630221E}">
      <dgm:prSet phldrT="[Text]"/>
      <dgm:spPr/>
      <dgm:t>
        <a:bodyPr/>
        <a:lstStyle/>
        <a:p>
          <a:r>
            <a:rPr lang="en-US" dirty="0"/>
            <a:t>Advertising</a:t>
          </a:r>
        </a:p>
      </dgm:t>
    </dgm:pt>
    <dgm:pt modelId="{48AA6474-D466-4403-B2F4-EDC919FC44F3}" type="parTrans" cxnId="{0E3F94F8-4FFF-431A-AF2D-226D0624F1D3}">
      <dgm:prSet/>
      <dgm:spPr/>
      <dgm:t>
        <a:bodyPr/>
        <a:lstStyle/>
        <a:p>
          <a:endParaRPr lang="en-US"/>
        </a:p>
      </dgm:t>
    </dgm:pt>
    <dgm:pt modelId="{50BEC95B-9AD3-422F-B6A4-BE2CC1EDB646}" type="sibTrans" cxnId="{0E3F94F8-4FFF-431A-AF2D-226D0624F1D3}">
      <dgm:prSet/>
      <dgm:spPr/>
      <dgm:t>
        <a:bodyPr/>
        <a:lstStyle/>
        <a:p>
          <a:endParaRPr lang="en-US"/>
        </a:p>
      </dgm:t>
    </dgm:pt>
    <dgm:pt modelId="{6581A763-8256-4D7E-B2C2-E585D613650F}">
      <dgm:prSet phldrT="[Text]"/>
      <dgm:spPr/>
      <dgm:t>
        <a:bodyPr/>
        <a:lstStyle/>
        <a:p>
          <a:r>
            <a:rPr lang="en-US" dirty="0"/>
            <a:t>Brochures</a:t>
          </a:r>
        </a:p>
      </dgm:t>
    </dgm:pt>
    <dgm:pt modelId="{C7773736-88A5-43D0-8BB1-417CF7BD7C10}" type="parTrans" cxnId="{FBBE137C-B7A9-4D39-AA1F-615AE801EDA1}">
      <dgm:prSet/>
      <dgm:spPr/>
      <dgm:t>
        <a:bodyPr/>
        <a:lstStyle/>
        <a:p>
          <a:endParaRPr lang="en-US"/>
        </a:p>
      </dgm:t>
    </dgm:pt>
    <dgm:pt modelId="{779EA021-5087-45AD-9544-8A6AA1579FAA}" type="sibTrans" cxnId="{FBBE137C-B7A9-4D39-AA1F-615AE801EDA1}">
      <dgm:prSet/>
      <dgm:spPr/>
      <dgm:t>
        <a:bodyPr/>
        <a:lstStyle/>
        <a:p>
          <a:endParaRPr lang="en-US"/>
        </a:p>
      </dgm:t>
    </dgm:pt>
    <dgm:pt modelId="{4AF641C8-E0A7-4212-A227-C71FE877D34A}">
      <dgm:prSet phldrT="[Text]"/>
      <dgm:spPr/>
      <dgm:t>
        <a:bodyPr/>
        <a:lstStyle/>
        <a:p>
          <a:r>
            <a:rPr lang="en-US" dirty="0"/>
            <a:t>Posters</a:t>
          </a:r>
        </a:p>
      </dgm:t>
    </dgm:pt>
    <dgm:pt modelId="{FEAD625A-2D3C-4A3A-8007-B48D7E40FD24}" type="parTrans" cxnId="{E3CFDFE0-3AC1-412D-A211-E4AC8DF9CFB8}">
      <dgm:prSet/>
      <dgm:spPr/>
      <dgm:t>
        <a:bodyPr/>
        <a:lstStyle/>
        <a:p>
          <a:endParaRPr lang="en-US"/>
        </a:p>
      </dgm:t>
    </dgm:pt>
    <dgm:pt modelId="{7EB7FC5C-B441-4124-B37C-1B903CE90641}" type="sibTrans" cxnId="{E3CFDFE0-3AC1-412D-A211-E4AC8DF9CFB8}">
      <dgm:prSet/>
      <dgm:spPr/>
      <dgm:t>
        <a:bodyPr/>
        <a:lstStyle/>
        <a:p>
          <a:endParaRPr lang="en-US"/>
        </a:p>
      </dgm:t>
    </dgm:pt>
    <dgm:pt modelId="{992BD8A1-F4F9-463E-AF87-47F04847E92D}" type="pres">
      <dgm:prSet presAssocID="{A9E0244E-AE3E-4D31-8258-C42F12A99A63}" presName="Name0" presStyleCnt="0">
        <dgm:presLayoutVars>
          <dgm:dir/>
          <dgm:animLvl val="lvl"/>
          <dgm:resizeHandles val="exact"/>
        </dgm:presLayoutVars>
      </dgm:prSet>
      <dgm:spPr/>
    </dgm:pt>
    <dgm:pt modelId="{1F45E1F0-9E6C-421E-8DEC-90C2C1030EAE}" type="pres">
      <dgm:prSet presAssocID="{EC84663D-60FD-4680-9842-E6BFEC3108C1}" presName="linNode" presStyleCnt="0"/>
      <dgm:spPr/>
    </dgm:pt>
    <dgm:pt modelId="{18B99064-2F16-4EF8-8BC4-AD14F08EBE5D}" type="pres">
      <dgm:prSet presAssocID="{EC84663D-60FD-4680-9842-E6BFEC3108C1}" presName="parentText" presStyleLbl="node1" presStyleIdx="0" presStyleCnt="3" custScaleX="58469">
        <dgm:presLayoutVars>
          <dgm:chMax val="1"/>
          <dgm:bulletEnabled val="1"/>
        </dgm:presLayoutVars>
      </dgm:prSet>
      <dgm:spPr/>
    </dgm:pt>
    <dgm:pt modelId="{E9941E71-1FA2-40D8-A22C-640CFAFFA70F}" type="pres">
      <dgm:prSet presAssocID="{EC84663D-60FD-4680-9842-E6BFEC3108C1}" presName="descendantText" presStyleLbl="alignAccFollowNode1" presStyleIdx="0" presStyleCnt="3" custScaleX="110804" custLinFactNeighborX="-1044" custLinFactNeighborY="-2809">
        <dgm:presLayoutVars>
          <dgm:bulletEnabled val="1"/>
        </dgm:presLayoutVars>
      </dgm:prSet>
      <dgm:spPr/>
    </dgm:pt>
    <dgm:pt modelId="{93AADBC5-D8E3-4E58-827C-7C3D3183C8FA}" type="pres">
      <dgm:prSet presAssocID="{7D15EE00-99CA-4E6B-A7BF-C636FFB8505B}" presName="sp" presStyleCnt="0"/>
      <dgm:spPr/>
    </dgm:pt>
    <dgm:pt modelId="{FA286540-090F-4E2C-AA7D-A0221DE8A48E}" type="pres">
      <dgm:prSet presAssocID="{AE601C5C-FFA3-4EC3-88B8-D02B5E63A4FC}" presName="linNode" presStyleCnt="0"/>
      <dgm:spPr/>
    </dgm:pt>
    <dgm:pt modelId="{315C7F5C-3753-4AC5-B575-97CD349D7AB3}" type="pres">
      <dgm:prSet presAssocID="{AE601C5C-FFA3-4EC3-88B8-D02B5E63A4FC}" presName="parentText" presStyleLbl="node1" presStyleIdx="1" presStyleCnt="3" custScaleX="59011">
        <dgm:presLayoutVars>
          <dgm:chMax val="1"/>
          <dgm:bulletEnabled val="1"/>
        </dgm:presLayoutVars>
      </dgm:prSet>
      <dgm:spPr/>
    </dgm:pt>
    <dgm:pt modelId="{57A5175A-F2A3-4E44-82BB-2D30F085E719}" type="pres">
      <dgm:prSet presAssocID="{AE601C5C-FFA3-4EC3-88B8-D02B5E63A4FC}" presName="descendantText" presStyleLbl="alignAccFollowNode1" presStyleIdx="1" presStyleCnt="3" custScaleX="110604">
        <dgm:presLayoutVars>
          <dgm:bulletEnabled val="1"/>
        </dgm:presLayoutVars>
      </dgm:prSet>
      <dgm:spPr/>
    </dgm:pt>
    <dgm:pt modelId="{E49D0AB8-A406-4FEE-8A03-14FA75260D14}" type="pres">
      <dgm:prSet presAssocID="{65BC3C12-CEAF-4D46-82D2-3707DCE6D40A}" presName="sp" presStyleCnt="0"/>
      <dgm:spPr/>
    </dgm:pt>
    <dgm:pt modelId="{47009DBE-2443-440C-85C1-7B46BB864D4B}" type="pres">
      <dgm:prSet presAssocID="{411DD7B3-84EF-484E-B181-68ED9630221E}" presName="linNode" presStyleCnt="0"/>
      <dgm:spPr/>
    </dgm:pt>
    <dgm:pt modelId="{EBB53018-63B0-4B8C-A794-F30A0D37AF13}" type="pres">
      <dgm:prSet presAssocID="{411DD7B3-84EF-484E-B181-68ED9630221E}" presName="parentText" presStyleLbl="node1" presStyleIdx="2" presStyleCnt="3" custScaleX="59201">
        <dgm:presLayoutVars>
          <dgm:chMax val="1"/>
          <dgm:bulletEnabled val="1"/>
        </dgm:presLayoutVars>
      </dgm:prSet>
      <dgm:spPr/>
    </dgm:pt>
    <dgm:pt modelId="{2F86BCD3-E315-4617-A152-0966EA61CF53}" type="pres">
      <dgm:prSet presAssocID="{411DD7B3-84EF-484E-B181-68ED9630221E}" presName="descendantText" presStyleLbl="alignAccFollowNode1" presStyleIdx="2" presStyleCnt="3" custScaleX="110123">
        <dgm:presLayoutVars>
          <dgm:bulletEnabled val="1"/>
        </dgm:presLayoutVars>
      </dgm:prSet>
      <dgm:spPr/>
    </dgm:pt>
  </dgm:ptLst>
  <dgm:cxnLst>
    <dgm:cxn modelId="{D5600020-E878-4CA7-BA86-10EDDC284AA4}" type="presOf" srcId="{6581A763-8256-4D7E-B2C2-E585D613650F}" destId="{2F86BCD3-E315-4617-A152-0966EA61CF53}" srcOrd="0" destOrd="0" presId="urn:microsoft.com/office/officeart/2005/8/layout/vList5"/>
    <dgm:cxn modelId="{34868290-CBF6-4228-BCC7-DE1A3967DD05}" srcId="{A9E0244E-AE3E-4D31-8258-C42F12A99A63}" destId="{AE601C5C-FFA3-4EC3-88B8-D02B5E63A4FC}" srcOrd="1" destOrd="0" parTransId="{8B293862-1255-4C1D-AC89-C730AF383A5A}" sibTransId="{65BC3C12-CEAF-4D46-82D2-3707DCE6D40A}"/>
    <dgm:cxn modelId="{0E3F94F8-4FFF-431A-AF2D-226D0624F1D3}" srcId="{A9E0244E-AE3E-4D31-8258-C42F12A99A63}" destId="{411DD7B3-84EF-484E-B181-68ED9630221E}" srcOrd="2" destOrd="0" parTransId="{48AA6474-D466-4403-B2F4-EDC919FC44F3}" sibTransId="{50BEC95B-9AD3-422F-B6A4-BE2CC1EDB646}"/>
    <dgm:cxn modelId="{9CBFEB69-6E8B-4E76-9D9B-4BA2246E81B2}" type="presOf" srcId="{8576F34F-5016-4F9F-AF8B-157778E2F319}" destId="{57A5175A-F2A3-4E44-82BB-2D30F085E719}" srcOrd="0" destOrd="0" presId="urn:microsoft.com/office/officeart/2005/8/layout/vList5"/>
    <dgm:cxn modelId="{9A126A5E-0AAB-4612-AF55-C36D65A3F60E}" srcId="{AE601C5C-FFA3-4EC3-88B8-D02B5E63A4FC}" destId="{47CE4139-2C87-46E3-8441-EB84B9DF36C2}" srcOrd="1" destOrd="0" parTransId="{634DA6FF-9D57-4F0C-9C91-2B341C9F6945}" sibTransId="{818AAC22-9B4B-45C1-A91E-8DC4D198806B}"/>
    <dgm:cxn modelId="{06B1870B-A59B-48A7-8F50-AC0DE7C61F0B}" type="presOf" srcId="{A9E0244E-AE3E-4D31-8258-C42F12A99A63}" destId="{992BD8A1-F4F9-463E-AF87-47F04847E92D}" srcOrd="0" destOrd="0" presId="urn:microsoft.com/office/officeart/2005/8/layout/vList5"/>
    <dgm:cxn modelId="{88647752-CE62-4ED7-A9B5-BA851860DBEA}" srcId="{EC84663D-60FD-4680-9842-E6BFEC3108C1}" destId="{868CC1EE-D4E6-44D8-9468-AAA337608868}" srcOrd="0" destOrd="0" parTransId="{1FCDD9A5-8890-470F-9ABD-12DFB5AA75A5}" sibTransId="{7548BAF8-74C4-487A-9F44-0169D2815901}"/>
    <dgm:cxn modelId="{23572644-6DCE-44DB-A60B-E89A6E243FB1}" type="presOf" srcId="{47CE4139-2C87-46E3-8441-EB84B9DF36C2}" destId="{57A5175A-F2A3-4E44-82BB-2D30F085E719}" srcOrd="0" destOrd="1" presId="urn:microsoft.com/office/officeart/2005/8/layout/vList5"/>
    <dgm:cxn modelId="{8DD8640D-AFCE-4C0B-B7A1-81F598D9803E}" srcId="{AE601C5C-FFA3-4EC3-88B8-D02B5E63A4FC}" destId="{8576F34F-5016-4F9F-AF8B-157778E2F319}" srcOrd="0" destOrd="0" parTransId="{1468DA99-83EB-4BF6-B2D0-A9B2E84E041B}" sibTransId="{80C6D01B-7936-4256-82D4-5F61B86DCE88}"/>
    <dgm:cxn modelId="{41C30FB4-62E8-4F2D-8643-C00569E5AFC7}" type="presOf" srcId="{AE601C5C-FFA3-4EC3-88B8-D02B5E63A4FC}" destId="{315C7F5C-3753-4AC5-B575-97CD349D7AB3}" srcOrd="0" destOrd="0" presId="urn:microsoft.com/office/officeart/2005/8/layout/vList5"/>
    <dgm:cxn modelId="{69972B88-0B10-4429-8202-520C148EB783}" type="presOf" srcId="{868CC1EE-D4E6-44D8-9468-AAA337608868}" destId="{E9941E71-1FA2-40D8-A22C-640CFAFFA70F}" srcOrd="0" destOrd="0" presId="urn:microsoft.com/office/officeart/2005/8/layout/vList5"/>
    <dgm:cxn modelId="{9D197C10-F896-40F5-A39A-14B873449CFF}" type="presOf" srcId="{4AF641C8-E0A7-4212-A227-C71FE877D34A}" destId="{2F86BCD3-E315-4617-A152-0966EA61CF53}" srcOrd="0" destOrd="1" presId="urn:microsoft.com/office/officeart/2005/8/layout/vList5"/>
    <dgm:cxn modelId="{46DA6487-434F-44E8-BE41-E4971FAD9697}" srcId="{A9E0244E-AE3E-4D31-8258-C42F12A99A63}" destId="{EC84663D-60FD-4680-9842-E6BFEC3108C1}" srcOrd="0" destOrd="0" parTransId="{9D16F051-1C56-4493-A997-E4A4ECCF556A}" sibTransId="{7D15EE00-99CA-4E6B-A7BF-C636FFB8505B}"/>
    <dgm:cxn modelId="{EBE4AFE9-A87A-43EC-BB22-5E2FD3D0F3BE}" type="presOf" srcId="{EC84663D-60FD-4680-9842-E6BFEC3108C1}" destId="{18B99064-2F16-4EF8-8BC4-AD14F08EBE5D}" srcOrd="0" destOrd="0" presId="urn:microsoft.com/office/officeart/2005/8/layout/vList5"/>
    <dgm:cxn modelId="{E3CFDFE0-3AC1-412D-A211-E4AC8DF9CFB8}" srcId="{411DD7B3-84EF-484E-B181-68ED9630221E}" destId="{4AF641C8-E0A7-4212-A227-C71FE877D34A}" srcOrd="1" destOrd="0" parTransId="{FEAD625A-2D3C-4A3A-8007-B48D7E40FD24}" sibTransId="{7EB7FC5C-B441-4124-B37C-1B903CE90641}"/>
    <dgm:cxn modelId="{0CC6F65B-C587-4D2D-A9C6-2531385362A8}" type="presOf" srcId="{411DD7B3-84EF-484E-B181-68ED9630221E}" destId="{EBB53018-63B0-4B8C-A794-F30A0D37AF13}" srcOrd="0" destOrd="0" presId="urn:microsoft.com/office/officeart/2005/8/layout/vList5"/>
    <dgm:cxn modelId="{FBBE137C-B7A9-4D39-AA1F-615AE801EDA1}" srcId="{411DD7B3-84EF-484E-B181-68ED9630221E}" destId="{6581A763-8256-4D7E-B2C2-E585D613650F}" srcOrd="0" destOrd="0" parTransId="{C7773736-88A5-43D0-8BB1-417CF7BD7C10}" sibTransId="{779EA021-5087-45AD-9544-8A6AA1579FAA}"/>
    <dgm:cxn modelId="{06C30D6E-F13F-41F2-A638-82329C7658D4}" type="presParOf" srcId="{992BD8A1-F4F9-463E-AF87-47F04847E92D}" destId="{1F45E1F0-9E6C-421E-8DEC-90C2C1030EAE}" srcOrd="0" destOrd="0" presId="urn:microsoft.com/office/officeart/2005/8/layout/vList5"/>
    <dgm:cxn modelId="{930023CB-C73E-4810-81EE-8432B81D14DD}" type="presParOf" srcId="{1F45E1F0-9E6C-421E-8DEC-90C2C1030EAE}" destId="{18B99064-2F16-4EF8-8BC4-AD14F08EBE5D}" srcOrd="0" destOrd="0" presId="urn:microsoft.com/office/officeart/2005/8/layout/vList5"/>
    <dgm:cxn modelId="{1C805D0E-AF1A-47CB-AEEF-F31AE041DE18}" type="presParOf" srcId="{1F45E1F0-9E6C-421E-8DEC-90C2C1030EAE}" destId="{E9941E71-1FA2-40D8-A22C-640CFAFFA70F}" srcOrd="1" destOrd="0" presId="urn:microsoft.com/office/officeart/2005/8/layout/vList5"/>
    <dgm:cxn modelId="{1E3BFACC-BF19-4859-9BF8-FB4DCFF24D67}" type="presParOf" srcId="{992BD8A1-F4F9-463E-AF87-47F04847E92D}" destId="{93AADBC5-D8E3-4E58-827C-7C3D3183C8FA}" srcOrd="1" destOrd="0" presId="urn:microsoft.com/office/officeart/2005/8/layout/vList5"/>
    <dgm:cxn modelId="{0C407A67-A33D-4941-A912-BB944957AAE9}" type="presParOf" srcId="{992BD8A1-F4F9-463E-AF87-47F04847E92D}" destId="{FA286540-090F-4E2C-AA7D-A0221DE8A48E}" srcOrd="2" destOrd="0" presId="urn:microsoft.com/office/officeart/2005/8/layout/vList5"/>
    <dgm:cxn modelId="{0E7FF049-D23A-479F-A2ED-183917A20CFD}" type="presParOf" srcId="{FA286540-090F-4E2C-AA7D-A0221DE8A48E}" destId="{315C7F5C-3753-4AC5-B575-97CD349D7AB3}" srcOrd="0" destOrd="0" presId="urn:microsoft.com/office/officeart/2005/8/layout/vList5"/>
    <dgm:cxn modelId="{5883DAB7-0E55-4267-B5D5-FA8C7F615E28}" type="presParOf" srcId="{FA286540-090F-4E2C-AA7D-A0221DE8A48E}" destId="{57A5175A-F2A3-4E44-82BB-2D30F085E719}" srcOrd="1" destOrd="0" presId="urn:microsoft.com/office/officeart/2005/8/layout/vList5"/>
    <dgm:cxn modelId="{E875422E-46BB-4014-9D5D-2E70637DB196}" type="presParOf" srcId="{992BD8A1-F4F9-463E-AF87-47F04847E92D}" destId="{E49D0AB8-A406-4FEE-8A03-14FA75260D14}" srcOrd="3" destOrd="0" presId="urn:microsoft.com/office/officeart/2005/8/layout/vList5"/>
    <dgm:cxn modelId="{2A554D44-D703-47F6-8C30-3B91813DF222}" type="presParOf" srcId="{992BD8A1-F4F9-463E-AF87-47F04847E92D}" destId="{47009DBE-2443-440C-85C1-7B46BB864D4B}" srcOrd="4" destOrd="0" presId="urn:microsoft.com/office/officeart/2005/8/layout/vList5"/>
    <dgm:cxn modelId="{82E98ED5-48D9-4600-A6BC-5BAE7B2B3A88}" type="presParOf" srcId="{47009DBE-2443-440C-85C1-7B46BB864D4B}" destId="{EBB53018-63B0-4B8C-A794-F30A0D37AF13}" srcOrd="0" destOrd="0" presId="urn:microsoft.com/office/officeart/2005/8/layout/vList5"/>
    <dgm:cxn modelId="{01CCDC4B-4C63-4509-8E39-959980DC44C5}" type="presParOf" srcId="{47009DBE-2443-440C-85C1-7B46BB864D4B}" destId="{2F86BCD3-E315-4617-A152-0966EA61CF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0E1E70-C806-4404-9610-FE52B83C841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216B4218-DF16-42EB-BECE-AAE99F2E2C9F}">
      <dgm:prSet phldrT="[Text]"/>
      <dgm:spPr/>
      <dgm:t>
        <a:bodyPr/>
        <a:lstStyle/>
        <a:p>
          <a:r>
            <a:rPr lang="en-US" dirty="0"/>
            <a:t>Supporting factors</a:t>
          </a:r>
        </a:p>
      </dgm:t>
    </dgm:pt>
    <dgm:pt modelId="{23AC666E-74C4-41CE-ABD7-43F0380FDFF4}" type="parTrans" cxnId="{77FEC58B-B370-4FAE-BFCF-229906E54A5E}">
      <dgm:prSet/>
      <dgm:spPr/>
      <dgm:t>
        <a:bodyPr/>
        <a:lstStyle/>
        <a:p>
          <a:endParaRPr lang="en-US"/>
        </a:p>
      </dgm:t>
    </dgm:pt>
    <dgm:pt modelId="{D40B8326-DA7A-49A0-AAB6-54525A37C2ED}" type="sibTrans" cxnId="{77FEC58B-B370-4FAE-BFCF-229906E54A5E}">
      <dgm:prSet/>
      <dgm:spPr/>
      <dgm:t>
        <a:bodyPr/>
        <a:lstStyle/>
        <a:p>
          <a:endParaRPr lang="en-US"/>
        </a:p>
      </dgm:t>
    </dgm:pt>
    <dgm:pt modelId="{E519FA3C-845F-4CA9-AAC3-A8F56616E014}">
      <dgm:prSet phldrT="[Text]"/>
      <dgm:spPr/>
      <dgm:t>
        <a:bodyPr/>
        <a:lstStyle/>
        <a:p>
          <a:r>
            <a:rPr lang="en-US" dirty="0"/>
            <a:t>PDII-LIPI has a </a:t>
          </a:r>
          <a:r>
            <a:rPr lang="en-US" dirty="0" err="1"/>
            <a:t>facebook</a:t>
          </a:r>
          <a:r>
            <a:rPr lang="en-US" dirty="0"/>
            <a:t> account that has been liked by approximately 3000 </a:t>
          </a:r>
          <a:r>
            <a:rPr lang="en-US" dirty="0" err="1"/>
            <a:t>facebook</a:t>
          </a:r>
          <a:r>
            <a:rPr lang="en-US" dirty="0"/>
            <a:t> users</a:t>
          </a:r>
        </a:p>
        <a:p>
          <a:endParaRPr lang="en-US" dirty="0"/>
        </a:p>
      </dgm:t>
    </dgm:pt>
    <dgm:pt modelId="{D7211E9C-6569-4254-974B-8A08F7956D2F}" type="parTrans" cxnId="{CC89FFCC-E495-488E-BF92-4C950739350E}">
      <dgm:prSet/>
      <dgm:spPr/>
      <dgm:t>
        <a:bodyPr/>
        <a:lstStyle/>
        <a:p>
          <a:endParaRPr lang="en-US"/>
        </a:p>
      </dgm:t>
    </dgm:pt>
    <dgm:pt modelId="{A69493B4-E275-4E86-A1A9-EEEEB92B27FD}" type="sibTrans" cxnId="{CC89FFCC-E495-488E-BF92-4C950739350E}">
      <dgm:prSet/>
      <dgm:spPr/>
      <dgm:t>
        <a:bodyPr/>
        <a:lstStyle/>
        <a:p>
          <a:endParaRPr lang="en-US"/>
        </a:p>
      </dgm:t>
    </dgm:pt>
    <dgm:pt modelId="{89E4B997-5759-45E5-B599-740FC01F9328}">
      <dgm:prSet phldrT="[Text]"/>
      <dgm:spPr/>
      <dgm:t>
        <a:bodyPr/>
        <a:lstStyle/>
        <a:p>
          <a:r>
            <a:rPr lang="en-US" dirty="0"/>
            <a:t>PDII-LIPI has an email database of library visitors</a:t>
          </a:r>
        </a:p>
      </dgm:t>
    </dgm:pt>
    <dgm:pt modelId="{5F3EB50B-28D8-4797-A655-5D5D5CFA401C}" type="parTrans" cxnId="{8A5CE8C2-990B-4BBA-8FE9-27A566AA1EAB}">
      <dgm:prSet/>
      <dgm:spPr/>
      <dgm:t>
        <a:bodyPr/>
        <a:lstStyle/>
        <a:p>
          <a:endParaRPr lang="en-US"/>
        </a:p>
      </dgm:t>
    </dgm:pt>
    <dgm:pt modelId="{526F6EBB-816D-477E-8592-25D07BB9E7E1}" type="sibTrans" cxnId="{8A5CE8C2-990B-4BBA-8FE9-27A566AA1EAB}">
      <dgm:prSet/>
      <dgm:spPr/>
      <dgm:t>
        <a:bodyPr/>
        <a:lstStyle/>
        <a:p>
          <a:endParaRPr lang="en-US"/>
        </a:p>
      </dgm:t>
    </dgm:pt>
    <dgm:pt modelId="{D7216D84-2070-4807-BFCD-FBC8BD26130D}">
      <dgm:prSet phldrT="[Text]"/>
      <dgm:spPr/>
      <dgm:t>
        <a:bodyPr/>
        <a:lstStyle/>
        <a:p>
          <a:r>
            <a:rPr lang="en-US" dirty="0"/>
            <a:t>Inhibiting factors</a:t>
          </a:r>
        </a:p>
      </dgm:t>
    </dgm:pt>
    <dgm:pt modelId="{F5840C38-CD22-47AF-87D9-2F970B679D89}" type="parTrans" cxnId="{E898184C-ABD3-4312-BA60-81B92D53A473}">
      <dgm:prSet/>
      <dgm:spPr/>
      <dgm:t>
        <a:bodyPr/>
        <a:lstStyle/>
        <a:p>
          <a:endParaRPr lang="en-US"/>
        </a:p>
      </dgm:t>
    </dgm:pt>
    <dgm:pt modelId="{2AA6E5F4-020B-447D-93DE-BF280E896879}" type="sibTrans" cxnId="{E898184C-ABD3-4312-BA60-81B92D53A473}">
      <dgm:prSet/>
      <dgm:spPr/>
      <dgm:t>
        <a:bodyPr/>
        <a:lstStyle/>
        <a:p>
          <a:endParaRPr lang="en-US"/>
        </a:p>
      </dgm:t>
    </dgm:pt>
    <dgm:pt modelId="{C2ABA76B-E6CD-40D2-BA13-B3D31D2AFB7C}">
      <dgm:prSet phldrT="[Text]"/>
      <dgm:spPr/>
      <dgm:t>
        <a:bodyPr/>
        <a:lstStyle/>
        <a:p>
          <a:r>
            <a:rPr lang="en-US" dirty="0"/>
            <a:t>Server is down or damaged</a:t>
          </a:r>
        </a:p>
      </dgm:t>
    </dgm:pt>
    <dgm:pt modelId="{4ECB2ED5-8289-47CE-A68F-C9536FA88571}" type="parTrans" cxnId="{857AF184-9C0D-40A9-8C64-97D2BDFB4CE1}">
      <dgm:prSet/>
      <dgm:spPr/>
      <dgm:t>
        <a:bodyPr/>
        <a:lstStyle/>
        <a:p>
          <a:endParaRPr lang="en-US"/>
        </a:p>
      </dgm:t>
    </dgm:pt>
    <dgm:pt modelId="{F2B641F8-DBB9-4D68-BEC2-C2F84EC5C03D}" type="sibTrans" cxnId="{857AF184-9C0D-40A9-8C64-97D2BDFB4CE1}">
      <dgm:prSet/>
      <dgm:spPr/>
      <dgm:t>
        <a:bodyPr/>
        <a:lstStyle/>
        <a:p>
          <a:endParaRPr lang="en-US"/>
        </a:p>
      </dgm:t>
    </dgm:pt>
    <dgm:pt modelId="{32071555-B06D-4E0E-8F20-3CBF281C02D6}" type="pres">
      <dgm:prSet presAssocID="{440E1E70-C806-4404-9610-FE52B83C8419}" presName="Name0" presStyleCnt="0">
        <dgm:presLayoutVars>
          <dgm:dir/>
          <dgm:animLvl val="lvl"/>
          <dgm:resizeHandles val="exact"/>
        </dgm:presLayoutVars>
      </dgm:prSet>
      <dgm:spPr/>
    </dgm:pt>
    <dgm:pt modelId="{37009DFA-F057-4430-A512-53F184C7AC4C}" type="pres">
      <dgm:prSet presAssocID="{216B4218-DF16-42EB-BECE-AAE99F2E2C9F}" presName="composite" presStyleCnt="0"/>
      <dgm:spPr/>
    </dgm:pt>
    <dgm:pt modelId="{0C1E7880-6246-4DCC-A525-5B74BDD488B9}" type="pres">
      <dgm:prSet presAssocID="{216B4218-DF16-42EB-BECE-AAE99F2E2C9F}" presName="parTx" presStyleLbl="alignNode1" presStyleIdx="0" presStyleCnt="2">
        <dgm:presLayoutVars>
          <dgm:chMax val="0"/>
          <dgm:chPref val="0"/>
          <dgm:bulletEnabled val="1"/>
        </dgm:presLayoutVars>
      </dgm:prSet>
      <dgm:spPr/>
    </dgm:pt>
    <dgm:pt modelId="{1FF83066-B2B3-450E-8E7A-894B35FB733B}" type="pres">
      <dgm:prSet presAssocID="{216B4218-DF16-42EB-BECE-AAE99F2E2C9F}" presName="desTx" presStyleLbl="alignAccFollowNode1" presStyleIdx="0" presStyleCnt="2">
        <dgm:presLayoutVars>
          <dgm:bulletEnabled val="1"/>
        </dgm:presLayoutVars>
      </dgm:prSet>
      <dgm:spPr/>
    </dgm:pt>
    <dgm:pt modelId="{CBC3BC0F-8BF5-4475-8C0F-6E073280EDFE}" type="pres">
      <dgm:prSet presAssocID="{D40B8326-DA7A-49A0-AAB6-54525A37C2ED}" presName="space" presStyleCnt="0"/>
      <dgm:spPr/>
    </dgm:pt>
    <dgm:pt modelId="{B83325DA-BB4B-4998-A2D9-8F072F9D24AF}" type="pres">
      <dgm:prSet presAssocID="{D7216D84-2070-4807-BFCD-FBC8BD26130D}" presName="composite" presStyleCnt="0"/>
      <dgm:spPr/>
    </dgm:pt>
    <dgm:pt modelId="{7B7FE5AF-771B-4F44-87EC-8318075442A3}" type="pres">
      <dgm:prSet presAssocID="{D7216D84-2070-4807-BFCD-FBC8BD26130D}" presName="parTx" presStyleLbl="alignNode1" presStyleIdx="1" presStyleCnt="2">
        <dgm:presLayoutVars>
          <dgm:chMax val="0"/>
          <dgm:chPref val="0"/>
          <dgm:bulletEnabled val="1"/>
        </dgm:presLayoutVars>
      </dgm:prSet>
      <dgm:spPr/>
    </dgm:pt>
    <dgm:pt modelId="{9DEFAAEF-FF07-4252-8FC1-2DE914DF7908}" type="pres">
      <dgm:prSet presAssocID="{D7216D84-2070-4807-BFCD-FBC8BD26130D}" presName="desTx" presStyleLbl="alignAccFollowNode1" presStyleIdx="1" presStyleCnt="2">
        <dgm:presLayoutVars>
          <dgm:bulletEnabled val="1"/>
        </dgm:presLayoutVars>
      </dgm:prSet>
      <dgm:spPr/>
    </dgm:pt>
  </dgm:ptLst>
  <dgm:cxnLst>
    <dgm:cxn modelId="{8A5CE8C2-990B-4BBA-8FE9-27A566AA1EAB}" srcId="{216B4218-DF16-42EB-BECE-AAE99F2E2C9F}" destId="{89E4B997-5759-45E5-B599-740FC01F9328}" srcOrd="1" destOrd="0" parTransId="{5F3EB50B-28D8-4797-A655-5D5D5CFA401C}" sibTransId="{526F6EBB-816D-477E-8592-25D07BB9E7E1}"/>
    <dgm:cxn modelId="{A1207F48-0401-4A88-91F1-1B613C6BA129}" type="presOf" srcId="{89E4B997-5759-45E5-B599-740FC01F9328}" destId="{1FF83066-B2B3-450E-8E7A-894B35FB733B}" srcOrd="0" destOrd="1" presId="urn:microsoft.com/office/officeart/2005/8/layout/hList1"/>
    <dgm:cxn modelId="{88D52E4F-2814-4E95-B1F0-4390B5AA40F3}" type="presOf" srcId="{216B4218-DF16-42EB-BECE-AAE99F2E2C9F}" destId="{0C1E7880-6246-4DCC-A525-5B74BDD488B9}" srcOrd="0" destOrd="0" presId="urn:microsoft.com/office/officeart/2005/8/layout/hList1"/>
    <dgm:cxn modelId="{50020E50-CFEF-46FB-960E-15730704898B}" type="presOf" srcId="{C2ABA76B-E6CD-40D2-BA13-B3D31D2AFB7C}" destId="{9DEFAAEF-FF07-4252-8FC1-2DE914DF7908}" srcOrd="0" destOrd="0" presId="urn:microsoft.com/office/officeart/2005/8/layout/hList1"/>
    <dgm:cxn modelId="{88140971-E2C5-464A-9187-BE517C18424E}" type="presOf" srcId="{440E1E70-C806-4404-9610-FE52B83C8419}" destId="{32071555-B06D-4E0E-8F20-3CBF281C02D6}" srcOrd="0" destOrd="0" presId="urn:microsoft.com/office/officeart/2005/8/layout/hList1"/>
    <dgm:cxn modelId="{E898184C-ABD3-4312-BA60-81B92D53A473}" srcId="{440E1E70-C806-4404-9610-FE52B83C8419}" destId="{D7216D84-2070-4807-BFCD-FBC8BD26130D}" srcOrd="1" destOrd="0" parTransId="{F5840C38-CD22-47AF-87D9-2F970B679D89}" sibTransId="{2AA6E5F4-020B-447D-93DE-BF280E896879}"/>
    <dgm:cxn modelId="{77FEC58B-B370-4FAE-BFCF-229906E54A5E}" srcId="{440E1E70-C806-4404-9610-FE52B83C8419}" destId="{216B4218-DF16-42EB-BECE-AAE99F2E2C9F}" srcOrd="0" destOrd="0" parTransId="{23AC666E-74C4-41CE-ABD7-43F0380FDFF4}" sibTransId="{D40B8326-DA7A-49A0-AAB6-54525A37C2ED}"/>
    <dgm:cxn modelId="{0C2B9EE1-9594-442A-BB85-49D5A968302C}" type="presOf" srcId="{E519FA3C-845F-4CA9-AAC3-A8F56616E014}" destId="{1FF83066-B2B3-450E-8E7A-894B35FB733B}" srcOrd="0" destOrd="0" presId="urn:microsoft.com/office/officeart/2005/8/layout/hList1"/>
    <dgm:cxn modelId="{929A35A1-134A-4AD1-8CE7-0DD1EE941628}" type="presOf" srcId="{D7216D84-2070-4807-BFCD-FBC8BD26130D}" destId="{7B7FE5AF-771B-4F44-87EC-8318075442A3}" srcOrd="0" destOrd="0" presId="urn:microsoft.com/office/officeart/2005/8/layout/hList1"/>
    <dgm:cxn modelId="{CC89FFCC-E495-488E-BF92-4C950739350E}" srcId="{216B4218-DF16-42EB-BECE-AAE99F2E2C9F}" destId="{E519FA3C-845F-4CA9-AAC3-A8F56616E014}" srcOrd="0" destOrd="0" parTransId="{D7211E9C-6569-4254-974B-8A08F7956D2F}" sibTransId="{A69493B4-E275-4E86-A1A9-EEEEB92B27FD}"/>
    <dgm:cxn modelId="{857AF184-9C0D-40A9-8C64-97D2BDFB4CE1}" srcId="{D7216D84-2070-4807-BFCD-FBC8BD26130D}" destId="{C2ABA76B-E6CD-40D2-BA13-B3D31D2AFB7C}" srcOrd="0" destOrd="0" parTransId="{4ECB2ED5-8289-47CE-A68F-C9536FA88571}" sibTransId="{F2B641F8-DBB9-4D68-BEC2-C2F84EC5C03D}"/>
    <dgm:cxn modelId="{CF2F451C-B429-4DC6-B178-BC74FE3673B4}" type="presParOf" srcId="{32071555-B06D-4E0E-8F20-3CBF281C02D6}" destId="{37009DFA-F057-4430-A512-53F184C7AC4C}" srcOrd="0" destOrd="0" presId="urn:microsoft.com/office/officeart/2005/8/layout/hList1"/>
    <dgm:cxn modelId="{1AD5C31E-8AF3-42E2-912C-78AA3FE395FE}" type="presParOf" srcId="{37009DFA-F057-4430-A512-53F184C7AC4C}" destId="{0C1E7880-6246-4DCC-A525-5B74BDD488B9}" srcOrd="0" destOrd="0" presId="urn:microsoft.com/office/officeart/2005/8/layout/hList1"/>
    <dgm:cxn modelId="{EF492418-4E06-4ACF-99CD-067F913F7092}" type="presParOf" srcId="{37009DFA-F057-4430-A512-53F184C7AC4C}" destId="{1FF83066-B2B3-450E-8E7A-894B35FB733B}" srcOrd="1" destOrd="0" presId="urn:microsoft.com/office/officeart/2005/8/layout/hList1"/>
    <dgm:cxn modelId="{0F87CC17-C925-4914-AB12-FB52ABCD8C24}" type="presParOf" srcId="{32071555-B06D-4E0E-8F20-3CBF281C02D6}" destId="{CBC3BC0F-8BF5-4475-8C0F-6E073280EDFE}" srcOrd="1" destOrd="0" presId="urn:microsoft.com/office/officeart/2005/8/layout/hList1"/>
    <dgm:cxn modelId="{F21B2B5F-9B8D-4BE7-A973-3EEFAFE605BD}" type="presParOf" srcId="{32071555-B06D-4E0E-8F20-3CBF281C02D6}" destId="{B83325DA-BB4B-4998-A2D9-8F072F9D24AF}" srcOrd="2" destOrd="0" presId="urn:microsoft.com/office/officeart/2005/8/layout/hList1"/>
    <dgm:cxn modelId="{DF1FB908-8AA4-49F4-AD73-A9A7A49A7EB1}" type="presParOf" srcId="{B83325DA-BB4B-4998-A2D9-8F072F9D24AF}" destId="{7B7FE5AF-771B-4F44-87EC-8318075442A3}" srcOrd="0" destOrd="0" presId="urn:microsoft.com/office/officeart/2005/8/layout/hList1"/>
    <dgm:cxn modelId="{6E8C4BEE-8C38-4D20-B5B2-E5D0B0C28720}" type="presParOf" srcId="{B83325DA-BB4B-4998-A2D9-8F072F9D24AF}" destId="{9DEFAAEF-FF07-4252-8FC1-2DE914DF790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9D710-E615-49A1-A5ED-1AAE10A2831A}">
      <dsp:nvSpPr>
        <dsp:cNvPr id="0" name=""/>
        <dsp:cNvSpPr/>
      </dsp:nvSpPr>
      <dsp:spPr>
        <a:xfrm rot="5400000">
          <a:off x="6291459" y="-4022311"/>
          <a:ext cx="1186681" cy="953246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Programs presented by libraries that seek to entertain, enlighten, educate, and involve adult and family audiences, primarily in the disciplines of the arts, humanities, sciences, and public policy or com-munity issues. (Deborah,2005)</a:t>
          </a:r>
        </a:p>
      </dsp:txBody>
      <dsp:txXfrm rot="-5400000">
        <a:off x="2118566" y="208511"/>
        <a:ext cx="9474539" cy="1070823"/>
      </dsp:txXfrm>
    </dsp:sp>
    <dsp:sp modelId="{3A32C80F-9465-4B13-A262-F458A989D948}">
      <dsp:nvSpPr>
        <dsp:cNvPr id="0" name=""/>
        <dsp:cNvSpPr/>
      </dsp:nvSpPr>
      <dsp:spPr>
        <a:xfrm>
          <a:off x="306" y="2247"/>
          <a:ext cx="2118259" cy="148335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Cultural Programs</a:t>
          </a:r>
        </a:p>
      </dsp:txBody>
      <dsp:txXfrm>
        <a:off x="72717" y="74658"/>
        <a:ext cx="1973437" cy="1338529"/>
      </dsp:txXfrm>
    </dsp:sp>
    <dsp:sp modelId="{9329E40E-37BB-4D96-B6C6-524918F314C8}">
      <dsp:nvSpPr>
        <dsp:cNvPr id="0" name=""/>
        <dsp:cNvSpPr/>
      </dsp:nvSpPr>
      <dsp:spPr>
        <a:xfrm rot="5400000">
          <a:off x="6309450" y="-2444790"/>
          <a:ext cx="1186681" cy="9492464"/>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 type of library in form by the institutions (of government/private) or companies that deal with or have a specific field mission with the aim to meet the needs in their environment. (</a:t>
          </a:r>
          <a:r>
            <a:rPr lang="en-US" sz="2300" kern="1200" dirty="0" err="1"/>
            <a:t>Sukarman</a:t>
          </a:r>
          <a:r>
            <a:rPr lang="en-US" sz="2300" kern="1200" dirty="0"/>
            <a:t>, 2000). </a:t>
          </a:r>
        </a:p>
      </dsp:txBody>
      <dsp:txXfrm rot="-5400000">
        <a:off x="2156559" y="1766030"/>
        <a:ext cx="9434535" cy="1070823"/>
      </dsp:txXfrm>
    </dsp:sp>
    <dsp:sp modelId="{58101DAB-6A9A-4D38-AFF1-8CA151AC9B6B}">
      <dsp:nvSpPr>
        <dsp:cNvPr id="0" name=""/>
        <dsp:cNvSpPr/>
      </dsp:nvSpPr>
      <dsp:spPr>
        <a:xfrm>
          <a:off x="306" y="1559766"/>
          <a:ext cx="2156252" cy="148335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Special </a:t>
          </a:r>
          <a:r>
            <a:rPr lang="en-US" sz="2200" kern="1200" dirty="0"/>
            <a:t>Library</a:t>
          </a:r>
        </a:p>
      </dsp:txBody>
      <dsp:txXfrm>
        <a:off x="72717" y="1632177"/>
        <a:ext cx="2011430" cy="1338529"/>
      </dsp:txXfrm>
    </dsp:sp>
    <dsp:sp modelId="{911110B9-D8C2-4B1D-923F-FE9FC802CBD1}">
      <dsp:nvSpPr>
        <dsp:cNvPr id="0" name=""/>
        <dsp:cNvSpPr/>
      </dsp:nvSpPr>
      <dsp:spPr>
        <a:xfrm rot="5400000">
          <a:off x="6344366" y="-854698"/>
          <a:ext cx="1186681" cy="9427319"/>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 process of exchange of information is done in a persuasive marketing process so that it can run effectively and efficiently. (William,1984)</a:t>
          </a:r>
        </a:p>
      </dsp:txBody>
      <dsp:txXfrm rot="-5400000">
        <a:off x="2224048" y="3323549"/>
        <a:ext cx="9369390" cy="1070823"/>
      </dsp:txXfrm>
    </dsp:sp>
    <dsp:sp modelId="{3EF00972-C5BD-4431-B718-930AA881D43D}">
      <dsp:nvSpPr>
        <dsp:cNvPr id="0" name=""/>
        <dsp:cNvSpPr/>
      </dsp:nvSpPr>
      <dsp:spPr>
        <a:xfrm>
          <a:off x="306" y="3117285"/>
          <a:ext cx="2223740" cy="148335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Marketing</a:t>
          </a:r>
          <a:r>
            <a:rPr lang="en-US" sz="2000" kern="1200" dirty="0"/>
            <a:t> communications</a:t>
          </a:r>
        </a:p>
      </dsp:txBody>
      <dsp:txXfrm>
        <a:off x="72717" y="3189696"/>
        <a:ext cx="2078918" cy="133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66F5-B44A-4F41-8DA7-9F8778FB8F02}">
      <dsp:nvSpPr>
        <dsp:cNvPr id="0" name=""/>
        <dsp:cNvSpPr/>
      </dsp:nvSpPr>
      <dsp:spPr>
        <a:xfrm rot="5400000">
          <a:off x="-223456" y="226620"/>
          <a:ext cx="1489708" cy="1042795"/>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Publicity</a:t>
          </a:r>
        </a:p>
      </dsp:txBody>
      <dsp:txXfrm rot="-5400000">
        <a:off x="1" y="524562"/>
        <a:ext cx="1042795" cy="446913"/>
      </dsp:txXfrm>
    </dsp:sp>
    <dsp:sp modelId="{5C8F703D-8383-4BD0-A211-A2D46965307D}">
      <dsp:nvSpPr>
        <dsp:cNvPr id="0" name=""/>
        <dsp:cNvSpPr/>
      </dsp:nvSpPr>
      <dsp:spPr>
        <a:xfrm rot="5400000">
          <a:off x="6133242" y="-5087283"/>
          <a:ext cx="968310" cy="11149204"/>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The publicity can be done by sending an announcement related to the event which will be held through the media such as newspaper and magazine articles, announcements on websites, radio and television programs, web publicity, public service announcements and letters to the editor.</a:t>
          </a:r>
        </a:p>
      </dsp:txBody>
      <dsp:txXfrm rot="-5400000">
        <a:off x="1042796" y="50432"/>
        <a:ext cx="11101935" cy="873772"/>
      </dsp:txXfrm>
    </dsp:sp>
    <dsp:sp modelId="{83892EF4-03D5-4799-9911-CBE3700744DB}">
      <dsp:nvSpPr>
        <dsp:cNvPr id="0" name=""/>
        <dsp:cNvSpPr/>
      </dsp:nvSpPr>
      <dsp:spPr>
        <a:xfrm rot="5400000">
          <a:off x="-223456" y="1572086"/>
          <a:ext cx="1489708" cy="1042795"/>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Direct </a:t>
          </a:r>
          <a:r>
            <a:rPr lang="en-US" sz="2000" kern="1200" dirty="0"/>
            <a:t>Marketing</a:t>
          </a:r>
        </a:p>
      </dsp:txBody>
      <dsp:txXfrm rot="-5400000">
        <a:off x="1" y="1870028"/>
        <a:ext cx="1042795" cy="446913"/>
      </dsp:txXfrm>
    </dsp:sp>
    <dsp:sp modelId="{BE48997B-DC1B-44AB-9FD0-D8158C61C660}">
      <dsp:nvSpPr>
        <dsp:cNvPr id="0" name=""/>
        <dsp:cNvSpPr/>
      </dsp:nvSpPr>
      <dsp:spPr>
        <a:xfrm rot="5400000">
          <a:off x="6132988" y="-3741561"/>
          <a:ext cx="968819" cy="11149204"/>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Direct marketing are done by direct mail, mass e-mail messages, and web marketing.</a:t>
          </a:r>
        </a:p>
      </dsp:txBody>
      <dsp:txXfrm rot="-5400000">
        <a:off x="1042796" y="1395925"/>
        <a:ext cx="11101910" cy="874231"/>
      </dsp:txXfrm>
    </dsp:sp>
    <dsp:sp modelId="{A518A36B-0639-46D2-8E98-198281E79A04}">
      <dsp:nvSpPr>
        <dsp:cNvPr id="0" name=""/>
        <dsp:cNvSpPr/>
      </dsp:nvSpPr>
      <dsp:spPr>
        <a:xfrm rot="5400000">
          <a:off x="-223456" y="2917553"/>
          <a:ext cx="1489708" cy="104279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Personal</a:t>
          </a:r>
          <a:r>
            <a:rPr lang="en-US" sz="1700" kern="1200" dirty="0"/>
            <a:t> </a:t>
          </a:r>
          <a:r>
            <a:rPr lang="en-US" sz="2000" kern="1200" dirty="0"/>
            <a:t>Contact</a:t>
          </a:r>
        </a:p>
      </dsp:txBody>
      <dsp:txXfrm rot="-5400000">
        <a:off x="1" y="3215495"/>
        <a:ext cx="1042795" cy="446913"/>
      </dsp:txXfrm>
    </dsp:sp>
    <dsp:sp modelId="{0A9917DB-95E2-44E9-AEEB-B62F5556A1C2}">
      <dsp:nvSpPr>
        <dsp:cNvPr id="0" name=""/>
        <dsp:cNvSpPr/>
      </dsp:nvSpPr>
      <dsp:spPr>
        <a:xfrm rot="5400000">
          <a:off x="6133242" y="-2396349"/>
          <a:ext cx="968310" cy="11149204"/>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Personal contact can be done through the mouth to mouth, the announcement in front of the public, phone, email, letter</a:t>
          </a:r>
        </a:p>
      </dsp:txBody>
      <dsp:txXfrm rot="-5400000">
        <a:off x="1042796" y="2741366"/>
        <a:ext cx="11101935" cy="873772"/>
      </dsp:txXfrm>
    </dsp:sp>
    <dsp:sp modelId="{875B47F6-A9D3-4655-B9D4-C06E135E99A4}">
      <dsp:nvSpPr>
        <dsp:cNvPr id="0" name=""/>
        <dsp:cNvSpPr/>
      </dsp:nvSpPr>
      <dsp:spPr>
        <a:xfrm rot="5400000">
          <a:off x="-223456" y="4263020"/>
          <a:ext cx="1489708" cy="1042795"/>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Advertising</a:t>
          </a:r>
        </a:p>
      </dsp:txBody>
      <dsp:txXfrm rot="-5400000">
        <a:off x="1" y="4560962"/>
        <a:ext cx="1042795" cy="446913"/>
      </dsp:txXfrm>
    </dsp:sp>
    <dsp:sp modelId="{37FE0FA2-5DE5-4943-84E7-B2FBEFC23163}">
      <dsp:nvSpPr>
        <dsp:cNvPr id="0" name=""/>
        <dsp:cNvSpPr/>
      </dsp:nvSpPr>
      <dsp:spPr>
        <a:xfrm rot="5400000">
          <a:off x="6133242" y="-1050883"/>
          <a:ext cx="968310" cy="11149204"/>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Advertising can be done through printed ads, TV and radio ads, banners, brochures, bookmarks, posters</a:t>
          </a:r>
        </a:p>
      </dsp:txBody>
      <dsp:txXfrm rot="-5400000">
        <a:off x="1042796" y="4086832"/>
        <a:ext cx="11101935" cy="873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B02FF-5C3D-4F77-A10B-25D52FBFE14A}">
      <dsp:nvSpPr>
        <dsp:cNvPr id="0" name=""/>
        <dsp:cNvSpPr/>
      </dsp:nvSpPr>
      <dsp:spPr>
        <a:xfrm>
          <a:off x="1139" y="1320911"/>
          <a:ext cx="2861971" cy="1104721"/>
        </a:xfrm>
        <a:prstGeom prst="chevron">
          <a:avLst>
            <a:gd name="adj" fmla="val 4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E9576-B99D-4116-B0A3-7B227CFDDD77}">
      <dsp:nvSpPr>
        <dsp:cNvPr id="0" name=""/>
        <dsp:cNvSpPr/>
      </dsp:nvSpPr>
      <dsp:spPr>
        <a:xfrm>
          <a:off x="764331" y="1597092"/>
          <a:ext cx="2416776" cy="1104721"/>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Qualitative approach</a:t>
          </a:r>
        </a:p>
      </dsp:txBody>
      <dsp:txXfrm>
        <a:off x="796687" y="1629448"/>
        <a:ext cx="2352064" cy="1040009"/>
      </dsp:txXfrm>
    </dsp:sp>
    <dsp:sp modelId="{1DE2D52D-0807-4AB3-A465-7943271CC8F5}">
      <dsp:nvSpPr>
        <dsp:cNvPr id="0" name=""/>
        <dsp:cNvSpPr/>
      </dsp:nvSpPr>
      <dsp:spPr>
        <a:xfrm>
          <a:off x="3270146" y="1320911"/>
          <a:ext cx="2861971" cy="1104721"/>
        </a:xfrm>
        <a:prstGeom prst="chevron">
          <a:avLst>
            <a:gd name="adj" fmla="val 4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C4AF8-03B5-490C-9A58-83B79AF71C32}">
      <dsp:nvSpPr>
        <dsp:cNvPr id="0" name=""/>
        <dsp:cNvSpPr/>
      </dsp:nvSpPr>
      <dsp:spPr>
        <a:xfrm>
          <a:off x="4033339" y="1597092"/>
          <a:ext cx="2416776" cy="1104721"/>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Observation</a:t>
          </a:r>
        </a:p>
      </dsp:txBody>
      <dsp:txXfrm>
        <a:off x="4065695" y="1629448"/>
        <a:ext cx="2352064" cy="1040009"/>
      </dsp:txXfrm>
    </dsp:sp>
    <dsp:sp modelId="{66376D48-3DDD-4D5C-9F3F-A2DB9A4D5E9B}">
      <dsp:nvSpPr>
        <dsp:cNvPr id="0" name=""/>
        <dsp:cNvSpPr/>
      </dsp:nvSpPr>
      <dsp:spPr>
        <a:xfrm>
          <a:off x="6539154" y="1320911"/>
          <a:ext cx="2861971" cy="1104721"/>
        </a:xfrm>
        <a:prstGeom prst="chevron">
          <a:avLst>
            <a:gd name="adj" fmla="val 4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A219FB-9BB3-432C-8D67-B4C2BC3CD840}">
      <dsp:nvSpPr>
        <dsp:cNvPr id="0" name=""/>
        <dsp:cNvSpPr/>
      </dsp:nvSpPr>
      <dsp:spPr>
        <a:xfrm>
          <a:off x="7302346" y="1597092"/>
          <a:ext cx="2416776" cy="1104721"/>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Interview</a:t>
          </a:r>
        </a:p>
      </dsp:txBody>
      <dsp:txXfrm>
        <a:off x="7334702" y="1629448"/>
        <a:ext cx="2352064" cy="1040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0C06C-3E4A-4E76-8758-E925FE07C9F5}">
      <dsp:nvSpPr>
        <dsp:cNvPr id="0" name=""/>
        <dsp:cNvSpPr/>
      </dsp:nvSpPr>
      <dsp:spPr>
        <a:xfrm rot="5400000">
          <a:off x="7074559" y="-3585002"/>
          <a:ext cx="1130531" cy="858316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Announcement on the web site</a:t>
          </a:r>
        </a:p>
        <a:p>
          <a:pPr marL="285750" lvl="1" indent="-285750" algn="l" defTabSz="1466850">
            <a:lnSpc>
              <a:spcPct val="90000"/>
            </a:lnSpc>
            <a:spcBef>
              <a:spcPct val="0"/>
            </a:spcBef>
            <a:spcAft>
              <a:spcPct val="15000"/>
            </a:spcAft>
            <a:buChar char="•"/>
          </a:pPr>
          <a:r>
            <a:rPr lang="en-US" sz="3300" kern="1200" dirty="0"/>
            <a:t>Announcement on social media</a:t>
          </a:r>
        </a:p>
      </dsp:txBody>
      <dsp:txXfrm rot="-5400000">
        <a:off x="3348241" y="196504"/>
        <a:ext cx="8527980" cy="1020155"/>
      </dsp:txXfrm>
    </dsp:sp>
    <dsp:sp modelId="{43D2778C-C4C4-439F-908F-FCEB06074CB0}">
      <dsp:nvSpPr>
        <dsp:cNvPr id="0" name=""/>
        <dsp:cNvSpPr/>
      </dsp:nvSpPr>
      <dsp:spPr>
        <a:xfrm>
          <a:off x="1479791" y="0"/>
          <a:ext cx="1868448" cy="14131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Publicity</a:t>
          </a:r>
        </a:p>
      </dsp:txBody>
      <dsp:txXfrm>
        <a:off x="1548776" y="68985"/>
        <a:ext cx="1730478" cy="12751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41E71-1FA2-40D8-A22C-640CFAFFA70F}">
      <dsp:nvSpPr>
        <dsp:cNvPr id="0" name=""/>
        <dsp:cNvSpPr/>
      </dsp:nvSpPr>
      <dsp:spPr>
        <a:xfrm rot="5400000">
          <a:off x="6022893" y="-3211531"/>
          <a:ext cx="1121829" cy="7766575"/>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Direct mail delivery</a:t>
          </a:r>
        </a:p>
      </dsp:txBody>
      <dsp:txXfrm rot="-5400000">
        <a:off x="2700521" y="165604"/>
        <a:ext cx="7711812" cy="1012303"/>
      </dsp:txXfrm>
    </dsp:sp>
    <dsp:sp modelId="{18B99064-2F16-4EF8-8BC4-AD14F08EBE5D}">
      <dsp:nvSpPr>
        <dsp:cNvPr id="0" name=""/>
        <dsp:cNvSpPr/>
      </dsp:nvSpPr>
      <dsp:spPr>
        <a:xfrm>
          <a:off x="436409" y="2124"/>
          <a:ext cx="2305272" cy="140228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Direct Marketing</a:t>
          </a:r>
        </a:p>
      </dsp:txBody>
      <dsp:txXfrm>
        <a:off x="504863" y="70578"/>
        <a:ext cx="2168364" cy="1265378"/>
      </dsp:txXfrm>
    </dsp:sp>
    <dsp:sp modelId="{57A5175A-F2A3-4E44-82BB-2D30F085E719}">
      <dsp:nvSpPr>
        <dsp:cNvPr id="0" name=""/>
        <dsp:cNvSpPr/>
      </dsp:nvSpPr>
      <dsp:spPr>
        <a:xfrm rot="5400000">
          <a:off x="6078415" y="-1700609"/>
          <a:ext cx="1121829" cy="775255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Mouth to mouth</a:t>
          </a:r>
        </a:p>
        <a:p>
          <a:pPr marL="285750" lvl="1" indent="-285750" algn="l" defTabSz="1422400">
            <a:lnSpc>
              <a:spcPct val="90000"/>
            </a:lnSpc>
            <a:spcBef>
              <a:spcPct val="0"/>
            </a:spcBef>
            <a:spcAft>
              <a:spcPct val="15000"/>
            </a:spcAft>
            <a:buChar char="•"/>
          </a:pPr>
          <a:r>
            <a:rPr lang="en-US" sz="3200" kern="1200" dirty="0"/>
            <a:t>WhatsApp group</a:t>
          </a:r>
        </a:p>
      </dsp:txBody>
      <dsp:txXfrm rot="-5400000">
        <a:off x="2763052" y="1669517"/>
        <a:ext cx="7697793" cy="1012303"/>
      </dsp:txXfrm>
    </dsp:sp>
    <dsp:sp modelId="{315C7F5C-3753-4AC5-B575-97CD349D7AB3}">
      <dsp:nvSpPr>
        <dsp:cNvPr id="0" name=""/>
        <dsp:cNvSpPr/>
      </dsp:nvSpPr>
      <dsp:spPr>
        <a:xfrm>
          <a:off x="436409" y="1474525"/>
          <a:ext cx="2326642" cy="140228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Personal Marketing</a:t>
          </a:r>
        </a:p>
      </dsp:txBody>
      <dsp:txXfrm>
        <a:off x="504863" y="1542979"/>
        <a:ext cx="2189734" cy="1265378"/>
      </dsp:txXfrm>
    </dsp:sp>
    <dsp:sp modelId="{2F86BCD3-E315-4617-A152-0966EA61CF53}">
      <dsp:nvSpPr>
        <dsp:cNvPr id="0" name=""/>
        <dsp:cNvSpPr/>
      </dsp:nvSpPr>
      <dsp:spPr>
        <a:xfrm rot="5400000">
          <a:off x="6069049" y="-211351"/>
          <a:ext cx="1121829" cy="771884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Brochures</a:t>
          </a:r>
        </a:p>
        <a:p>
          <a:pPr marL="285750" lvl="1" indent="-285750" algn="l" defTabSz="1422400">
            <a:lnSpc>
              <a:spcPct val="90000"/>
            </a:lnSpc>
            <a:spcBef>
              <a:spcPct val="0"/>
            </a:spcBef>
            <a:spcAft>
              <a:spcPct val="15000"/>
            </a:spcAft>
            <a:buChar char="•"/>
          </a:pPr>
          <a:r>
            <a:rPr lang="en-US" sz="3200" kern="1200" dirty="0"/>
            <a:t>Posters</a:t>
          </a:r>
        </a:p>
      </dsp:txBody>
      <dsp:txXfrm rot="-5400000">
        <a:off x="2770543" y="3141918"/>
        <a:ext cx="7664079" cy="1012303"/>
      </dsp:txXfrm>
    </dsp:sp>
    <dsp:sp modelId="{EBB53018-63B0-4B8C-A794-F30A0D37AF13}">
      <dsp:nvSpPr>
        <dsp:cNvPr id="0" name=""/>
        <dsp:cNvSpPr/>
      </dsp:nvSpPr>
      <dsp:spPr>
        <a:xfrm>
          <a:off x="436409" y="2946926"/>
          <a:ext cx="2334133" cy="140228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Advertising</a:t>
          </a:r>
        </a:p>
      </dsp:txBody>
      <dsp:txXfrm>
        <a:off x="504863" y="3015380"/>
        <a:ext cx="2197225"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7880-6246-4DCC-A525-5B74BDD488B9}">
      <dsp:nvSpPr>
        <dsp:cNvPr id="0" name=""/>
        <dsp:cNvSpPr/>
      </dsp:nvSpPr>
      <dsp:spPr>
        <a:xfrm>
          <a:off x="47" y="109392"/>
          <a:ext cx="4542134" cy="806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Supporting factors</a:t>
          </a:r>
        </a:p>
      </dsp:txBody>
      <dsp:txXfrm>
        <a:off x="47" y="109392"/>
        <a:ext cx="4542134" cy="806400"/>
      </dsp:txXfrm>
    </dsp:sp>
    <dsp:sp modelId="{1FF83066-B2B3-450E-8E7A-894B35FB733B}">
      <dsp:nvSpPr>
        <dsp:cNvPr id="0" name=""/>
        <dsp:cNvSpPr/>
      </dsp:nvSpPr>
      <dsp:spPr>
        <a:xfrm>
          <a:off x="47" y="915792"/>
          <a:ext cx="4542134" cy="299753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PDII-LIPI has a </a:t>
          </a:r>
          <a:r>
            <a:rPr lang="en-US" sz="2800" kern="1200" dirty="0" err="1"/>
            <a:t>facebook</a:t>
          </a:r>
          <a:r>
            <a:rPr lang="en-US" sz="2800" kern="1200" dirty="0"/>
            <a:t> account that has been liked by approximately 3000 </a:t>
          </a:r>
          <a:r>
            <a:rPr lang="en-US" sz="2800" kern="1200" dirty="0" err="1"/>
            <a:t>facebook</a:t>
          </a:r>
          <a:r>
            <a:rPr lang="en-US" sz="2800" kern="1200" dirty="0"/>
            <a:t> users</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PDII-LIPI has an email database of library visitors</a:t>
          </a:r>
        </a:p>
      </dsp:txBody>
      <dsp:txXfrm>
        <a:off x="47" y="915792"/>
        <a:ext cx="4542134" cy="2997539"/>
      </dsp:txXfrm>
    </dsp:sp>
    <dsp:sp modelId="{7B7FE5AF-771B-4F44-87EC-8318075442A3}">
      <dsp:nvSpPr>
        <dsp:cNvPr id="0" name=""/>
        <dsp:cNvSpPr/>
      </dsp:nvSpPr>
      <dsp:spPr>
        <a:xfrm>
          <a:off x="5178080" y="109392"/>
          <a:ext cx="4542134" cy="806400"/>
        </a:xfrm>
        <a:prstGeom prst="rect">
          <a:avLst/>
        </a:prstGeom>
        <a:solidFill>
          <a:schemeClr val="accent2">
            <a:hueOff val="1195599"/>
            <a:satOff val="735"/>
            <a:lumOff val="9608"/>
            <a:alphaOff val="0"/>
          </a:schemeClr>
        </a:solidFill>
        <a:ln w="15875" cap="flat" cmpd="sng" algn="ctr">
          <a:solidFill>
            <a:schemeClr val="accent2">
              <a:hueOff val="1195599"/>
              <a:satOff val="735"/>
              <a:lumOff val="96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Inhibiting factors</a:t>
          </a:r>
        </a:p>
      </dsp:txBody>
      <dsp:txXfrm>
        <a:off x="5178080" y="109392"/>
        <a:ext cx="4542134" cy="806400"/>
      </dsp:txXfrm>
    </dsp:sp>
    <dsp:sp modelId="{9DEFAAEF-FF07-4252-8FC1-2DE914DF7908}">
      <dsp:nvSpPr>
        <dsp:cNvPr id="0" name=""/>
        <dsp:cNvSpPr/>
      </dsp:nvSpPr>
      <dsp:spPr>
        <a:xfrm>
          <a:off x="5178080" y="915792"/>
          <a:ext cx="4542134" cy="2997539"/>
        </a:xfrm>
        <a:prstGeom prst="rect">
          <a:avLst/>
        </a:prstGeom>
        <a:solidFill>
          <a:schemeClr val="accent2">
            <a:tint val="40000"/>
            <a:alpha val="90000"/>
            <a:hueOff val="1588271"/>
            <a:satOff val="4783"/>
            <a:lumOff val="1387"/>
            <a:alphaOff val="0"/>
          </a:schemeClr>
        </a:solidFill>
        <a:ln w="15875" cap="flat" cmpd="sng" algn="ctr">
          <a:solidFill>
            <a:schemeClr val="accent2">
              <a:tint val="40000"/>
              <a:alpha val="90000"/>
              <a:hueOff val="1588271"/>
              <a:satOff val="4783"/>
              <a:lumOff val="13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Server is down or damaged</a:t>
          </a:r>
        </a:p>
      </dsp:txBody>
      <dsp:txXfrm>
        <a:off x="5178080" y="915792"/>
        <a:ext cx="4542134" cy="29975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F63D9-11A5-4500-B420-A42DC31272D6}"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5525B-4FC0-46C5-816C-CC84039F7647}" type="slidenum">
              <a:rPr lang="en-US" smtClean="0"/>
              <a:t>‹#›</a:t>
            </a:fld>
            <a:endParaRPr lang="en-US"/>
          </a:p>
        </p:txBody>
      </p:sp>
    </p:spTree>
    <p:extLst>
      <p:ext uri="{BB962C8B-B14F-4D97-AF65-F5344CB8AC3E}">
        <p14:creationId xmlns:p14="http://schemas.microsoft.com/office/powerpoint/2010/main" val="413218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use of social media as a media publication, PDII-LIPI using </a:t>
            </a:r>
            <a:r>
              <a:rPr lang="en-US" sz="1200" kern="1200" dirty="0" err="1">
                <a:solidFill>
                  <a:schemeClr val="tx1"/>
                </a:solidFill>
                <a:effectLst/>
                <a:latin typeface="+mn-lt"/>
                <a:ea typeface="+mn-ea"/>
                <a:cs typeface="+mn-cs"/>
              </a:rPr>
              <a:t>facebook</a:t>
            </a:r>
            <a:r>
              <a:rPr lang="en-US" sz="1200" kern="1200" dirty="0">
                <a:solidFill>
                  <a:schemeClr val="tx1"/>
                </a:solidFill>
                <a:effectLst/>
                <a:latin typeface="+mn-lt"/>
                <a:ea typeface="+mn-ea"/>
                <a:cs typeface="+mn-cs"/>
              </a:rPr>
              <a:t> to publish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 </a:t>
            </a:r>
            <a:r>
              <a:rPr lang="en-US" sz="1200" kern="1200" dirty="0">
                <a:solidFill>
                  <a:schemeClr val="tx1"/>
                </a:solidFill>
                <a:effectLst/>
                <a:latin typeface="+mn-lt"/>
                <a:ea typeface="+mn-ea"/>
                <a:cs typeface="+mn-cs"/>
              </a:rPr>
              <a:t>There are four times posted on </a:t>
            </a:r>
            <a:r>
              <a:rPr lang="en-US" sz="1200" kern="1200" dirty="0" err="1">
                <a:solidFill>
                  <a:schemeClr val="tx1"/>
                </a:solidFill>
                <a:effectLst/>
                <a:latin typeface="+mn-lt"/>
                <a:ea typeface="+mn-ea"/>
                <a:cs typeface="+mn-cs"/>
              </a:rPr>
              <a:t>facebook</a:t>
            </a:r>
            <a:r>
              <a:rPr lang="en-US" sz="1200" kern="1200" dirty="0">
                <a:solidFill>
                  <a:schemeClr val="tx1"/>
                </a:solidFill>
                <a:effectLst/>
                <a:latin typeface="+mn-lt"/>
                <a:ea typeface="+mn-ea"/>
                <a:cs typeface="+mn-cs"/>
              </a:rPr>
              <a:t> PDII-LIPI counted from January 2016 until the day of this event that is on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11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August contents promote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pursuits. But in the use of social media as a media publication of PDII-LIPI does not take advantage of the social media other than </a:t>
            </a:r>
            <a:r>
              <a:rPr lang="en-US" sz="1200" kern="1200" dirty="0" err="1">
                <a:solidFill>
                  <a:schemeClr val="tx1"/>
                </a:solidFill>
                <a:effectLst/>
                <a:latin typeface="+mn-lt"/>
                <a:ea typeface="+mn-ea"/>
                <a:cs typeface="+mn-cs"/>
              </a:rPr>
              <a:t>facebook</a:t>
            </a:r>
            <a:r>
              <a:rPr lang="en-US" sz="1200" kern="1200" dirty="0">
                <a:solidFill>
                  <a:schemeClr val="tx1"/>
                </a:solidFill>
                <a:effectLst/>
                <a:latin typeface="+mn-lt"/>
                <a:ea typeface="+mn-ea"/>
                <a:cs typeface="+mn-cs"/>
              </a:rPr>
              <a:t>. The publication of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does not perform the publication through social media twitter. Visible on the Twitter account of PDII-LIPI namely @PDIILIPI no tweets that contain about the publication of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Even in August month where the holding of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no Tweets posted on Twitter account of PDII-LIPI.</a:t>
            </a:r>
          </a:p>
          <a:p>
            <a:endParaRPr lang="en-US" dirty="0"/>
          </a:p>
        </p:txBody>
      </p:sp>
      <p:sp>
        <p:nvSpPr>
          <p:cNvPr id="4" name="Slide Number Placeholder 3"/>
          <p:cNvSpPr>
            <a:spLocks noGrp="1"/>
          </p:cNvSpPr>
          <p:nvPr>
            <p:ph type="sldNum" sz="quarter" idx="10"/>
          </p:nvPr>
        </p:nvSpPr>
        <p:spPr/>
        <p:txBody>
          <a:bodyPr/>
          <a:lstStyle/>
          <a:p>
            <a:fld id="{1425525B-4FC0-46C5-816C-CC84039F7647}" type="slidenum">
              <a:rPr lang="en-US" smtClean="0"/>
              <a:t>10</a:t>
            </a:fld>
            <a:endParaRPr lang="en-US"/>
          </a:p>
        </p:txBody>
      </p:sp>
    </p:spTree>
    <p:extLst>
      <p:ext uri="{BB962C8B-B14F-4D97-AF65-F5344CB8AC3E}">
        <p14:creationId xmlns:p14="http://schemas.microsoft.com/office/powerpoint/2010/main" val="167915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further marketing communications with direct marketing which can be done with how to do the direct mail delivery, sending bulk e-mail, and web marketing. On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is PDII-LIPI do it with direct mail delivery. Direct mail delivery is directed to the leadership of the institution or the head of the institution that has become a working partner of PDII-LIPI. Direct mail delivery is intended to market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 and also to invite the recipient of the letter in order to participate and become an expert from </a:t>
            </a:r>
            <a:r>
              <a:rPr lang="en-US" sz="1200" i="1" kern="1200" dirty="0" err="1">
                <a:solidFill>
                  <a:schemeClr val="tx1"/>
                </a:solidFill>
                <a:effectLst/>
                <a:latin typeface="+mn-lt"/>
                <a:ea typeface="+mn-ea"/>
                <a:cs typeface="+mn-cs"/>
              </a:rPr>
              <a:t>Lokakarya</a:t>
            </a:r>
            <a:r>
              <a:rPr lang="en-US" sz="1200" i="1" kern="1200" dirty="0">
                <a:solidFill>
                  <a:schemeClr val="tx1"/>
                </a:solidFill>
                <a:effectLst/>
                <a:latin typeface="+mn-lt"/>
                <a:ea typeface="+mn-ea"/>
                <a:cs typeface="+mn-cs"/>
              </a:rPr>
              <a:t> Nasional 2016</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425525B-4FC0-46C5-816C-CC84039F7647}" type="slidenum">
              <a:rPr lang="en-US" smtClean="0"/>
              <a:t>12</a:t>
            </a:fld>
            <a:endParaRPr lang="en-US"/>
          </a:p>
        </p:txBody>
      </p:sp>
    </p:spTree>
    <p:extLst>
      <p:ext uri="{BB962C8B-B14F-4D97-AF65-F5344CB8AC3E}">
        <p14:creationId xmlns:p14="http://schemas.microsoft.com/office/powerpoint/2010/main" val="225202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131B9AE-42C5-4C86-98EA-89E95634D2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E0D8-7357-44E1-9E77-2B01F131E48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21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1B9AE-42C5-4C86-98EA-89E95634D2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87896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1B9AE-42C5-4C86-98EA-89E95634D2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E0D8-7357-44E1-9E77-2B01F131E48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33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31B9AE-42C5-4C86-98EA-89E95634D2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390713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31B9AE-42C5-4C86-98EA-89E95634D26D}"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1E0D8-7357-44E1-9E77-2B01F131E48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29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31B9AE-42C5-4C86-98EA-89E95634D2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232923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1B9AE-42C5-4C86-98EA-89E95634D26D}"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386442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31B9AE-42C5-4C86-98EA-89E95634D26D}"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285189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1B9AE-42C5-4C86-98EA-89E95634D26D}"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150311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31B9AE-42C5-4C86-98EA-89E95634D2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E0D8-7357-44E1-9E77-2B01F131E486}" type="slidenum">
              <a:rPr lang="en-US" smtClean="0"/>
              <a:t>‹#›</a:t>
            </a:fld>
            <a:endParaRPr lang="en-US"/>
          </a:p>
        </p:txBody>
      </p:sp>
    </p:spTree>
    <p:extLst>
      <p:ext uri="{BB962C8B-B14F-4D97-AF65-F5344CB8AC3E}">
        <p14:creationId xmlns:p14="http://schemas.microsoft.com/office/powerpoint/2010/main" val="271307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31B9AE-42C5-4C86-98EA-89E95634D26D}"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1E0D8-7357-44E1-9E77-2B01F131E48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4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31B9AE-42C5-4C86-98EA-89E95634D26D}" type="datetimeFigureOut">
              <a:rPr lang="en-US" smtClean="0"/>
              <a:t>5/8/2017</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A1E0D8-7357-44E1-9E77-2B01F131E48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078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708" y="1967491"/>
            <a:ext cx="9906001" cy="2387600"/>
          </a:xfrm>
        </p:spPr>
        <p:txBody>
          <a:bodyPr>
            <a:normAutofit fontScale="90000"/>
          </a:bodyPr>
          <a:lstStyle/>
          <a:p>
            <a:pPr algn="ctr"/>
            <a:r>
              <a:rPr lang="en-US" b="1" dirty="0"/>
              <a:t>Marketing Communication on Cultural Program "</a:t>
            </a:r>
            <a:r>
              <a:rPr lang="en-US" b="1" dirty="0" err="1"/>
              <a:t>Lokakarya</a:t>
            </a:r>
            <a:r>
              <a:rPr lang="en-US" b="1" dirty="0"/>
              <a:t> Nasional 2016" </a:t>
            </a:r>
            <a:br>
              <a:rPr lang="en-US" dirty="0"/>
            </a:br>
            <a:endParaRPr lang="en-US" dirty="0"/>
          </a:p>
        </p:txBody>
      </p:sp>
      <p:sp>
        <p:nvSpPr>
          <p:cNvPr id="3" name="Subtitle 2"/>
          <p:cNvSpPr>
            <a:spLocks noGrp="1"/>
          </p:cNvSpPr>
          <p:nvPr>
            <p:ph type="subTitle" idx="1"/>
          </p:nvPr>
        </p:nvSpPr>
        <p:spPr>
          <a:xfrm>
            <a:off x="1551708" y="4821239"/>
            <a:ext cx="9144000" cy="1655762"/>
          </a:xfrm>
        </p:spPr>
        <p:txBody>
          <a:bodyPr>
            <a:noAutofit/>
          </a:bodyPr>
          <a:lstStyle/>
          <a:p>
            <a:pPr algn="ctr"/>
            <a:r>
              <a:rPr lang="en-US" sz="2000" i="1" dirty="0"/>
              <a:t>Department of Library and Information Science, Faculty of Humanities</a:t>
            </a:r>
          </a:p>
          <a:p>
            <a:pPr algn="ctr"/>
            <a:r>
              <a:rPr lang="en-US" sz="2000" i="1" dirty="0"/>
              <a:t> </a:t>
            </a:r>
            <a:r>
              <a:rPr lang="en-US" sz="2000" i="1" dirty="0" err="1"/>
              <a:t>Universitas</a:t>
            </a:r>
            <a:r>
              <a:rPr lang="en-US" sz="2000" i="1" dirty="0"/>
              <a:t> Indonesia, Depok 16424, Indonesia</a:t>
            </a:r>
          </a:p>
          <a:p>
            <a:pPr algn="ctr"/>
            <a:endParaRPr lang="en-US" sz="2000" i="1" dirty="0"/>
          </a:p>
          <a:p>
            <a:pPr algn="ctr"/>
            <a:r>
              <a:rPr lang="en-US" sz="2000" b="1" dirty="0"/>
              <a:t>Fahru Abdhul Aziz</a:t>
            </a:r>
          </a:p>
          <a:p>
            <a:pPr algn="ctr"/>
            <a:r>
              <a:rPr lang="en-US" sz="2000" b="1" dirty="0"/>
              <a:t>Tamara </a:t>
            </a:r>
            <a:r>
              <a:rPr lang="en-US" sz="2000" b="1" dirty="0" err="1"/>
              <a:t>Adriani</a:t>
            </a:r>
            <a:r>
              <a:rPr lang="en-US" sz="2000" b="1" dirty="0"/>
              <a:t> </a:t>
            </a:r>
            <a:r>
              <a:rPr lang="en-US" sz="2000" b="1" dirty="0" err="1"/>
              <a:t>Susetyo</a:t>
            </a:r>
            <a:r>
              <a:rPr lang="en-US" sz="2000" b="1" dirty="0"/>
              <a:t>-Salim</a:t>
            </a:r>
          </a:p>
          <a:p>
            <a:pPr algn="ctr"/>
            <a:endParaRPr lang="en-US" sz="2000" dirty="0"/>
          </a:p>
        </p:txBody>
      </p:sp>
      <p:pic>
        <p:nvPicPr>
          <p:cNvPr id="7" name="Picture 6"/>
          <p:cNvPicPr>
            <a:picLocks noChangeAspect="1"/>
          </p:cNvPicPr>
          <p:nvPr/>
        </p:nvPicPr>
        <p:blipFill>
          <a:blip r:embed="rId2"/>
          <a:stretch>
            <a:fillRect/>
          </a:stretch>
        </p:blipFill>
        <p:spPr>
          <a:xfrm>
            <a:off x="10361788" y="0"/>
            <a:ext cx="1547453" cy="914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153367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673" y="173498"/>
            <a:ext cx="9720072" cy="1499616"/>
          </a:xfrm>
        </p:spPr>
        <p:txBody>
          <a:bodyPr/>
          <a:lstStyle/>
          <a:p>
            <a:r>
              <a:rPr lang="en-US" dirty="0"/>
              <a:t>Discussion (3)</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325983245"/>
              </p:ext>
            </p:extLst>
          </p:nvPr>
        </p:nvGraphicFramePr>
        <p:xfrm>
          <a:off x="-609601" y="2126395"/>
          <a:ext cx="13411201" cy="1413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1283" y="3768436"/>
            <a:ext cx="9914022" cy="3117273"/>
          </a:xfrm>
          <a:prstGeom prst="rect">
            <a:avLst/>
          </a:prstGeom>
        </p:spPr>
      </p:pic>
      <p:sp>
        <p:nvSpPr>
          <p:cNvPr id="5" name="Rectangle 4"/>
          <p:cNvSpPr/>
          <p:nvPr/>
        </p:nvSpPr>
        <p:spPr>
          <a:xfrm>
            <a:off x="1956400" y="1306286"/>
            <a:ext cx="8132618" cy="733657"/>
          </a:xfrm>
          <a:prstGeom prst="rect">
            <a:avLst/>
          </a:prstGeom>
          <a:noFill/>
          <a:ln w="28575" cap="flat" cmpd="sng" algn="ctr">
            <a:solidFill>
              <a:srgbClr val="DB86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a:solidFill>
                  <a:schemeClr val="tx1"/>
                </a:solidFill>
              </a:rPr>
              <a:t>Marketing Communications in </a:t>
            </a:r>
            <a:r>
              <a:rPr lang="en-US" sz="2600" dirty="0" err="1">
                <a:solidFill>
                  <a:schemeClr val="tx1"/>
                </a:solidFill>
              </a:rPr>
              <a:t>Lokakarya</a:t>
            </a:r>
            <a:r>
              <a:rPr lang="en-US" sz="2600" dirty="0">
                <a:solidFill>
                  <a:schemeClr val="tx1"/>
                </a:solidFill>
              </a:rPr>
              <a:t> Nasional 2016</a:t>
            </a:r>
          </a:p>
        </p:txBody>
      </p:sp>
      <p:pic>
        <p:nvPicPr>
          <p:cNvPr id="6" name="Picture 5"/>
          <p:cNvPicPr>
            <a:picLocks noChangeAspect="1"/>
          </p:cNvPicPr>
          <p:nvPr/>
        </p:nvPicPr>
        <p:blipFill>
          <a:blip r:embed="rId9"/>
          <a:stretch>
            <a:fillRect/>
          </a:stretch>
        </p:blipFill>
        <p:spPr>
          <a:xfrm>
            <a:off x="10361788" y="0"/>
            <a:ext cx="1547453" cy="91440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20267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6069" y="1109996"/>
            <a:ext cx="4852060" cy="2628098"/>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89" y="1109996"/>
            <a:ext cx="4611342" cy="26280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24" y="3990555"/>
            <a:ext cx="4828705" cy="25621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189" y="3990555"/>
            <a:ext cx="4650981" cy="2465216"/>
          </a:xfrm>
          <a:prstGeom prst="rect">
            <a:avLst/>
          </a:prstGeom>
        </p:spPr>
      </p:pic>
      <p:pic>
        <p:nvPicPr>
          <p:cNvPr id="7" name="Picture 6"/>
          <p:cNvPicPr>
            <a:picLocks noChangeAspect="1"/>
          </p:cNvPicPr>
          <p:nvPr/>
        </p:nvPicPr>
        <p:blipFill>
          <a:blip r:embed="rId6"/>
          <a:stretch>
            <a:fillRect/>
          </a:stretch>
        </p:blipFill>
        <p:spPr>
          <a:xfrm>
            <a:off x="10361788" y="0"/>
            <a:ext cx="1547453" cy="9144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392323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2923" y="503805"/>
            <a:ext cx="9720072" cy="1499616"/>
          </a:xfrm>
        </p:spPr>
        <p:txBody>
          <a:bodyPr/>
          <a:lstStyle/>
          <a:p>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0976957"/>
              </p:ext>
            </p:extLst>
          </p:nvPr>
        </p:nvGraphicFramePr>
        <p:xfrm>
          <a:off x="571302" y="2003421"/>
          <a:ext cx="109520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361788" y="0"/>
            <a:ext cx="1547453" cy="9144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397605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73498"/>
            <a:ext cx="9720072" cy="1499616"/>
          </a:xfrm>
        </p:spPr>
        <p:txBody>
          <a:bodyPr>
            <a:normAutofit/>
          </a:bodyPr>
          <a:lstStyle/>
          <a:p>
            <a:r>
              <a:rPr lang="en-US" dirty="0"/>
              <a:t>Discussion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15906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956400" y="1253614"/>
            <a:ext cx="8132618" cy="786330"/>
          </a:xfrm>
          <a:prstGeom prst="rect">
            <a:avLst/>
          </a:prstGeom>
          <a:noFill/>
          <a:ln w="28575" cap="flat" cmpd="sng" algn="ctr">
            <a:solidFill>
              <a:srgbClr val="DB86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a:solidFill>
                  <a:schemeClr val="tx1"/>
                </a:solidFill>
              </a:rPr>
              <a:t>Supporting and Inhibiting Factors PDII-LIPI in Doing Marketing Communications for Cultural Program</a:t>
            </a:r>
          </a:p>
        </p:txBody>
      </p:sp>
      <p:pic>
        <p:nvPicPr>
          <p:cNvPr id="6" name="Picture 5"/>
          <p:cNvPicPr>
            <a:picLocks noChangeAspect="1"/>
          </p:cNvPicPr>
          <p:nvPr/>
        </p:nvPicPr>
        <p:blipFill>
          <a:blip r:embed="rId7"/>
          <a:stretch>
            <a:fillRect/>
          </a:stretch>
        </p:blipFill>
        <p:spPr>
          <a:xfrm>
            <a:off x="10361788" y="0"/>
            <a:ext cx="1547453" cy="9144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245743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03805"/>
            <a:ext cx="9720072" cy="1499616"/>
          </a:xfrm>
        </p:spPr>
        <p:txBody>
          <a:bodyPr/>
          <a:lstStyle/>
          <a:p>
            <a:r>
              <a:rPr lang="en-US" dirty="0"/>
              <a:t>Conclusion</a:t>
            </a:r>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947141" y="1804023"/>
            <a:ext cx="9874044" cy="47487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The implementation of the event that called " </a:t>
            </a:r>
            <a:r>
              <a:rPr lang="en-US" sz="2400" i="1" dirty="0" err="1"/>
              <a:t>Lokakarya</a:t>
            </a:r>
            <a:r>
              <a:rPr lang="en-US" sz="2400" i="1" dirty="0"/>
              <a:t> Nasional 2016 </a:t>
            </a:r>
            <a:r>
              <a:rPr lang="en-US" sz="2400" dirty="0"/>
              <a:t>" that was held by PDII LIPI, has already used four methods of marketing communication. In which those methods are publicity, direct marketing, contact personal, and advertisement. However, the implementation of marketing communication method in "</a:t>
            </a:r>
            <a:r>
              <a:rPr lang="en-US" sz="2400" i="1" dirty="0" err="1"/>
              <a:t>Lokakarya</a:t>
            </a:r>
            <a:r>
              <a:rPr lang="en-US" sz="2400" i="1" dirty="0"/>
              <a:t> Nasional 2016</a:t>
            </a:r>
            <a:r>
              <a:rPr lang="en-US" sz="2400" dirty="0"/>
              <a:t>" hasn't maximally applied because, in the execution itself, there are still several media from marketing communication that could be beneficial, but haven't </a:t>
            </a:r>
            <a:r>
              <a:rPr lang="en-US" sz="2400" dirty="0" err="1"/>
              <a:t>optimalized</a:t>
            </a:r>
            <a:r>
              <a:rPr lang="en-US" sz="2400" dirty="0"/>
              <a:t> by PDII-LIPI. PDII-LIPI has not yet fully maximizes the role of social media as a means to provide information about a program to the community. There is some kind of advertisements, such as through radio, </a:t>
            </a:r>
            <a:r>
              <a:rPr lang="en-US" sz="2400" dirty="0" err="1"/>
              <a:t>tv</a:t>
            </a:r>
            <a:r>
              <a:rPr lang="en-US" sz="2400" dirty="0"/>
              <a:t>, banner, bookmark, that haven't done by PDII LIPI to marketing the event of "</a:t>
            </a:r>
            <a:r>
              <a:rPr lang="en-US" sz="2400" i="1" dirty="0" err="1"/>
              <a:t>Lokakarya</a:t>
            </a:r>
            <a:r>
              <a:rPr lang="en-US" sz="2400" i="1" dirty="0"/>
              <a:t> Nasional 2016</a:t>
            </a:r>
            <a:r>
              <a:rPr lang="en-US" sz="2400" dirty="0"/>
              <a:t>".</a:t>
            </a:r>
          </a:p>
          <a:p>
            <a:pPr algn="ctr"/>
            <a:endParaRPr lang="en-US" sz="2400" dirty="0"/>
          </a:p>
        </p:txBody>
      </p:sp>
      <p:pic>
        <p:nvPicPr>
          <p:cNvPr id="5" name="Picture 4"/>
          <p:cNvPicPr>
            <a:picLocks noChangeAspect="1"/>
          </p:cNvPicPr>
          <p:nvPr/>
        </p:nvPicPr>
        <p:blipFill>
          <a:blip r:embed="rId2"/>
          <a:stretch>
            <a:fillRect/>
          </a:stretch>
        </p:blipFill>
        <p:spPr>
          <a:xfrm>
            <a:off x="10361788" y="0"/>
            <a:ext cx="1547453"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88812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In implementing cultural programs should maximize media marketing is in four methods of marketing. </a:t>
            </a:r>
          </a:p>
          <a:p>
            <a:pPr>
              <a:buFont typeface="Wingdings" panose="05000000000000000000" pitchFamily="2" charset="2"/>
              <a:buChar char="§"/>
            </a:pPr>
            <a:r>
              <a:rPr lang="en-US" sz="2400" dirty="0"/>
              <a:t>Also use social media in addition to </a:t>
            </a:r>
            <a:r>
              <a:rPr lang="en-US" sz="2400" dirty="0" err="1"/>
              <a:t>facebook</a:t>
            </a:r>
            <a:r>
              <a:rPr lang="en-US" sz="2400" dirty="0"/>
              <a:t> in the cultural program marketing tools</a:t>
            </a:r>
          </a:p>
          <a:p>
            <a:pPr>
              <a:buFont typeface="Wingdings" panose="05000000000000000000" pitchFamily="2" charset="2"/>
              <a:buChar char="§"/>
            </a:pPr>
            <a:r>
              <a:rPr lang="en-US" sz="2400" dirty="0"/>
              <a:t>Publication of a more in depth by working with media partners is also required in the conduct of marketing communication on the implementation of the cultural program of the library, and,</a:t>
            </a:r>
          </a:p>
          <a:p>
            <a:pPr>
              <a:buFont typeface="Wingdings" panose="05000000000000000000" pitchFamily="2" charset="2"/>
              <a:buChar char="§"/>
            </a:pPr>
            <a:r>
              <a:rPr lang="en-US" sz="2400" dirty="0"/>
              <a:t>Maximize all the benefits that owned PDII-LIPI such as the existence of the email database visitors who owned by PDII-LIPI as a means to perform an event marketing communications.</a:t>
            </a:r>
          </a:p>
          <a:p>
            <a:endParaRPr lang="en-US" sz="2400" dirty="0"/>
          </a:p>
        </p:txBody>
      </p:sp>
      <p:pic>
        <p:nvPicPr>
          <p:cNvPr id="4" name="Picture 3"/>
          <p:cNvPicPr>
            <a:picLocks noChangeAspect="1"/>
          </p:cNvPicPr>
          <p:nvPr/>
        </p:nvPicPr>
        <p:blipFill>
          <a:blip r:embed="rId2"/>
          <a:stretch>
            <a:fillRect/>
          </a:stretch>
        </p:blipFill>
        <p:spPr>
          <a:xfrm>
            <a:off x="10361788" y="0"/>
            <a:ext cx="1547453"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209349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dirty="0"/>
              <a:t>Kotler, Philip &amp; Keller, K Lane. (2007). </a:t>
            </a:r>
            <a:r>
              <a:rPr lang="en-US" i="1" dirty="0" err="1"/>
              <a:t>Manajemen</a:t>
            </a:r>
            <a:r>
              <a:rPr lang="en-US" i="1" dirty="0"/>
              <a:t> </a:t>
            </a:r>
            <a:r>
              <a:rPr lang="en-US" i="1" dirty="0" err="1"/>
              <a:t>Pemasaran</a:t>
            </a:r>
            <a:r>
              <a:rPr lang="en-US" i="1" dirty="0"/>
              <a:t>, </a:t>
            </a:r>
            <a:r>
              <a:rPr lang="en-US" i="1" dirty="0" err="1"/>
              <a:t>Analisis</a:t>
            </a:r>
            <a:r>
              <a:rPr lang="en-US" i="1" dirty="0"/>
              <a:t> </a:t>
            </a:r>
            <a:r>
              <a:rPr lang="en-US" i="1" dirty="0" err="1"/>
              <a:t>Perencanaan</a:t>
            </a:r>
            <a:r>
              <a:rPr lang="en-US" i="1" dirty="0"/>
              <a:t>, </a:t>
            </a:r>
            <a:r>
              <a:rPr lang="en-US" i="1" dirty="0" err="1"/>
              <a:t>Pengendalian</a:t>
            </a:r>
            <a:r>
              <a:rPr lang="en-US" i="1" dirty="0"/>
              <a:t>, Prentice Hall, </a:t>
            </a:r>
            <a:r>
              <a:rPr lang="en-US" i="1" dirty="0" err="1"/>
              <a:t>Edisi</a:t>
            </a:r>
            <a:r>
              <a:rPr lang="en-US" i="1" dirty="0"/>
              <a:t> Bahasa Indonesia.</a:t>
            </a:r>
            <a:r>
              <a:rPr lang="en-US" dirty="0"/>
              <a:t> Jakarta: </a:t>
            </a:r>
            <a:r>
              <a:rPr lang="en-US" dirty="0" err="1"/>
              <a:t>Salemba</a:t>
            </a:r>
            <a:r>
              <a:rPr lang="en-US" dirty="0"/>
              <a:t> </a:t>
            </a:r>
            <a:r>
              <a:rPr lang="en-US" dirty="0" err="1"/>
              <a:t>Empat</a:t>
            </a:r>
            <a:r>
              <a:rPr lang="en-US" dirty="0"/>
              <a:t>.</a:t>
            </a:r>
          </a:p>
          <a:p>
            <a:pPr>
              <a:buFont typeface="Arial" panose="020B0604020202020204" pitchFamily="34" charset="0"/>
              <a:buChar char="•"/>
            </a:pPr>
            <a:r>
              <a:rPr lang="en-US" dirty="0" err="1"/>
              <a:t>Martoatmojo</a:t>
            </a:r>
            <a:r>
              <a:rPr lang="en-US" dirty="0"/>
              <a:t>, K. ( 1999). </a:t>
            </a:r>
            <a:r>
              <a:rPr lang="en-US" i="1" dirty="0" err="1"/>
              <a:t>Manajemen</a:t>
            </a:r>
            <a:r>
              <a:rPr lang="en-US" i="1" dirty="0"/>
              <a:t> </a:t>
            </a:r>
            <a:r>
              <a:rPr lang="en-US" i="1" dirty="0" err="1"/>
              <a:t>Perpustakaan</a:t>
            </a:r>
            <a:r>
              <a:rPr lang="en-US" i="1" dirty="0"/>
              <a:t> </a:t>
            </a:r>
            <a:r>
              <a:rPr lang="en-US" i="1" dirty="0" err="1"/>
              <a:t>Khusus</a:t>
            </a:r>
            <a:r>
              <a:rPr lang="en-US" i="1" dirty="0"/>
              <a:t>.</a:t>
            </a:r>
            <a:r>
              <a:rPr lang="en-US" dirty="0"/>
              <a:t> Jakarta: </a:t>
            </a:r>
            <a:r>
              <a:rPr lang="en-US" dirty="0" err="1"/>
              <a:t>Universitas</a:t>
            </a:r>
            <a:r>
              <a:rPr lang="en-US" dirty="0"/>
              <a:t> Terbuka.</a:t>
            </a:r>
          </a:p>
          <a:p>
            <a:pPr>
              <a:buFont typeface="Arial" panose="020B0604020202020204" pitchFamily="34" charset="0"/>
              <a:buChar char="•"/>
            </a:pPr>
            <a:r>
              <a:rPr lang="en-US" dirty="0" err="1"/>
              <a:t>Nickles</a:t>
            </a:r>
            <a:r>
              <a:rPr lang="en-US" dirty="0"/>
              <a:t>, W. G. (1984). </a:t>
            </a:r>
            <a:r>
              <a:rPr lang="en-US" i="1" dirty="0"/>
              <a:t>Marketing Communication and Promotion (Third Edition).</a:t>
            </a:r>
            <a:r>
              <a:rPr lang="en-US" dirty="0"/>
              <a:t> New York: John Wiley &amp; Sons. Inc.</a:t>
            </a:r>
          </a:p>
          <a:p>
            <a:pPr>
              <a:buFont typeface="Arial" panose="020B0604020202020204" pitchFamily="34" charset="0"/>
              <a:buChar char="•"/>
            </a:pPr>
            <a:r>
              <a:rPr lang="en-US" dirty="0" err="1"/>
              <a:t>Purba</a:t>
            </a:r>
            <a:r>
              <a:rPr lang="en-US" dirty="0"/>
              <a:t>, Amir, </a:t>
            </a:r>
            <a:r>
              <a:rPr lang="en-US" dirty="0" err="1"/>
              <a:t>dkk</a:t>
            </a:r>
            <a:r>
              <a:rPr lang="en-US" dirty="0"/>
              <a:t>. (2006). </a:t>
            </a:r>
            <a:r>
              <a:rPr lang="en-US" i="1" dirty="0" err="1"/>
              <a:t>Pengantar</a:t>
            </a:r>
            <a:r>
              <a:rPr lang="en-US" i="1" dirty="0"/>
              <a:t> </a:t>
            </a:r>
            <a:r>
              <a:rPr lang="en-US" i="1" dirty="0" err="1"/>
              <a:t>Ilmu</a:t>
            </a:r>
            <a:r>
              <a:rPr lang="en-US" i="1" dirty="0"/>
              <a:t> </a:t>
            </a:r>
            <a:r>
              <a:rPr lang="en-US" i="1" dirty="0" err="1"/>
              <a:t>Komunikasi</a:t>
            </a:r>
            <a:r>
              <a:rPr lang="en-US" i="1" dirty="0"/>
              <a:t>.</a:t>
            </a:r>
            <a:r>
              <a:rPr lang="en-US" dirty="0"/>
              <a:t> Medan: </a:t>
            </a:r>
            <a:r>
              <a:rPr lang="en-US" dirty="0" err="1"/>
              <a:t>Pustaka</a:t>
            </a:r>
            <a:r>
              <a:rPr lang="en-US" dirty="0"/>
              <a:t> </a:t>
            </a:r>
            <a:r>
              <a:rPr lang="en-US" dirty="0" err="1"/>
              <a:t>Bangsa</a:t>
            </a:r>
            <a:r>
              <a:rPr lang="en-US" dirty="0"/>
              <a:t> Press.</a:t>
            </a:r>
          </a:p>
          <a:p>
            <a:pPr>
              <a:buFont typeface="Arial" panose="020B0604020202020204" pitchFamily="34" charset="0"/>
              <a:buChar char="•"/>
            </a:pPr>
            <a:r>
              <a:rPr lang="en-US" dirty="0" err="1"/>
              <a:t>Robetson</a:t>
            </a:r>
            <a:r>
              <a:rPr lang="en-US" dirty="0"/>
              <a:t>, D. A. (2005). </a:t>
            </a:r>
            <a:r>
              <a:rPr lang="en-US" i="1" dirty="0"/>
              <a:t>Cultural programming for libraries : linking libraries, communities, and culture.</a:t>
            </a:r>
            <a:r>
              <a:rPr lang="en-US" dirty="0"/>
              <a:t> Chicago: American </a:t>
            </a:r>
            <a:r>
              <a:rPr lang="en-US" dirty="0" err="1"/>
              <a:t>Libraray</a:t>
            </a:r>
            <a:r>
              <a:rPr lang="en-US" dirty="0"/>
              <a:t> Association.</a:t>
            </a:r>
          </a:p>
          <a:p>
            <a:pPr>
              <a:buFont typeface="Arial" panose="020B0604020202020204" pitchFamily="34" charset="0"/>
              <a:buChar char="•"/>
            </a:pPr>
            <a:r>
              <a:rPr lang="en-US" dirty="0" err="1"/>
              <a:t>Sutarno</a:t>
            </a:r>
            <a:r>
              <a:rPr lang="en-US" dirty="0"/>
              <a:t>. (2006). </a:t>
            </a:r>
            <a:r>
              <a:rPr lang="en-US" i="1" dirty="0" err="1"/>
              <a:t>Manajemen</a:t>
            </a:r>
            <a:r>
              <a:rPr lang="en-US" i="1" dirty="0"/>
              <a:t> </a:t>
            </a:r>
            <a:r>
              <a:rPr lang="en-US" i="1" dirty="0" err="1"/>
              <a:t>Perpustakaan</a:t>
            </a:r>
            <a:r>
              <a:rPr lang="en-US" i="1" dirty="0"/>
              <a:t> </a:t>
            </a:r>
            <a:r>
              <a:rPr lang="en-US" i="1" dirty="0" err="1"/>
              <a:t>Suatu</a:t>
            </a:r>
            <a:r>
              <a:rPr lang="en-US" i="1" dirty="0"/>
              <a:t> </a:t>
            </a:r>
            <a:r>
              <a:rPr lang="en-US" i="1" dirty="0" err="1"/>
              <a:t>Pendekatan</a:t>
            </a:r>
            <a:r>
              <a:rPr lang="en-US" i="1" dirty="0"/>
              <a:t> </a:t>
            </a:r>
            <a:r>
              <a:rPr lang="en-US" i="1" dirty="0" err="1"/>
              <a:t>Praktik</a:t>
            </a:r>
            <a:r>
              <a:rPr lang="en-US" i="1" dirty="0"/>
              <a:t>.</a:t>
            </a:r>
            <a:r>
              <a:rPr lang="en-US" dirty="0"/>
              <a:t> Jakarta: CV </a:t>
            </a:r>
            <a:r>
              <a:rPr lang="en-US" dirty="0" err="1"/>
              <a:t>Sugeng</a:t>
            </a:r>
            <a:r>
              <a:rPr lang="en-US" dirty="0"/>
              <a:t> </a:t>
            </a:r>
            <a:r>
              <a:rPr lang="en-US" dirty="0" err="1"/>
              <a:t>Seto</a:t>
            </a:r>
            <a:r>
              <a:rPr lang="en-US" dirty="0"/>
              <a:t>.</a:t>
            </a:r>
          </a:p>
          <a:p>
            <a:pPr>
              <a:buFont typeface="Arial" panose="020B0604020202020204" pitchFamily="34" charset="0"/>
              <a:buChar char="•"/>
            </a:pPr>
            <a:r>
              <a:rPr lang="en-US" dirty="0" err="1"/>
              <a:t>Tjiptono</a:t>
            </a:r>
            <a:r>
              <a:rPr lang="en-US" dirty="0"/>
              <a:t>, F. (1995). </a:t>
            </a:r>
            <a:r>
              <a:rPr lang="en-US" i="1" dirty="0" err="1"/>
              <a:t>Strategi</a:t>
            </a:r>
            <a:r>
              <a:rPr lang="en-US" i="1" dirty="0"/>
              <a:t> </a:t>
            </a:r>
            <a:r>
              <a:rPr lang="en-US" i="1" dirty="0" err="1"/>
              <a:t>Pemasaran</a:t>
            </a:r>
            <a:r>
              <a:rPr lang="en-US" i="1" dirty="0"/>
              <a:t>.</a:t>
            </a:r>
            <a:r>
              <a:rPr lang="en-US" dirty="0"/>
              <a:t> Yogyakarta: Andi Offset.</a:t>
            </a:r>
          </a:p>
        </p:txBody>
      </p:sp>
      <p:pic>
        <p:nvPicPr>
          <p:cNvPr id="4" name="Picture 3"/>
          <p:cNvPicPr>
            <a:picLocks noChangeAspect="1"/>
          </p:cNvPicPr>
          <p:nvPr/>
        </p:nvPicPr>
        <p:blipFill>
          <a:blip r:embed="rId2"/>
          <a:stretch>
            <a:fillRect/>
          </a:stretch>
        </p:blipFill>
        <p:spPr>
          <a:xfrm>
            <a:off x="10361788" y="0"/>
            <a:ext cx="1547453"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342162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presentation</a:t>
            </a:r>
          </a:p>
        </p:txBody>
      </p:sp>
      <p:sp>
        <p:nvSpPr>
          <p:cNvPr id="3" name="Content Placeholder 2"/>
          <p:cNvSpPr>
            <a:spLocks noGrp="1"/>
          </p:cNvSpPr>
          <p:nvPr>
            <p:ph idx="1"/>
          </p:nvPr>
        </p:nvSpPr>
        <p:spPr/>
        <p:txBody>
          <a:bodyPr/>
          <a:lstStyle/>
          <a:p>
            <a:pPr marL="457200" indent="-457200">
              <a:buFont typeface="+mj-lt"/>
              <a:buAutoNum type="arabicPeriod"/>
            </a:pPr>
            <a:r>
              <a:rPr lang="en-US" dirty="0"/>
              <a:t>Introduction</a:t>
            </a:r>
          </a:p>
          <a:p>
            <a:pPr marL="457200" indent="-457200">
              <a:buFont typeface="+mj-lt"/>
              <a:buAutoNum type="arabicPeriod"/>
            </a:pPr>
            <a:r>
              <a:rPr lang="en-US" dirty="0"/>
              <a:t>Objective</a:t>
            </a:r>
          </a:p>
          <a:p>
            <a:pPr marL="457200" indent="-457200">
              <a:buFont typeface="+mj-lt"/>
              <a:buAutoNum type="arabicPeriod"/>
            </a:pPr>
            <a:r>
              <a:rPr lang="en-US" dirty="0"/>
              <a:t>Literature Review</a:t>
            </a:r>
          </a:p>
          <a:p>
            <a:pPr marL="457200" indent="-457200">
              <a:buFont typeface="+mj-lt"/>
              <a:buAutoNum type="arabicPeriod"/>
            </a:pPr>
            <a:r>
              <a:rPr lang="en-US" dirty="0"/>
              <a:t>Research Method</a:t>
            </a:r>
          </a:p>
          <a:p>
            <a:pPr marL="457200" indent="-457200">
              <a:buFont typeface="+mj-lt"/>
              <a:buAutoNum type="arabicPeriod"/>
            </a:pPr>
            <a:r>
              <a:rPr lang="en-US" dirty="0"/>
              <a:t>Discussion</a:t>
            </a:r>
          </a:p>
          <a:p>
            <a:pPr marL="457200" indent="-457200">
              <a:buFont typeface="+mj-lt"/>
              <a:buAutoNum type="arabicPeriod"/>
            </a:pPr>
            <a:r>
              <a:rPr lang="en-US" dirty="0"/>
              <a:t>Conclusion</a:t>
            </a:r>
          </a:p>
          <a:p>
            <a:pPr marL="457200" indent="-457200">
              <a:buFont typeface="+mj-lt"/>
              <a:buAutoNum type="arabicPeriod"/>
            </a:pPr>
            <a:r>
              <a:rPr lang="en-US" dirty="0"/>
              <a:t>Suggestion</a:t>
            </a:r>
          </a:p>
          <a:p>
            <a:pPr marL="0" indent="0">
              <a:buNone/>
            </a:pPr>
            <a:endParaRPr lang="en-US" dirty="0"/>
          </a:p>
          <a:p>
            <a:pPr marL="457200" indent="-457200">
              <a:buFont typeface="+mj-lt"/>
              <a:buAutoNum type="arabicPeriod"/>
            </a:pPr>
            <a:endParaRPr lang="en-US" dirty="0"/>
          </a:p>
        </p:txBody>
      </p:sp>
      <p:pic>
        <p:nvPicPr>
          <p:cNvPr id="5" name="Picture 4"/>
          <p:cNvPicPr>
            <a:picLocks noChangeAspect="1"/>
          </p:cNvPicPr>
          <p:nvPr/>
        </p:nvPicPr>
        <p:blipFill>
          <a:blip r:embed="rId2"/>
          <a:stretch>
            <a:fillRect/>
          </a:stretch>
        </p:blipFill>
        <p:spPr>
          <a:xfrm>
            <a:off x="10361788" y="0"/>
            <a:ext cx="1547453" cy="91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397974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In the implementation of a program or event, it would require participants. One way to obtain the participant is with marketing communications.</a:t>
            </a:r>
          </a:p>
          <a:p>
            <a:r>
              <a:rPr lang="en-US" dirty="0"/>
              <a:t>Marketing communication is necessary in a cultural program, especially those held by special library. </a:t>
            </a:r>
          </a:p>
          <a:p>
            <a:r>
              <a:rPr lang="en-US" dirty="0"/>
              <a:t>In this case, PDII-LIPI as an institution that is tasked with carrying documenting scientific information, provide access to scientific information, and studies and research in the field of documentation and information which also promoting cultural program.</a:t>
            </a:r>
          </a:p>
          <a:p>
            <a:r>
              <a:rPr lang="en-US" dirty="0"/>
              <a:t>One of the cultural program conducted by PDII-LIPI is </a:t>
            </a:r>
            <a:r>
              <a:rPr lang="en-US" i="1" dirty="0" err="1"/>
              <a:t>Lokakarya</a:t>
            </a:r>
            <a:r>
              <a:rPr lang="en-US" i="1" dirty="0"/>
              <a:t> Nasional 2016</a:t>
            </a:r>
            <a:r>
              <a:rPr lang="en-US" dirty="0"/>
              <a:t>.</a:t>
            </a:r>
          </a:p>
        </p:txBody>
      </p:sp>
      <p:pic>
        <p:nvPicPr>
          <p:cNvPr id="4" name="Picture 3"/>
          <p:cNvPicPr>
            <a:picLocks noChangeAspect="1"/>
          </p:cNvPicPr>
          <p:nvPr/>
        </p:nvPicPr>
        <p:blipFill>
          <a:blip r:embed="rId2"/>
          <a:stretch>
            <a:fillRect/>
          </a:stretch>
        </p:blipFill>
        <p:spPr>
          <a:xfrm>
            <a:off x="10361788" y="0"/>
            <a:ext cx="1547453"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426709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83110" y="2084832"/>
            <a:ext cx="9704439" cy="235974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267478" y="2432894"/>
            <a:ext cx="9720071" cy="4023360"/>
          </a:xfrm>
        </p:spPr>
        <p:txBody>
          <a:bodyPr>
            <a:normAutofit/>
          </a:bodyPr>
          <a:lstStyle/>
          <a:p>
            <a:pPr algn="ctr"/>
            <a:r>
              <a:rPr lang="en-US" sz="3400" i="1" dirty="0"/>
              <a:t>Analyzing the implementation of marketing communication methods on “</a:t>
            </a:r>
            <a:r>
              <a:rPr lang="en-US" sz="3400" i="1" dirty="0" err="1"/>
              <a:t>Lokakarya</a:t>
            </a:r>
            <a:r>
              <a:rPr lang="en-US" sz="3400" i="1" dirty="0"/>
              <a:t> Nasional 2016" held by PDII-LIPI</a:t>
            </a:r>
            <a:endParaRPr lang="en-US" sz="3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pic>
        <p:nvPicPr>
          <p:cNvPr id="6" name="Picture 5"/>
          <p:cNvPicPr>
            <a:picLocks noChangeAspect="1"/>
          </p:cNvPicPr>
          <p:nvPr/>
        </p:nvPicPr>
        <p:blipFill>
          <a:blip r:embed="rId3"/>
          <a:stretch>
            <a:fillRect/>
          </a:stretch>
        </p:blipFill>
        <p:spPr>
          <a:xfrm>
            <a:off x="10361788" y="0"/>
            <a:ext cx="1547453" cy="914400"/>
          </a:xfrm>
          <a:prstGeom prst="rect">
            <a:avLst/>
          </a:prstGeom>
        </p:spPr>
      </p:pic>
    </p:spTree>
    <p:extLst>
      <p:ext uri="{BB962C8B-B14F-4D97-AF65-F5344CB8AC3E}">
        <p14:creationId xmlns:p14="http://schemas.microsoft.com/office/powerpoint/2010/main" val="51784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434223"/>
              </p:ext>
            </p:extLst>
          </p:nvPr>
        </p:nvGraphicFramePr>
        <p:xfrm>
          <a:off x="145473" y="1811770"/>
          <a:ext cx="11651673" cy="4602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0361788" y="0"/>
            <a:ext cx="1547453" cy="914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51320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9636520"/>
              </p:ext>
            </p:extLst>
          </p:nvPr>
        </p:nvGraphicFramePr>
        <p:xfrm>
          <a:off x="0" y="1325563"/>
          <a:ext cx="12192000" cy="5532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0361788" y="0"/>
            <a:ext cx="1547453" cy="914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
        <p:nvSpPr>
          <p:cNvPr id="7" name="Rectangle 6"/>
          <p:cNvSpPr/>
          <p:nvPr/>
        </p:nvSpPr>
        <p:spPr>
          <a:xfrm>
            <a:off x="1897406" y="457200"/>
            <a:ext cx="8132618" cy="651164"/>
          </a:xfrm>
          <a:prstGeom prst="rect">
            <a:avLst/>
          </a:prstGeom>
          <a:noFill/>
          <a:ln w="28575" cap="flat" cmpd="sng" algn="ctr">
            <a:solidFill>
              <a:srgbClr val="DB86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a:solidFill>
                  <a:schemeClr val="tx1"/>
                </a:solidFill>
              </a:rPr>
              <a:t>Methods of Marketing Communications</a:t>
            </a:r>
          </a:p>
        </p:txBody>
      </p:sp>
    </p:spTree>
    <p:extLst>
      <p:ext uri="{BB962C8B-B14F-4D97-AF65-F5344CB8AC3E}">
        <p14:creationId xmlns:p14="http://schemas.microsoft.com/office/powerpoint/2010/main" val="318268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256475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0361788" y="0"/>
            <a:ext cx="1547453" cy="9144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11974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294271"/>
            <a:ext cx="9720072" cy="1499616"/>
          </a:xfrm>
        </p:spPr>
        <p:txBody>
          <a:bodyPr/>
          <a:lstStyle/>
          <a:p>
            <a:r>
              <a:rPr lang="en-US" dirty="0"/>
              <a:t>Discussion (1)</a:t>
            </a:r>
          </a:p>
        </p:txBody>
      </p:sp>
      <p:sp>
        <p:nvSpPr>
          <p:cNvPr id="3" name="Content Placeholder 2"/>
          <p:cNvSpPr>
            <a:spLocks noGrp="1"/>
          </p:cNvSpPr>
          <p:nvPr>
            <p:ph idx="1"/>
          </p:nvPr>
        </p:nvSpPr>
        <p:spPr/>
        <p:txBody>
          <a:bodyPr>
            <a:noAutofit/>
          </a:bodyPr>
          <a:lstStyle/>
          <a:p>
            <a:pPr marL="339725" indent="-339725">
              <a:buFont typeface="Wingdings" panose="05000000000000000000" pitchFamily="2" charset="2"/>
              <a:buChar char="q"/>
            </a:pPr>
            <a:r>
              <a:rPr lang="en-US" sz="2400" dirty="0"/>
              <a:t>It is one of the work units under the Indonesian Scientific Knowledge Institute which has the task of undertaking the documentation of scientific information, providing access to scientific information, and assessment and research in the field of documentation and information.</a:t>
            </a:r>
          </a:p>
          <a:p>
            <a:pPr marL="280988" indent="-280988">
              <a:buFont typeface="Wingdings" panose="05000000000000000000" pitchFamily="2" charset="2"/>
              <a:buChar char="q"/>
            </a:pPr>
            <a:r>
              <a:rPr lang="en-US" sz="2400" dirty="0"/>
              <a:t>In PDII-LIPI there is a special library also commonly referred to the dissemination of information division.</a:t>
            </a:r>
          </a:p>
          <a:p>
            <a:pPr marL="280988" indent="-280988">
              <a:buFont typeface="Wingdings" panose="05000000000000000000" pitchFamily="2" charset="2"/>
              <a:buChar char="q"/>
            </a:pPr>
            <a:r>
              <a:rPr lang="en-US" sz="2400" dirty="0"/>
              <a:t>The services provided by PDII-LIPI library are among others information services, literature search services, industrial technology information packages, or the dissemination of selected information.</a:t>
            </a:r>
          </a:p>
        </p:txBody>
      </p:sp>
      <p:sp>
        <p:nvSpPr>
          <p:cNvPr id="4" name="Rectangle 3"/>
          <p:cNvSpPr/>
          <p:nvPr/>
        </p:nvSpPr>
        <p:spPr>
          <a:xfrm>
            <a:off x="1956400" y="1388780"/>
            <a:ext cx="8132618" cy="651164"/>
          </a:xfrm>
          <a:prstGeom prst="rect">
            <a:avLst/>
          </a:prstGeom>
          <a:noFill/>
          <a:ln w="28575" cap="flat" cmpd="sng" algn="ctr">
            <a:solidFill>
              <a:srgbClr val="DB86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a:solidFill>
                  <a:schemeClr val="tx1"/>
                </a:solidFill>
              </a:rPr>
              <a:t>PDII-LIPI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335559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14746"/>
            <a:ext cx="9720072" cy="1499616"/>
          </a:xfrm>
        </p:spPr>
        <p:txBody>
          <a:bodyPr/>
          <a:lstStyle/>
          <a:p>
            <a:r>
              <a:rPr lang="en-US" dirty="0" err="1"/>
              <a:t>dISCUSSION</a:t>
            </a:r>
            <a:r>
              <a:rPr lang="en-US" dirty="0"/>
              <a:t> (2)</a:t>
            </a:r>
          </a:p>
        </p:txBody>
      </p:sp>
      <p:sp>
        <p:nvSpPr>
          <p:cNvPr id="3" name="Content Placeholder 2"/>
          <p:cNvSpPr>
            <a:spLocks noGrp="1"/>
          </p:cNvSpPr>
          <p:nvPr>
            <p:ph idx="1"/>
          </p:nvPr>
        </p:nvSpPr>
        <p:spPr/>
        <p:txBody>
          <a:bodyPr>
            <a:normAutofit/>
          </a:bodyPr>
          <a:lstStyle/>
          <a:p>
            <a:pPr marL="280988" indent="-280988">
              <a:buFont typeface="Wingdings" panose="05000000000000000000" pitchFamily="2" charset="2"/>
              <a:buChar char="q"/>
            </a:pPr>
            <a:r>
              <a:rPr lang="en-US" sz="2600" dirty="0"/>
              <a:t>It is an implementation of the PDII-LIPI task of carrying out the documentation of scientific information, providing access to scientific information and assessment and research in the field of documentation and information;</a:t>
            </a:r>
          </a:p>
          <a:p>
            <a:pPr marL="280988" indent="-280988">
              <a:buFont typeface="Wingdings" panose="05000000000000000000" pitchFamily="2" charset="2"/>
              <a:buChar char="q"/>
            </a:pPr>
            <a:r>
              <a:rPr lang="en-US" sz="2600" i="1" dirty="0" err="1"/>
              <a:t>Lokakarya</a:t>
            </a:r>
            <a:r>
              <a:rPr lang="en-US" sz="2600" i="1" dirty="0"/>
              <a:t> Nasional 2016</a:t>
            </a:r>
            <a:r>
              <a:rPr lang="en-US" sz="2600" dirty="0"/>
              <a:t> takes the theme of "Data, Information and Knowledge Management in National Repository Development“;</a:t>
            </a:r>
          </a:p>
          <a:p>
            <a:pPr marL="280988" indent="-280988">
              <a:buFont typeface="Wingdings" panose="05000000000000000000" pitchFamily="2" charset="2"/>
              <a:buChar char="q"/>
            </a:pPr>
            <a:r>
              <a:rPr lang="en-US" sz="2600" dirty="0"/>
              <a:t>The workshop was held on 10-11 August 2016;</a:t>
            </a:r>
          </a:p>
          <a:p>
            <a:pPr marL="280988" indent="-280988">
              <a:buFont typeface="Wingdings" panose="05000000000000000000" pitchFamily="2" charset="2"/>
              <a:buChar char="q"/>
            </a:pPr>
            <a:r>
              <a:rPr lang="en-US" sz="2600" dirty="0"/>
              <a:t>Present 6 speakers as informants and there are 16 people as presenters.</a:t>
            </a:r>
          </a:p>
        </p:txBody>
      </p:sp>
      <p:sp>
        <p:nvSpPr>
          <p:cNvPr id="4" name="Rectangle 3"/>
          <p:cNvSpPr/>
          <p:nvPr/>
        </p:nvSpPr>
        <p:spPr>
          <a:xfrm>
            <a:off x="1956400" y="1388780"/>
            <a:ext cx="8132618" cy="651164"/>
          </a:xfrm>
          <a:prstGeom prst="rect">
            <a:avLst/>
          </a:prstGeom>
          <a:noFill/>
          <a:ln w="28575" cap="flat" cmpd="sng" algn="ctr">
            <a:solidFill>
              <a:srgbClr val="DB8631"/>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600" dirty="0" err="1">
                <a:solidFill>
                  <a:schemeClr val="tx1"/>
                </a:solidFill>
              </a:rPr>
              <a:t>Lokakarya</a:t>
            </a:r>
            <a:r>
              <a:rPr lang="en-US" sz="2600" dirty="0">
                <a:solidFill>
                  <a:schemeClr val="tx1"/>
                </a:solidFill>
              </a:rPr>
              <a:t> Nasional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75" y="0"/>
            <a:ext cx="905654" cy="1253613"/>
          </a:xfrm>
          <a:prstGeom prst="rect">
            <a:avLst/>
          </a:prstGeom>
        </p:spPr>
      </p:pic>
    </p:spTree>
    <p:extLst>
      <p:ext uri="{BB962C8B-B14F-4D97-AF65-F5344CB8AC3E}">
        <p14:creationId xmlns:p14="http://schemas.microsoft.com/office/powerpoint/2010/main" val="10327621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1743</TotalTime>
  <Words>1277</Words>
  <Application>Microsoft Office PowerPoint</Application>
  <PresentationFormat>Widescreen</PresentationFormat>
  <Paragraphs>91</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Tw Cen MT</vt:lpstr>
      <vt:lpstr>Tw Cen MT Condensed</vt:lpstr>
      <vt:lpstr>Wingdings</vt:lpstr>
      <vt:lpstr>Wingdings 3</vt:lpstr>
      <vt:lpstr>Integral</vt:lpstr>
      <vt:lpstr>Marketing Communication on Cultural Program "Lokakarya Nasional 2016"  </vt:lpstr>
      <vt:lpstr>Outline of presentation</vt:lpstr>
      <vt:lpstr>Introduction</vt:lpstr>
      <vt:lpstr>Objective</vt:lpstr>
      <vt:lpstr>Literature Review</vt:lpstr>
      <vt:lpstr>PowerPoint Presentation</vt:lpstr>
      <vt:lpstr>Research Method</vt:lpstr>
      <vt:lpstr>Discussion (1)</vt:lpstr>
      <vt:lpstr>dISCUSSION (2)</vt:lpstr>
      <vt:lpstr>Discussion (3)</vt:lpstr>
      <vt:lpstr>PowerPoint Presentation</vt:lpstr>
      <vt:lpstr>PowerPoint Presentation</vt:lpstr>
      <vt:lpstr>Discussion (4)</vt:lpstr>
      <vt:lpstr>Conclusion</vt:lpstr>
      <vt:lpstr>Suggestions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Communication</dc:title>
  <dc:creator>Fahru Abdhul Aziz</dc:creator>
  <cp:lastModifiedBy>Fahru Abdhul Aziz</cp:lastModifiedBy>
  <cp:revision>50</cp:revision>
  <dcterms:created xsi:type="dcterms:W3CDTF">2017-05-01T11:44:45Z</dcterms:created>
  <dcterms:modified xsi:type="dcterms:W3CDTF">2017-05-08T11:01:15Z</dcterms:modified>
</cp:coreProperties>
</file>