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0" r:id="rId5"/>
    <p:sldId id="259" r:id="rId6"/>
    <p:sldId id="262" r:id="rId7"/>
    <p:sldId id="258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FDD2FA-E0E8-4548-9D22-AD8D25FEE1FC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6120F60B-AEBC-49EE-8E9A-B154C1B12720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DIAN HASFERA</a:t>
            </a:r>
          </a:p>
          <a:p>
            <a:r>
              <a:rPr lang="en-US" sz="2000" dirty="0" smtClean="0"/>
              <a:t>(UIN IMAM BONJOL PADANG)</a:t>
            </a:r>
            <a:endParaRPr lang="en-US" sz="20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8305800" cy="2957732"/>
          </a:xfrm>
        </p:spPr>
        <p:txBody>
          <a:bodyPr/>
          <a:lstStyle/>
          <a:p>
            <a:r>
              <a:rPr lang="en-US" sz="4400" dirty="0" err="1" smtClean="0"/>
              <a:t>IcoASL</a:t>
            </a:r>
            <a:r>
              <a:rPr lang="en-US" sz="4400" dirty="0" smtClean="0"/>
              <a:t> 2017</a:t>
            </a:r>
            <a:r>
              <a:rPr lang="en-US" sz="4400" dirty="0"/>
              <a:t/>
            </a:r>
            <a:br>
              <a:rPr lang="en-US" sz="4400" dirty="0"/>
            </a:b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INFORMATION </a:t>
            </a:r>
            <a:r>
              <a:rPr lang="en-US" sz="2800" b="1" dirty="0">
                <a:effectLst/>
              </a:rPr>
              <a:t>REPACKAGING </a:t>
            </a: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IN </a:t>
            </a:r>
            <a:r>
              <a:rPr lang="en-US" sz="2800" b="1" dirty="0">
                <a:effectLst/>
              </a:rPr>
              <a:t>PRESERVING INDEGENOUS KNOWLEDGE </a:t>
            </a: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OF </a:t>
            </a:r>
            <a:r>
              <a:rPr lang="en-US" sz="2800" b="1" dirty="0">
                <a:effectLst/>
              </a:rPr>
              <a:t>MINANGKABAU FOLKLORE 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09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 smtClean="0"/>
              <a:t>Folklore as </a:t>
            </a:r>
            <a:r>
              <a:rPr lang="en-US" b="1" dirty="0"/>
              <a:t>a local </a:t>
            </a:r>
            <a:r>
              <a:rPr lang="en-US" b="1" dirty="0" smtClean="0"/>
              <a:t>identity</a:t>
            </a:r>
          </a:p>
          <a:p>
            <a:pPr marL="365760" lvl="1" indent="0">
              <a:buNone/>
            </a:pPr>
            <a:r>
              <a:rPr lang="en-US" b="1" dirty="0" err="1" smtClean="0"/>
              <a:t>Malin</a:t>
            </a:r>
            <a:r>
              <a:rPr lang="en-US" b="1" dirty="0" smtClean="0"/>
              <a:t> </a:t>
            </a:r>
            <a:r>
              <a:rPr lang="en-US" b="1" dirty="0" err="1" smtClean="0"/>
              <a:t>Kundang</a:t>
            </a:r>
            <a:r>
              <a:rPr lang="en-US" b="1" dirty="0" smtClean="0"/>
              <a:t> : West Sumatera</a:t>
            </a:r>
          </a:p>
          <a:p>
            <a:pPr marL="365760" lvl="1" indent="0">
              <a:buNone/>
            </a:pPr>
            <a:r>
              <a:rPr lang="en-US" b="1" dirty="0" err="1" smtClean="0"/>
              <a:t>Tangkuban</a:t>
            </a:r>
            <a:r>
              <a:rPr lang="en-US" b="1" dirty="0" smtClean="0"/>
              <a:t> </a:t>
            </a:r>
            <a:r>
              <a:rPr lang="en-US" b="1" dirty="0" err="1" smtClean="0"/>
              <a:t>Perahu</a:t>
            </a:r>
            <a:r>
              <a:rPr lang="en-US" b="1" dirty="0" smtClean="0"/>
              <a:t> : West Java</a:t>
            </a:r>
          </a:p>
          <a:p>
            <a:pPr marL="365760" lvl="1" indent="0">
              <a:buNone/>
            </a:pPr>
            <a:r>
              <a:rPr lang="en-US" b="1" dirty="0" err="1" smtClean="0"/>
              <a:t>Roro</a:t>
            </a:r>
            <a:r>
              <a:rPr lang="en-US" b="1" dirty="0" smtClean="0"/>
              <a:t> </a:t>
            </a:r>
            <a:r>
              <a:rPr lang="en-US" b="1" dirty="0" err="1" smtClean="0"/>
              <a:t>Jongrang</a:t>
            </a:r>
            <a:r>
              <a:rPr lang="en-US" b="1" dirty="0" smtClean="0"/>
              <a:t>, </a:t>
            </a:r>
            <a:r>
              <a:rPr lang="en-US" b="1" dirty="0" err="1" smtClean="0"/>
              <a:t>Bondowoso</a:t>
            </a:r>
            <a:r>
              <a:rPr lang="en-US" b="1" dirty="0" smtClean="0"/>
              <a:t> : Yogyakarta</a:t>
            </a:r>
          </a:p>
          <a:p>
            <a:pPr marL="365760" lvl="1" indent="0">
              <a:buNone/>
            </a:pPr>
            <a:endParaRPr lang="en-US" b="1" dirty="0" smtClean="0"/>
          </a:p>
          <a:p>
            <a:pPr>
              <a:buFont typeface="Wingdings" pitchFamily="2" charset="2"/>
              <a:buChar char="q"/>
            </a:pPr>
            <a:r>
              <a:rPr lang="en-US" b="1" dirty="0"/>
              <a:t>Folklore </a:t>
            </a:r>
            <a:r>
              <a:rPr lang="en-US" b="1" dirty="0" smtClean="0"/>
              <a:t>VS </a:t>
            </a:r>
            <a:r>
              <a:rPr lang="id-ID" b="1" dirty="0"/>
              <a:t>Foreign </a:t>
            </a:r>
            <a:r>
              <a:rPr lang="en-US" b="1" dirty="0"/>
              <a:t>F</a:t>
            </a:r>
            <a:r>
              <a:rPr lang="id-ID" b="1" dirty="0"/>
              <a:t>airytale</a:t>
            </a:r>
            <a:endParaRPr lang="en-US" b="1" dirty="0"/>
          </a:p>
          <a:p>
            <a:pPr marL="365760" lvl="1" indent="0">
              <a:buNone/>
            </a:pPr>
            <a:endParaRPr lang="en-US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b="1" dirty="0">
                <a:effectLst/>
              </a:rPr>
              <a:t>INTRODUCTION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86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</a:rPr>
              <a:t>Interested of Elementary Students </a:t>
            </a:r>
            <a:r>
              <a:rPr lang="en-US" sz="2800" b="1" dirty="0" smtClean="0">
                <a:effectLst/>
              </a:rPr>
              <a:t/>
            </a:r>
            <a:br>
              <a:rPr lang="en-US" sz="2800" b="1" dirty="0" smtClean="0">
                <a:effectLst/>
              </a:rPr>
            </a:br>
            <a:r>
              <a:rPr lang="en-US" sz="2800" b="1" dirty="0" smtClean="0">
                <a:effectLst/>
              </a:rPr>
              <a:t>Reading </a:t>
            </a:r>
            <a:r>
              <a:rPr lang="en-US" sz="2800" b="1" dirty="0">
                <a:effectLst/>
              </a:rPr>
              <a:t>Folklore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9589939"/>
              </p:ext>
            </p:extLst>
          </p:nvPr>
        </p:nvGraphicFramePr>
        <p:xfrm>
          <a:off x="609600" y="1600199"/>
          <a:ext cx="7162800" cy="3828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3800"/>
                <a:gridCol w="2336800"/>
                <a:gridCol w="2362200"/>
              </a:tblGrid>
              <a:tr h="762001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Indicator Question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04 </a:t>
                      </a:r>
                      <a:r>
                        <a:rPr kumimoji="0" lang="en-US" sz="16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Tarandam</a:t>
                      </a:r>
                      <a:endParaRPr kumimoji="0"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(65 student)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SD 23</a:t>
                      </a:r>
                      <a:r>
                        <a:rPr kumimoji="0"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Pasir</a:t>
                      </a:r>
                      <a:r>
                        <a:rPr kumimoji="0"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kern="1200" dirty="0" err="1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Sebelah</a:t>
                      </a:r>
                      <a:endParaRPr kumimoji="0" lang="en-US" sz="1600" b="1" kern="1200" dirty="0" smtClean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(88 student)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22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 favorite activities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Reading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Watching TV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55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22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60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2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Knowing folklore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None/>
                        <a:tabLst>
                          <a:tab pos="457200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39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26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68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220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Parents did storytelling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Yes, they </a:t>
                      </a: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did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/>
                        <a:buChar char=""/>
                        <a:tabLst>
                          <a:tab pos="457200" algn="l"/>
                        </a:tabLst>
                        <a:defRPr/>
                      </a:pPr>
                      <a:r>
                        <a:rPr lang="en-US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Never</a:t>
                      </a:r>
                      <a:endParaRPr lang="en-US" sz="140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/>
                        <a:buChar char=""/>
                        <a:tabLst>
                          <a:tab pos="457200" algn="l"/>
                        </a:tabLst>
                      </a:pP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21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44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29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53 </a:t>
                      </a:r>
                      <a:r>
                        <a:rPr lang="en-US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studens</a:t>
                      </a:r>
                      <a:endParaRPr lang="en-US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949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effectLst/>
              </a:rPr>
              <a:t>The Information Repackaging Concept </a:t>
            </a:r>
            <a:r>
              <a:rPr lang="en-US" sz="3200" b="1" dirty="0" smtClean="0">
                <a:effectLst/>
              </a:rPr>
              <a:t/>
            </a:r>
            <a:br>
              <a:rPr lang="en-US" sz="3200" b="1" dirty="0" smtClean="0">
                <a:effectLst/>
              </a:rPr>
            </a:br>
            <a:r>
              <a:rPr lang="en-US" sz="3200" b="1" dirty="0" smtClean="0">
                <a:effectLst/>
              </a:rPr>
              <a:t>of </a:t>
            </a:r>
            <a:r>
              <a:rPr lang="en-US" sz="3200" b="1" dirty="0">
                <a:effectLst/>
              </a:rPr>
              <a:t>Minangkabau Folklore</a:t>
            </a:r>
            <a:endParaRPr lang="en-US" sz="3200" dirty="0"/>
          </a:p>
        </p:txBody>
      </p:sp>
      <p:pic>
        <p:nvPicPr>
          <p:cNvPr id="3" name="Picture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23" t="52486" r="42173" b="12584"/>
          <a:stretch/>
        </p:blipFill>
        <p:spPr bwMode="auto">
          <a:xfrm>
            <a:off x="1752600" y="1828800"/>
            <a:ext cx="5648642" cy="432466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32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</a:rPr>
              <a:t>Collecting Minangkabau Folklore by Nagari Library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918" y="2057400"/>
            <a:ext cx="8435082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159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effectLst/>
              </a:rPr>
              <a:t>Minangkabau</a:t>
            </a:r>
            <a:r>
              <a:rPr lang="en-US" b="1" dirty="0">
                <a:effectLst/>
              </a:rPr>
              <a:t> </a:t>
            </a:r>
            <a:r>
              <a:rPr lang="en-US" b="1" dirty="0" smtClean="0">
                <a:effectLst/>
              </a:rPr>
              <a:t>Folklore</a:t>
            </a:r>
            <a:br>
              <a:rPr lang="en-US" b="1" dirty="0" smtClean="0">
                <a:effectLst/>
              </a:rPr>
            </a:b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533400" y="1066800"/>
            <a:ext cx="3429000" cy="5410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u="sng" dirty="0">
                <a:solidFill>
                  <a:schemeClr val="bg1"/>
                </a:solidFill>
              </a:rPr>
              <a:t>19 </a:t>
            </a:r>
            <a:r>
              <a:rPr lang="en-US" sz="1600" b="1" u="sng" dirty="0" smtClean="0">
                <a:solidFill>
                  <a:schemeClr val="bg1"/>
                </a:solidFill>
              </a:rPr>
              <a:t>District/City</a:t>
            </a:r>
          </a:p>
          <a:p>
            <a:endParaRPr lang="en-US" sz="1600" dirty="0">
              <a:solidFill>
                <a:schemeClr val="bg1"/>
              </a:solidFill>
            </a:endParaRP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Agam</a:t>
            </a:r>
            <a:r>
              <a:rPr lang="en-US" sz="1600" dirty="0" smtClean="0">
                <a:solidFill>
                  <a:schemeClr val="bg1"/>
                </a:solidFill>
              </a:rPr>
              <a:t> : ca. 51 folklore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Dharmasraya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Kepulauan</a:t>
            </a:r>
            <a:r>
              <a:rPr lang="en-US" sz="1600" dirty="0" smtClean="0">
                <a:solidFill>
                  <a:schemeClr val="bg1"/>
                </a:solidFill>
              </a:rPr>
              <a:t> </a:t>
            </a:r>
            <a:r>
              <a:rPr lang="en-US" sz="1600" dirty="0" err="1" smtClean="0">
                <a:solidFill>
                  <a:schemeClr val="bg1"/>
                </a:solidFill>
              </a:rPr>
              <a:t>Mentawai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50 Kota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Padang </a:t>
            </a:r>
            <a:r>
              <a:rPr lang="en-US" sz="1600" dirty="0" err="1" smtClean="0">
                <a:solidFill>
                  <a:schemeClr val="bg1"/>
                </a:solidFill>
              </a:rPr>
              <a:t>Pariaman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Pasaman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Pasaman</a:t>
            </a:r>
            <a:r>
              <a:rPr lang="en-US" sz="1600" dirty="0" smtClean="0">
                <a:solidFill>
                  <a:schemeClr val="bg1"/>
                </a:solidFill>
              </a:rPr>
              <a:t> Barat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Pesisir</a:t>
            </a:r>
            <a:r>
              <a:rPr lang="en-US" sz="1600" dirty="0" smtClean="0">
                <a:solidFill>
                  <a:schemeClr val="bg1"/>
                </a:solidFill>
              </a:rPr>
              <a:t> Selatan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Sijunjung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Solok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</a:t>
            </a:r>
            <a:r>
              <a:rPr lang="en-US" sz="1600" dirty="0" err="1" smtClean="0">
                <a:solidFill>
                  <a:schemeClr val="bg1"/>
                </a:solidFill>
              </a:rPr>
              <a:t>Solok</a:t>
            </a:r>
            <a:r>
              <a:rPr lang="en-US" sz="1600" dirty="0" smtClean="0">
                <a:solidFill>
                  <a:schemeClr val="bg1"/>
                </a:solidFill>
              </a:rPr>
              <a:t> Selatan : ?</a:t>
            </a:r>
          </a:p>
          <a:p>
            <a:r>
              <a:rPr lang="en-US" sz="1600" dirty="0" err="1" smtClean="0">
                <a:solidFill>
                  <a:schemeClr val="bg1"/>
                </a:solidFill>
              </a:rPr>
              <a:t>Kab</a:t>
            </a:r>
            <a:r>
              <a:rPr lang="en-US" sz="1600" dirty="0" smtClean="0">
                <a:solidFill>
                  <a:schemeClr val="bg1"/>
                </a:solidFill>
              </a:rPr>
              <a:t>. Tanah </a:t>
            </a:r>
            <a:r>
              <a:rPr lang="en-US" sz="1600" dirty="0" err="1" smtClean="0">
                <a:solidFill>
                  <a:schemeClr val="bg1"/>
                </a:solidFill>
              </a:rPr>
              <a:t>Datar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Kota </a:t>
            </a:r>
            <a:r>
              <a:rPr lang="en-US" sz="1600" dirty="0" err="1" smtClean="0">
                <a:solidFill>
                  <a:schemeClr val="bg1"/>
                </a:solidFill>
              </a:rPr>
              <a:t>Bukittinggi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Kota Padang : ?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Kota Padang </a:t>
            </a:r>
            <a:r>
              <a:rPr lang="en-US" sz="1600" dirty="0" err="1" smtClean="0">
                <a:solidFill>
                  <a:schemeClr val="bg1"/>
                </a:solidFill>
              </a:rPr>
              <a:t>Panjang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Kota </a:t>
            </a:r>
            <a:r>
              <a:rPr lang="en-US" sz="1600" dirty="0" err="1" smtClean="0">
                <a:solidFill>
                  <a:schemeClr val="bg1"/>
                </a:solidFill>
              </a:rPr>
              <a:t>Pariaman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Kota </a:t>
            </a:r>
            <a:r>
              <a:rPr lang="en-US" sz="1600" dirty="0" err="1" smtClean="0">
                <a:solidFill>
                  <a:schemeClr val="bg1"/>
                </a:solidFill>
              </a:rPr>
              <a:t>Payakumbuh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Kota </a:t>
            </a:r>
            <a:r>
              <a:rPr lang="en-US" sz="1600" dirty="0" err="1" smtClean="0">
                <a:solidFill>
                  <a:schemeClr val="bg1"/>
                </a:solidFill>
              </a:rPr>
              <a:t>Sawahlunto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Kota </a:t>
            </a:r>
            <a:r>
              <a:rPr lang="en-US" sz="1600" dirty="0" err="1" smtClean="0">
                <a:solidFill>
                  <a:schemeClr val="bg1"/>
                </a:solidFill>
              </a:rPr>
              <a:t>Solok</a:t>
            </a:r>
            <a:r>
              <a:rPr lang="en-US" sz="1600" dirty="0" smtClean="0">
                <a:solidFill>
                  <a:schemeClr val="bg1"/>
                </a:solidFill>
              </a:rPr>
              <a:t> : ?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267200" y="3048000"/>
            <a:ext cx="1066800" cy="7239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562600" y="1752600"/>
            <a:ext cx="2438400" cy="3352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Total</a:t>
            </a:r>
          </a:p>
          <a:p>
            <a:pPr algn="ctr"/>
            <a:r>
              <a:rPr lang="en-US" sz="9600" dirty="0">
                <a:solidFill>
                  <a:schemeClr val="bg1"/>
                </a:solidFill>
              </a:rPr>
              <a:t>?</a:t>
            </a:r>
          </a:p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……. Folklore</a:t>
            </a:r>
          </a:p>
        </p:txBody>
      </p:sp>
    </p:spTree>
    <p:extLst>
      <p:ext uri="{BB962C8B-B14F-4D97-AF65-F5344CB8AC3E}">
        <p14:creationId xmlns:p14="http://schemas.microsoft.com/office/powerpoint/2010/main" val="73050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</a:rPr>
              <a:t>The Stage of Information Repackaging Preserving Indigenous Knowledge Minangkabau Folklore</a:t>
            </a:r>
            <a:endParaRPr 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2133600"/>
            <a:ext cx="88392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799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asil gambar untuk rumah gadang minangkab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9067800" cy="55626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" r="2389" b="28558"/>
          <a:stretch/>
        </p:blipFill>
        <p:spPr bwMode="auto">
          <a:xfrm>
            <a:off x="-76200" y="5715000"/>
            <a:ext cx="92202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9650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2412</TotalTime>
  <Words>227</Words>
  <Application>Microsoft Office PowerPoint</Application>
  <PresentationFormat>On-screen Show (4:3)</PresentationFormat>
  <Paragraphs>93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IcoASL 2017  INFORMATION REPACKAGING  IN PRESERVING INDEGENOUS KNOWLEDGE  OF MINANGKABAU FOLKLORE  </vt:lpstr>
      <vt:lpstr> INTRODUCTION</vt:lpstr>
      <vt:lpstr>Interested of Elementary Students  Reading Folklore </vt:lpstr>
      <vt:lpstr>The Information Repackaging Concept  of Minangkabau Folklore</vt:lpstr>
      <vt:lpstr>Collecting Minangkabau Folklore by Nagari Library</vt:lpstr>
      <vt:lpstr>Minangkabau Folklore </vt:lpstr>
      <vt:lpstr>The Stage of Information Repackaging Preserving Indigenous Knowledge Minangkabau Folklore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REPACKAGING  IN PRESERVING INDEGENOUS KNOWLEDGE  OF MINANGKABAU FOLKLORE  </dc:title>
  <dc:creator>OK</dc:creator>
  <cp:lastModifiedBy>OK</cp:lastModifiedBy>
  <cp:revision>22</cp:revision>
  <dcterms:created xsi:type="dcterms:W3CDTF">2017-04-23T14:40:26Z</dcterms:created>
  <dcterms:modified xsi:type="dcterms:W3CDTF">2017-05-01T17:38:40Z</dcterms:modified>
</cp:coreProperties>
</file>