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79" r:id="rId6"/>
    <p:sldId id="286" r:id="rId7"/>
    <p:sldId id="285" r:id="rId8"/>
    <p:sldId id="284" r:id="rId9"/>
    <p:sldId id="283" r:id="rId10"/>
    <p:sldId id="281" r:id="rId11"/>
    <p:sldId id="280" r:id="rId12"/>
    <p:sldId id="293" r:id="rId13"/>
    <p:sldId id="292" r:id="rId14"/>
    <p:sldId id="291" r:id="rId15"/>
    <p:sldId id="290" r:id="rId16"/>
    <p:sldId id="289" r:id="rId17"/>
    <p:sldId id="288" r:id="rId18"/>
    <p:sldId id="287" r:id="rId19"/>
    <p:sldId id="297" r:id="rId20"/>
    <p:sldId id="298" r:id="rId21"/>
    <p:sldId id="296"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B556F-1C13-4E91-B446-AAB46F5ABBBD}" type="doc">
      <dgm:prSet loTypeId="urn:microsoft.com/office/officeart/2005/8/layout/chevron1" loCatId="process" qsTypeId="urn:microsoft.com/office/officeart/2005/8/quickstyle/simple1" qsCatId="simple" csTypeId="urn:microsoft.com/office/officeart/2005/8/colors/accent1_2" csCatId="accent1" phldr="1"/>
      <dgm:spPr/>
    </dgm:pt>
    <dgm:pt modelId="{4E66B97A-9548-4AAA-9278-89A2DD630A8A}">
      <dgm:prSet phldrT="[Text]"/>
      <dgm:spPr/>
      <dgm:t>
        <a:bodyPr/>
        <a:lstStyle/>
        <a:p>
          <a:r>
            <a:rPr lang="en-US" dirty="0" smtClean="0"/>
            <a:t>kingdom era</a:t>
          </a:r>
          <a:endParaRPr lang="id-ID" dirty="0"/>
        </a:p>
      </dgm:t>
    </dgm:pt>
    <dgm:pt modelId="{6D2DD78B-FDAA-491B-AF3F-F69555964BAC}" type="parTrans" cxnId="{B0975C5C-4949-4C11-BB78-E8F35F5CB5C1}">
      <dgm:prSet/>
      <dgm:spPr/>
      <dgm:t>
        <a:bodyPr/>
        <a:lstStyle/>
        <a:p>
          <a:endParaRPr lang="id-ID"/>
        </a:p>
      </dgm:t>
    </dgm:pt>
    <dgm:pt modelId="{444D59EA-1B2E-48CA-8C35-3AD318C5C46D}" type="sibTrans" cxnId="{B0975C5C-4949-4C11-BB78-E8F35F5CB5C1}">
      <dgm:prSet/>
      <dgm:spPr/>
      <dgm:t>
        <a:bodyPr/>
        <a:lstStyle/>
        <a:p>
          <a:endParaRPr lang="id-ID"/>
        </a:p>
      </dgm:t>
    </dgm:pt>
    <dgm:pt modelId="{9D6173B3-9D4A-4CBF-A32F-E9486DF7230A}">
      <dgm:prSet phldrT="[Text]"/>
      <dgm:spPr/>
      <dgm:t>
        <a:bodyPr/>
        <a:lstStyle/>
        <a:p>
          <a:r>
            <a:rPr lang="en-US" dirty="0" smtClean="0"/>
            <a:t>colonialism</a:t>
          </a:r>
          <a:endParaRPr lang="id-ID" dirty="0"/>
        </a:p>
      </dgm:t>
    </dgm:pt>
    <dgm:pt modelId="{BFC748B2-7C5F-4237-B829-A000E0D53A18}" type="parTrans" cxnId="{A2A6AE9F-9116-4036-87CE-76F24B2CCFB1}">
      <dgm:prSet/>
      <dgm:spPr/>
      <dgm:t>
        <a:bodyPr/>
        <a:lstStyle/>
        <a:p>
          <a:endParaRPr lang="id-ID"/>
        </a:p>
      </dgm:t>
    </dgm:pt>
    <dgm:pt modelId="{97233A77-5E35-4172-9478-6495EBA2CEAC}" type="sibTrans" cxnId="{A2A6AE9F-9116-4036-87CE-76F24B2CCFB1}">
      <dgm:prSet/>
      <dgm:spPr/>
      <dgm:t>
        <a:bodyPr/>
        <a:lstStyle/>
        <a:p>
          <a:endParaRPr lang="id-ID"/>
        </a:p>
      </dgm:t>
    </dgm:pt>
    <dgm:pt modelId="{04CC44A2-566B-427B-8DBF-DB316E6D8566}">
      <dgm:prSet phldrT="[Text]"/>
      <dgm:spPr/>
      <dgm:t>
        <a:bodyPr/>
        <a:lstStyle/>
        <a:p>
          <a:r>
            <a:rPr lang="en-US" dirty="0" smtClean="0"/>
            <a:t>independence era</a:t>
          </a:r>
          <a:endParaRPr lang="id-ID" dirty="0"/>
        </a:p>
      </dgm:t>
    </dgm:pt>
    <dgm:pt modelId="{2724C5EA-0A2C-400E-9D4A-92E36302C93F}" type="parTrans" cxnId="{B24B250A-D725-4942-8392-645DCC109A93}">
      <dgm:prSet/>
      <dgm:spPr/>
      <dgm:t>
        <a:bodyPr/>
        <a:lstStyle/>
        <a:p>
          <a:endParaRPr lang="id-ID"/>
        </a:p>
      </dgm:t>
    </dgm:pt>
    <dgm:pt modelId="{67C1E6A2-B1FC-4C16-A306-2D95F08DCD5E}" type="sibTrans" cxnId="{B24B250A-D725-4942-8392-645DCC109A93}">
      <dgm:prSet/>
      <dgm:spPr/>
      <dgm:t>
        <a:bodyPr/>
        <a:lstStyle/>
        <a:p>
          <a:endParaRPr lang="id-ID"/>
        </a:p>
      </dgm:t>
    </dgm:pt>
    <dgm:pt modelId="{59BDDA4A-FB2D-4875-89DA-D4F63DB6058A}" type="pres">
      <dgm:prSet presAssocID="{249B556F-1C13-4E91-B446-AAB46F5ABBBD}" presName="Name0" presStyleCnt="0">
        <dgm:presLayoutVars>
          <dgm:dir/>
          <dgm:animLvl val="lvl"/>
          <dgm:resizeHandles val="exact"/>
        </dgm:presLayoutVars>
      </dgm:prSet>
      <dgm:spPr/>
    </dgm:pt>
    <dgm:pt modelId="{1C1EF57F-A52C-4411-96DE-44CD2CFB0F82}" type="pres">
      <dgm:prSet presAssocID="{4E66B97A-9548-4AAA-9278-89A2DD630A8A}" presName="parTxOnly" presStyleLbl="node1" presStyleIdx="0" presStyleCnt="3" custLinFactNeighborX="47819" custLinFactNeighborY="-936">
        <dgm:presLayoutVars>
          <dgm:chMax val="0"/>
          <dgm:chPref val="0"/>
          <dgm:bulletEnabled val="1"/>
        </dgm:presLayoutVars>
      </dgm:prSet>
      <dgm:spPr/>
      <dgm:t>
        <a:bodyPr/>
        <a:lstStyle/>
        <a:p>
          <a:endParaRPr lang="id-ID"/>
        </a:p>
      </dgm:t>
    </dgm:pt>
    <dgm:pt modelId="{BB1F2938-5058-4903-B7A4-B3C11682ED7C}" type="pres">
      <dgm:prSet presAssocID="{444D59EA-1B2E-48CA-8C35-3AD318C5C46D}" presName="parTxOnlySpace" presStyleCnt="0"/>
      <dgm:spPr/>
    </dgm:pt>
    <dgm:pt modelId="{4D219B2E-7943-4D63-ADC5-56B271FC9F38}" type="pres">
      <dgm:prSet presAssocID="{9D6173B3-9D4A-4CBF-A32F-E9486DF7230A}" presName="parTxOnly" presStyleLbl="node1" presStyleIdx="1" presStyleCnt="3" custLinFactNeighborX="-10719" custLinFactNeighborY="887">
        <dgm:presLayoutVars>
          <dgm:chMax val="0"/>
          <dgm:chPref val="0"/>
          <dgm:bulletEnabled val="1"/>
        </dgm:presLayoutVars>
      </dgm:prSet>
      <dgm:spPr/>
      <dgm:t>
        <a:bodyPr/>
        <a:lstStyle/>
        <a:p>
          <a:endParaRPr lang="id-ID"/>
        </a:p>
      </dgm:t>
    </dgm:pt>
    <dgm:pt modelId="{0C3D5E7D-8518-4034-A726-3ABE6E0C1E36}" type="pres">
      <dgm:prSet presAssocID="{97233A77-5E35-4172-9478-6495EBA2CEAC}" presName="parTxOnlySpace" presStyleCnt="0"/>
      <dgm:spPr/>
    </dgm:pt>
    <dgm:pt modelId="{67D1805A-71E6-4DC9-ABC5-5B00764FC9C5}" type="pres">
      <dgm:prSet presAssocID="{04CC44A2-566B-427B-8DBF-DB316E6D8566}" presName="parTxOnly" presStyleLbl="node1" presStyleIdx="2" presStyleCnt="3" custLinFactNeighborX="-51406" custLinFactNeighborY="-936">
        <dgm:presLayoutVars>
          <dgm:chMax val="0"/>
          <dgm:chPref val="0"/>
          <dgm:bulletEnabled val="1"/>
        </dgm:presLayoutVars>
      </dgm:prSet>
      <dgm:spPr/>
      <dgm:t>
        <a:bodyPr/>
        <a:lstStyle/>
        <a:p>
          <a:endParaRPr lang="id-ID"/>
        </a:p>
      </dgm:t>
    </dgm:pt>
  </dgm:ptLst>
  <dgm:cxnLst>
    <dgm:cxn modelId="{F077F4E3-4D47-43E5-A5FD-0939B51BE1E8}" type="presOf" srcId="{9D6173B3-9D4A-4CBF-A32F-E9486DF7230A}" destId="{4D219B2E-7943-4D63-ADC5-56B271FC9F38}" srcOrd="0" destOrd="0" presId="urn:microsoft.com/office/officeart/2005/8/layout/chevron1"/>
    <dgm:cxn modelId="{9AC98E33-653A-45BD-90FC-7E4F5BEAC26D}" type="presOf" srcId="{249B556F-1C13-4E91-B446-AAB46F5ABBBD}" destId="{59BDDA4A-FB2D-4875-89DA-D4F63DB6058A}" srcOrd="0" destOrd="0" presId="urn:microsoft.com/office/officeart/2005/8/layout/chevron1"/>
    <dgm:cxn modelId="{B036F50C-EA53-42AA-8DEA-7560BF8ADB41}" type="presOf" srcId="{04CC44A2-566B-427B-8DBF-DB316E6D8566}" destId="{67D1805A-71E6-4DC9-ABC5-5B00764FC9C5}" srcOrd="0" destOrd="0" presId="urn:microsoft.com/office/officeart/2005/8/layout/chevron1"/>
    <dgm:cxn modelId="{F7282F3A-FC72-4290-A263-DFDC28C324A8}" type="presOf" srcId="{4E66B97A-9548-4AAA-9278-89A2DD630A8A}" destId="{1C1EF57F-A52C-4411-96DE-44CD2CFB0F82}" srcOrd="0" destOrd="0" presId="urn:microsoft.com/office/officeart/2005/8/layout/chevron1"/>
    <dgm:cxn modelId="{B24B250A-D725-4942-8392-645DCC109A93}" srcId="{249B556F-1C13-4E91-B446-AAB46F5ABBBD}" destId="{04CC44A2-566B-427B-8DBF-DB316E6D8566}" srcOrd="2" destOrd="0" parTransId="{2724C5EA-0A2C-400E-9D4A-92E36302C93F}" sibTransId="{67C1E6A2-B1FC-4C16-A306-2D95F08DCD5E}"/>
    <dgm:cxn modelId="{B0975C5C-4949-4C11-BB78-E8F35F5CB5C1}" srcId="{249B556F-1C13-4E91-B446-AAB46F5ABBBD}" destId="{4E66B97A-9548-4AAA-9278-89A2DD630A8A}" srcOrd="0" destOrd="0" parTransId="{6D2DD78B-FDAA-491B-AF3F-F69555964BAC}" sibTransId="{444D59EA-1B2E-48CA-8C35-3AD318C5C46D}"/>
    <dgm:cxn modelId="{A2A6AE9F-9116-4036-87CE-76F24B2CCFB1}" srcId="{249B556F-1C13-4E91-B446-AAB46F5ABBBD}" destId="{9D6173B3-9D4A-4CBF-A32F-E9486DF7230A}" srcOrd="1" destOrd="0" parTransId="{BFC748B2-7C5F-4237-B829-A000E0D53A18}" sibTransId="{97233A77-5E35-4172-9478-6495EBA2CEAC}"/>
    <dgm:cxn modelId="{0E05528B-B704-4D96-9285-2AF42C705624}" type="presParOf" srcId="{59BDDA4A-FB2D-4875-89DA-D4F63DB6058A}" destId="{1C1EF57F-A52C-4411-96DE-44CD2CFB0F82}" srcOrd="0" destOrd="0" presId="urn:microsoft.com/office/officeart/2005/8/layout/chevron1"/>
    <dgm:cxn modelId="{6359FDA3-3FD5-4CF2-B5E0-EC6739CFD184}" type="presParOf" srcId="{59BDDA4A-FB2D-4875-89DA-D4F63DB6058A}" destId="{BB1F2938-5058-4903-B7A4-B3C11682ED7C}" srcOrd="1" destOrd="0" presId="urn:microsoft.com/office/officeart/2005/8/layout/chevron1"/>
    <dgm:cxn modelId="{C5EA8990-1F4D-4DBF-BD84-AAFE0E785B1A}" type="presParOf" srcId="{59BDDA4A-FB2D-4875-89DA-D4F63DB6058A}" destId="{4D219B2E-7943-4D63-ADC5-56B271FC9F38}" srcOrd="2" destOrd="0" presId="urn:microsoft.com/office/officeart/2005/8/layout/chevron1"/>
    <dgm:cxn modelId="{E3055EE0-9AE5-44ED-9423-8AF01CA43944}" type="presParOf" srcId="{59BDDA4A-FB2D-4875-89DA-D4F63DB6058A}" destId="{0C3D5E7D-8518-4034-A726-3ABE6E0C1E36}" srcOrd="3" destOrd="0" presId="urn:microsoft.com/office/officeart/2005/8/layout/chevron1"/>
    <dgm:cxn modelId="{EB723BE2-942B-4C2B-85EB-173043F63492}" type="presParOf" srcId="{59BDDA4A-FB2D-4875-89DA-D4F63DB6058A}" destId="{67D1805A-71E6-4DC9-ABC5-5B00764FC9C5}"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8AD3E778-1D04-4B5A-AC9A-2F445E0D84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44AB6D3E-4BE9-4EB9-8597-995A598C10AD}">
      <dgm:prSet phldrT="[Text]"/>
      <dgm:spPr/>
      <dgm:t>
        <a:bodyPr/>
        <a:lstStyle/>
        <a:p>
          <a:r>
            <a:rPr lang="id-ID" dirty="0" smtClean="0"/>
            <a:t>Preservation</a:t>
          </a:r>
          <a:endParaRPr lang="id-ID" dirty="0"/>
        </a:p>
      </dgm:t>
    </dgm:pt>
    <dgm:pt modelId="{F46D89BE-DCD1-43F8-ADF0-5E6FEF88F9D1}" type="parTrans" cxnId="{0970D219-4BD1-49BB-AA9B-B5D15E130AEF}">
      <dgm:prSet/>
      <dgm:spPr/>
      <dgm:t>
        <a:bodyPr/>
        <a:lstStyle/>
        <a:p>
          <a:endParaRPr lang="id-ID"/>
        </a:p>
      </dgm:t>
    </dgm:pt>
    <dgm:pt modelId="{15502083-A0F7-440E-9AE2-EDE4466D03CE}" type="sibTrans" cxnId="{0970D219-4BD1-49BB-AA9B-B5D15E130AEF}">
      <dgm:prSet/>
      <dgm:spPr/>
      <dgm:t>
        <a:bodyPr/>
        <a:lstStyle/>
        <a:p>
          <a:endParaRPr lang="id-ID"/>
        </a:p>
      </dgm:t>
    </dgm:pt>
    <dgm:pt modelId="{4DC55FD9-EABB-4C87-9959-B1A3518FCC42}">
      <dgm:prSet phldrT="[Text]"/>
      <dgm:spPr/>
      <dgm:t>
        <a:bodyPr/>
        <a:lstStyle/>
        <a:p>
          <a:r>
            <a:rPr lang="id-ID" dirty="0" smtClean="0"/>
            <a:t>Phisical</a:t>
          </a:r>
          <a:endParaRPr lang="id-ID" dirty="0"/>
        </a:p>
      </dgm:t>
    </dgm:pt>
    <dgm:pt modelId="{30657715-D42B-4C70-A6CA-F18DCBF9816B}" type="parTrans" cxnId="{CD9924A4-3D3C-4ACD-937F-39D8D8BC3CD7}">
      <dgm:prSet/>
      <dgm:spPr/>
      <dgm:t>
        <a:bodyPr/>
        <a:lstStyle/>
        <a:p>
          <a:endParaRPr lang="id-ID"/>
        </a:p>
      </dgm:t>
    </dgm:pt>
    <dgm:pt modelId="{002FED34-B43B-44F1-915A-72CEF955B08C}" type="sibTrans" cxnId="{CD9924A4-3D3C-4ACD-937F-39D8D8BC3CD7}">
      <dgm:prSet/>
      <dgm:spPr/>
      <dgm:t>
        <a:bodyPr/>
        <a:lstStyle/>
        <a:p>
          <a:endParaRPr lang="id-ID"/>
        </a:p>
      </dgm:t>
    </dgm:pt>
    <dgm:pt modelId="{33281497-E850-4C77-9568-96F9A45CFE46}">
      <dgm:prSet phldrT="[Text]"/>
      <dgm:spPr/>
      <dgm:t>
        <a:bodyPr/>
        <a:lstStyle/>
        <a:p>
          <a:r>
            <a:rPr lang="id-ID" dirty="0" smtClean="0"/>
            <a:t>Content</a:t>
          </a:r>
          <a:endParaRPr lang="id-ID" dirty="0"/>
        </a:p>
      </dgm:t>
    </dgm:pt>
    <dgm:pt modelId="{E3A099E2-AC1E-4B4A-8E54-F5D84069F043}" type="parTrans" cxnId="{5F7C065B-F884-4196-B3F7-76E80ADC5E1E}">
      <dgm:prSet/>
      <dgm:spPr/>
      <dgm:t>
        <a:bodyPr/>
        <a:lstStyle/>
        <a:p>
          <a:endParaRPr lang="id-ID"/>
        </a:p>
      </dgm:t>
    </dgm:pt>
    <dgm:pt modelId="{79512E91-3D96-4B1D-9035-9F9FB239D157}" type="sibTrans" cxnId="{5F7C065B-F884-4196-B3F7-76E80ADC5E1E}">
      <dgm:prSet/>
      <dgm:spPr/>
      <dgm:t>
        <a:bodyPr/>
        <a:lstStyle/>
        <a:p>
          <a:endParaRPr lang="id-ID"/>
        </a:p>
      </dgm:t>
    </dgm:pt>
    <dgm:pt modelId="{C506EFB5-8701-45D1-B81C-8B563CCFCF67}" type="pres">
      <dgm:prSet presAssocID="{8AD3E778-1D04-4B5A-AC9A-2F445E0D846C}" presName="hierChild1" presStyleCnt="0">
        <dgm:presLayoutVars>
          <dgm:chPref val="1"/>
          <dgm:dir/>
          <dgm:animOne val="branch"/>
          <dgm:animLvl val="lvl"/>
          <dgm:resizeHandles/>
        </dgm:presLayoutVars>
      </dgm:prSet>
      <dgm:spPr/>
      <dgm:t>
        <a:bodyPr/>
        <a:lstStyle/>
        <a:p>
          <a:endParaRPr lang="en-US"/>
        </a:p>
      </dgm:t>
    </dgm:pt>
    <dgm:pt modelId="{2F969866-9E6A-47AF-B326-8F2E6327EA34}" type="pres">
      <dgm:prSet presAssocID="{44AB6D3E-4BE9-4EB9-8597-995A598C10AD}" presName="hierRoot1" presStyleCnt="0"/>
      <dgm:spPr/>
    </dgm:pt>
    <dgm:pt modelId="{EE7456E4-FFDB-4D90-A4E1-B9C3EDB2A885}" type="pres">
      <dgm:prSet presAssocID="{44AB6D3E-4BE9-4EB9-8597-995A598C10AD}" presName="composite" presStyleCnt="0"/>
      <dgm:spPr/>
    </dgm:pt>
    <dgm:pt modelId="{13389A5E-F05C-4760-A778-AC0AB9EFD297}" type="pres">
      <dgm:prSet presAssocID="{44AB6D3E-4BE9-4EB9-8597-995A598C10AD}" presName="background" presStyleLbl="node0" presStyleIdx="0" presStyleCnt="1"/>
      <dgm:spPr/>
    </dgm:pt>
    <dgm:pt modelId="{CE3C730F-1C82-4769-9088-B9E21A9EF39D}" type="pres">
      <dgm:prSet presAssocID="{44AB6D3E-4BE9-4EB9-8597-995A598C10AD}" presName="text" presStyleLbl="fgAcc0" presStyleIdx="0" presStyleCnt="1">
        <dgm:presLayoutVars>
          <dgm:chPref val="3"/>
        </dgm:presLayoutVars>
      </dgm:prSet>
      <dgm:spPr/>
      <dgm:t>
        <a:bodyPr/>
        <a:lstStyle/>
        <a:p>
          <a:endParaRPr lang="en-US"/>
        </a:p>
      </dgm:t>
    </dgm:pt>
    <dgm:pt modelId="{8B7A56F2-812A-455B-9173-E6C329A2D942}" type="pres">
      <dgm:prSet presAssocID="{44AB6D3E-4BE9-4EB9-8597-995A598C10AD}" presName="hierChild2" presStyleCnt="0"/>
      <dgm:spPr/>
    </dgm:pt>
    <dgm:pt modelId="{443B7C8E-04F2-4447-ADCB-D1D7B6E09366}" type="pres">
      <dgm:prSet presAssocID="{30657715-D42B-4C70-A6CA-F18DCBF9816B}" presName="Name10" presStyleLbl="parChTrans1D2" presStyleIdx="0" presStyleCnt="2"/>
      <dgm:spPr/>
      <dgm:t>
        <a:bodyPr/>
        <a:lstStyle/>
        <a:p>
          <a:endParaRPr lang="en-US"/>
        </a:p>
      </dgm:t>
    </dgm:pt>
    <dgm:pt modelId="{27A9A068-5712-4B46-AD74-84BFEB8036C9}" type="pres">
      <dgm:prSet presAssocID="{4DC55FD9-EABB-4C87-9959-B1A3518FCC42}" presName="hierRoot2" presStyleCnt="0"/>
      <dgm:spPr/>
    </dgm:pt>
    <dgm:pt modelId="{E90C7AE8-AD3F-4E05-86D6-577E97E71F3B}" type="pres">
      <dgm:prSet presAssocID="{4DC55FD9-EABB-4C87-9959-B1A3518FCC42}" presName="composite2" presStyleCnt="0"/>
      <dgm:spPr/>
    </dgm:pt>
    <dgm:pt modelId="{55780F0C-5F65-4265-9DD5-809C48FCB545}" type="pres">
      <dgm:prSet presAssocID="{4DC55FD9-EABB-4C87-9959-B1A3518FCC42}" presName="background2" presStyleLbl="node2" presStyleIdx="0" presStyleCnt="2"/>
      <dgm:spPr/>
    </dgm:pt>
    <dgm:pt modelId="{51319748-35AE-43C7-9438-21D5723E4AF7}" type="pres">
      <dgm:prSet presAssocID="{4DC55FD9-EABB-4C87-9959-B1A3518FCC42}" presName="text2" presStyleLbl="fgAcc2" presStyleIdx="0" presStyleCnt="2" custLinFactNeighborX="-49757" custLinFactNeighborY="51855">
        <dgm:presLayoutVars>
          <dgm:chPref val="3"/>
        </dgm:presLayoutVars>
      </dgm:prSet>
      <dgm:spPr/>
      <dgm:t>
        <a:bodyPr/>
        <a:lstStyle/>
        <a:p>
          <a:endParaRPr lang="id-ID"/>
        </a:p>
      </dgm:t>
    </dgm:pt>
    <dgm:pt modelId="{2D7B2875-5B52-4CA9-A35B-B05159D80668}" type="pres">
      <dgm:prSet presAssocID="{4DC55FD9-EABB-4C87-9959-B1A3518FCC42}" presName="hierChild3" presStyleCnt="0"/>
      <dgm:spPr/>
    </dgm:pt>
    <dgm:pt modelId="{157E218F-AA60-4A3B-A50E-175661FEEDFC}" type="pres">
      <dgm:prSet presAssocID="{E3A099E2-AC1E-4B4A-8E54-F5D84069F043}" presName="Name10" presStyleLbl="parChTrans1D2" presStyleIdx="1" presStyleCnt="2"/>
      <dgm:spPr/>
      <dgm:t>
        <a:bodyPr/>
        <a:lstStyle/>
        <a:p>
          <a:endParaRPr lang="en-US"/>
        </a:p>
      </dgm:t>
    </dgm:pt>
    <dgm:pt modelId="{84F7FB40-04EF-4D55-B6AA-FAA926517413}" type="pres">
      <dgm:prSet presAssocID="{33281497-E850-4C77-9568-96F9A45CFE46}" presName="hierRoot2" presStyleCnt="0"/>
      <dgm:spPr/>
    </dgm:pt>
    <dgm:pt modelId="{CFCDDA72-A045-46DE-B2B3-3F28668DC5B2}" type="pres">
      <dgm:prSet presAssocID="{33281497-E850-4C77-9568-96F9A45CFE46}" presName="composite2" presStyleCnt="0"/>
      <dgm:spPr/>
    </dgm:pt>
    <dgm:pt modelId="{8FA2ECF9-0161-453E-8ACD-70BEF836DB3F}" type="pres">
      <dgm:prSet presAssocID="{33281497-E850-4C77-9568-96F9A45CFE46}" presName="background2" presStyleLbl="node2" presStyleIdx="1" presStyleCnt="2"/>
      <dgm:spPr/>
    </dgm:pt>
    <dgm:pt modelId="{66294068-F01A-4D3E-BB66-697EAAF43417}" type="pres">
      <dgm:prSet presAssocID="{33281497-E850-4C77-9568-96F9A45CFE46}" presName="text2" presStyleLbl="fgAcc2" presStyleIdx="1" presStyleCnt="2" custLinFactNeighborX="53664" custLinFactNeighborY="42626">
        <dgm:presLayoutVars>
          <dgm:chPref val="3"/>
        </dgm:presLayoutVars>
      </dgm:prSet>
      <dgm:spPr/>
      <dgm:t>
        <a:bodyPr/>
        <a:lstStyle/>
        <a:p>
          <a:endParaRPr lang="en-US"/>
        </a:p>
      </dgm:t>
    </dgm:pt>
    <dgm:pt modelId="{377A9F52-BD01-473B-8064-19A7E69B9025}" type="pres">
      <dgm:prSet presAssocID="{33281497-E850-4C77-9568-96F9A45CFE46}" presName="hierChild3" presStyleCnt="0"/>
      <dgm:spPr/>
    </dgm:pt>
  </dgm:ptLst>
  <dgm:cxnLst>
    <dgm:cxn modelId="{3AD5CEF7-7F58-4174-8E67-21F4568A07A3}" type="presOf" srcId="{E3A099E2-AC1E-4B4A-8E54-F5D84069F043}" destId="{157E218F-AA60-4A3B-A50E-175661FEEDFC}" srcOrd="0" destOrd="0" presId="urn:microsoft.com/office/officeart/2005/8/layout/hierarchy1"/>
    <dgm:cxn modelId="{79107A9E-6F17-49A6-B382-CD48B43D53AE}" type="presOf" srcId="{4DC55FD9-EABB-4C87-9959-B1A3518FCC42}" destId="{51319748-35AE-43C7-9438-21D5723E4AF7}" srcOrd="0" destOrd="0" presId="urn:microsoft.com/office/officeart/2005/8/layout/hierarchy1"/>
    <dgm:cxn modelId="{CD9924A4-3D3C-4ACD-937F-39D8D8BC3CD7}" srcId="{44AB6D3E-4BE9-4EB9-8597-995A598C10AD}" destId="{4DC55FD9-EABB-4C87-9959-B1A3518FCC42}" srcOrd="0" destOrd="0" parTransId="{30657715-D42B-4C70-A6CA-F18DCBF9816B}" sibTransId="{002FED34-B43B-44F1-915A-72CEF955B08C}"/>
    <dgm:cxn modelId="{66B2D070-1742-4F33-9334-DE1032AA19BE}" type="presOf" srcId="{44AB6D3E-4BE9-4EB9-8597-995A598C10AD}" destId="{CE3C730F-1C82-4769-9088-B9E21A9EF39D}" srcOrd="0" destOrd="0" presId="urn:microsoft.com/office/officeart/2005/8/layout/hierarchy1"/>
    <dgm:cxn modelId="{89E56D86-5FE3-4366-AE60-FCCB36E7A9E5}" type="presOf" srcId="{8AD3E778-1D04-4B5A-AC9A-2F445E0D846C}" destId="{C506EFB5-8701-45D1-B81C-8B563CCFCF67}" srcOrd="0" destOrd="0" presId="urn:microsoft.com/office/officeart/2005/8/layout/hierarchy1"/>
    <dgm:cxn modelId="{26914DA6-5BA2-419E-82C6-D9BBFBE6B27E}" type="presOf" srcId="{30657715-D42B-4C70-A6CA-F18DCBF9816B}" destId="{443B7C8E-04F2-4447-ADCB-D1D7B6E09366}" srcOrd="0" destOrd="0" presId="urn:microsoft.com/office/officeart/2005/8/layout/hierarchy1"/>
    <dgm:cxn modelId="{5F7C065B-F884-4196-B3F7-76E80ADC5E1E}" srcId="{44AB6D3E-4BE9-4EB9-8597-995A598C10AD}" destId="{33281497-E850-4C77-9568-96F9A45CFE46}" srcOrd="1" destOrd="0" parTransId="{E3A099E2-AC1E-4B4A-8E54-F5D84069F043}" sibTransId="{79512E91-3D96-4B1D-9035-9F9FB239D157}"/>
    <dgm:cxn modelId="{E1328D56-ADE8-4C1B-9FE2-CA1EB4D34D10}" type="presOf" srcId="{33281497-E850-4C77-9568-96F9A45CFE46}" destId="{66294068-F01A-4D3E-BB66-697EAAF43417}" srcOrd="0" destOrd="0" presId="urn:microsoft.com/office/officeart/2005/8/layout/hierarchy1"/>
    <dgm:cxn modelId="{0970D219-4BD1-49BB-AA9B-B5D15E130AEF}" srcId="{8AD3E778-1D04-4B5A-AC9A-2F445E0D846C}" destId="{44AB6D3E-4BE9-4EB9-8597-995A598C10AD}" srcOrd="0" destOrd="0" parTransId="{F46D89BE-DCD1-43F8-ADF0-5E6FEF88F9D1}" sibTransId="{15502083-A0F7-440E-9AE2-EDE4466D03CE}"/>
    <dgm:cxn modelId="{D91F72DE-1E01-480A-99F8-58D0E5EF903B}" type="presParOf" srcId="{C506EFB5-8701-45D1-B81C-8B563CCFCF67}" destId="{2F969866-9E6A-47AF-B326-8F2E6327EA34}" srcOrd="0" destOrd="0" presId="urn:microsoft.com/office/officeart/2005/8/layout/hierarchy1"/>
    <dgm:cxn modelId="{95566C35-5964-44DD-A81B-06D0A0FD2712}" type="presParOf" srcId="{2F969866-9E6A-47AF-B326-8F2E6327EA34}" destId="{EE7456E4-FFDB-4D90-A4E1-B9C3EDB2A885}" srcOrd="0" destOrd="0" presId="urn:microsoft.com/office/officeart/2005/8/layout/hierarchy1"/>
    <dgm:cxn modelId="{64BEBCFA-1805-43A2-8141-F3E709E5C95D}" type="presParOf" srcId="{EE7456E4-FFDB-4D90-A4E1-B9C3EDB2A885}" destId="{13389A5E-F05C-4760-A778-AC0AB9EFD297}" srcOrd="0" destOrd="0" presId="urn:microsoft.com/office/officeart/2005/8/layout/hierarchy1"/>
    <dgm:cxn modelId="{42134DC5-EF79-418D-A405-38868A8DF275}" type="presParOf" srcId="{EE7456E4-FFDB-4D90-A4E1-B9C3EDB2A885}" destId="{CE3C730F-1C82-4769-9088-B9E21A9EF39D}" srcOrd="1" destOrd="0" presId="urn:microsoft.com/office/officeart/2005/8/layout/hierarchy1"/>
    <dgm:cxn modelId="{52A7EB14-539D-42CC-8135-52CCD3945005}" type="presParOf" srcId="{2F969866-9E6A-47AF-B326-8F2E6327EA34}" destId="{8B7A56F2-812A-455B-9173-E6C329A2D942}" srcOrd="1" destOrd="0" presId="urn:microsoft.com/office/officeart/2005/8/layout/hierarchy1"/>
    <dgm:cxn modelId="{41728999-C54C-4793-A3C4-6D1687886BFB}" type="presParOf" srcId="{8B7A56F2-812A-455B-9173-E6C329A2D942}" destId="{443B7C8E-04F2-4447-ADCB-D1D7B6E09366}" srcOrd="0" destOrd="0" presId="urn:microsoft.com/office/officeart/2005/8/layout/hierarchy1"/>
    <dgm:cxn modelId="{5A6AE6C0-B5B8-4AC3-9443-82F47011E9F4}" type="presParOf" srcId="{8B7A56F2-812A-455B-9173-E6C329A2D942}" destId="{27A9A068-5712-4B46-AD74-84BFEB8036C9}" srcOrd="1" destOrd="0" presId="urn:microsoft.com/office/officeart/2005/8/layout/hierarchy1"/>
    <dgm:cxn modelId="{22C10580-FD30-4C22-92A5-935168290CFB}" type="presParOf" srcId="{27A9A068-5712-4B46-AD74-84BFEB8036C9}" destId="{E90C7AE8-AD3F-4E05-86D6-577E97E71F3B}" srcOrd="0" destOrd="0" presId="urn:microsoft.com/office/officeart/2005/8/layout/hierarchy1"/>
    <dgm:cxn modelId="{C17DA638-8104-4F54-8A80-6D3A7BDE6DF2}" type="presParOf" srcId="{E90C7AE8-AD3F-4E05-86D6-577E97E71F3B}" destId="{55780F0C-5F65-4265-9DD5-809C48FCB545}" srcOrd="0" destOrd="0" presId="urn:microsoft.com/office/officeart/2005/8/layout/hierarchy1"/>
    <dgm:cxn modelId="{305FC45C-8985-42EA-87AE-05083A697EF3}" type="presParOf" srcId="{E90C7AE8-AD3F-4E05-86D6-577E97E71F3B}" destId="{51319748-35AE-43C7-9438-21D5723E4AF7}" srcOrd="1" destOrd="0" presId="urn:microsoft.com/office/officeart/2005/8/layout/hierarchy1"/>
    <dgm:cxn modelId="{3A6C31B4-7EBF-47B7-B8B7-3837C401299A}" type="presParOf" srcId="{27A9A068-5712-4B46-AD74-84BFEB8036C9}" destId="{2D7B2875-5B52-4CA9-A35B-B05159D80668}" srcOrd="1" destOrd="0" presId="urn:microsoft.com/office/officeart/2005/8/layout/hierarchy1"/>
    <dgm:cxn modelId="{906C347E-68D2-4574-BDC8-9DF4A1C728ED}" type="presParOf" srcId="{8B7A56F2-812A-455B-9173-E6C329A2D942}" destId="{157E218F-AA60-4A3B-A50E-175661FEEDFC}" srcOrd="2" destOrd="0" presId="urn:microsoft.com/office/officeart/2005/8/layout/hierarchy1"/>
    <dgm:cxn modelId="{D3F7C40B-C450-471A-9F7D-E77FCA1F7486}" type="presParOf" srcId="{8B7A56F2-812A-455B-9173-E6C329A2D942}" destId="{84F7FB40-04EF-4D55-B6AA-FAA926517413}" srcOrd="3" destOrd="0" presId="urn:microsoft.com/office/officeart/2005/8/layout/hierarchy1"/>
    <dgm:cxn modelId="{906F4D89-3C89-4DEB-B51C-0F2E326A5F4D}" type="presParOf" srcId="{84F7FB40-04EF-4D55-B6AA-FAA926517413}" destId="{CFCDDA72-A045-46DE-B2B3-3F28668DC5B2}" srcOrd="0" destOrd="0" presId="urn:microsoft.com/office/officeart/2005/8/layout/hierarchy1"/>
    <dgm:cxn modelId="{13AA8927-81FD-4DDE-950D-140882E23B2B}" type="presParOf" srcId="{CFCDDA72-A045-46DE-B2B3-3F28668DC5B2}" destId="{8FA2ECF9-0161-453E-8ACD-70BEF836DB3F}" srcOrd="0" destOrd="0" presId="urn:microsoft.com/office/officeart/2005/8/layout/hierarchy1"/>
    <dgm:cxn modelId="{0A2BAEC2-B198-4D70-9225-4BA60FBFB084}" type="presParOf" srcId="{CFCDDA72-A045-46DE-B2B3-3F28668DC5B2}" destId="{66294068-F01A-4D3E-BB66-697EAAF43417}" srcOrd="1" destOrd="0" presId="urn:microsoft.com/office/officeart/2005/8/layout/hierarchy1"/>
    <dgm:cxn modelId="{51E7226C-BD48-4517-8316-856E03B6D170}" type="presParOf" srcId="{84F7FB40-04EF-4D55-B6AA-FAA926517413}" destId="{377A9F52-BD01-473B-8064-19A7E69B9025}"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1F7D4D90-6563-4DF5-9CF6-C1727F4B55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3031475F-5180-4AA9-B587-745908796BEC}">
      <dgm:prSet phldrT="[Text]"/>
      <dgm:spPr/>
      <dgm:t>
        <a:bodyPr/>
        <a:lstStyle/>
        <a:p>
          <a:r>
            <a:rPr lang="en-US" b="1" dirty="0" smtClean="0"/>
            <a:t>The physical preservation s</a:t>
          </a:r>
          <a:r>
            <a:rPr lang="id-ID" b="1" dirty="0" smtClean="0"/>
            <a:t>trategy</a:t>
          </a:r>
          <a:endParaRPr lang="id-ID" dirty="0"/>
        </a:p>
      </dgm:t>
    </dgm:pt>
    <dgm:pt modelId="{3CF3AF81-ADD8-41DF-A1B2-46A3D88BA905}" type="parTrans" cxnId="{972F0E16-9874-43A7-BD2C-2DD3F1D52BAE}">
      <dgm:prSet/>
      <dgm:spPr/>
      <dgm:t>
        <a:bodyPr/>
        <a:lstStyle/>
        <a:p>
          <a:endParaRPr lang="id-ID"/>
        </a:p>
      </dgm:t>
    </dgm:pt>
    <dgm:pt modelId="{BF2CA6E5-7866-4E21-885D-0097687F3971}" type="sibTrans" cxnId="{972F0E16-9874-43A7-BD2C-2DD3F1D52BAE}">
      <dgm:prSet/>
      <dgm:spPr/>
      <dgm:t>
        <a:bodyPr/>
        <a:lstStyle/>
        <a:p>
          <a:endParaRPr lang="id-ID"/>
        </a:p>
      </dgm:t>
    </dgm:pt>
    <dgm:pt modelId="{6E731B04-4859-467D-920C-DA1650538F6D}">
      <dgm:prSet phldrT="[Text]"/>
      <dgm:spPr/>
      <dgm:t>
        <a:bodyPr/>
        <a:lstStyle/>
        <a:p>
          <a:r>
            <a:rPr lang="en-US" b="1" dirty="0" smtClean="0"/>
            <a:t>Preventive</a:t>
          </a:r>
          <a:endParaRPr lang="id-ID" dirty="0"/>
        </a:p>
      </dgm:t>
    </dgm:pt>
    <dgm:pt modelId="{8E76E961-7E04-4590-9DEA-EF9CB9A16F5E}" type="parTrans" cxnId="{DD214C91-A5A3-44D8-BA5C-32C62C6D5CD0}">
      <dgm:prSet/>
      <dgm:spPr/>
      <dgm:t>
        <a:bodyPr/>
        <a:lstStyle/>
        <a:p>
          <a:endParaRPr lang="id-ID"/>
        </a:p>
      </dgm:t>
    </dgm:pt>
    <dgm:pt modelId="{B878F625-95F0-47A6-ACFE-64084E9940ED}" type="sibTrans" cxnId="{DD214C91-A5A3-44D8-BA5C-32C62C6D5CD0}">
      <dgm:prSet/>
      <dgm:spPr/>
      <dgm:t>
        <a:bodyPr/>
        <a:lstStyle/>
        <a:p>
          <a:endParaRPr lang="id-ID"/>
        </a:p>
      </dgm:t>
    </dgm:pt>
    <dgm:pt modelId="{91004104-BDC8-4523-BB1D-31D11130FD31}">
      <dgm:prSet phldrT="[Text]"/>
      <dgm:spPr/>
      <dgm:t>
        <a:bodyPr/>
        <a:lstStyle/>
        <a:p>
          <a:r>
            <a:rPr lang="en-US" b="1" dirty="0" smtClean="0"/>
            <a:t>Passive preservation</a:t>
          </a:r>
          <a:endParaRPr lang="id-ID" dirty="0"/>
        </a:p>
      </dgm:t>
    </dgm:pt>
    <dgm:pt modelId="{ABC261F6-B176-4DC9-A293-B943814D9C16}" type="parTrans" cxnId="{F913881C-CC39-4F70-95F6-72C22AB36578}">
      <dgm:prSet/>
      <dgm:spPr/>
      <dgm:t>
        <a:bodyPr/>
        <a:lstStyle/>
        <a:p>
          <a:endParaRPr lang="id-ID"/>
        </a:p>
      </dgm:t>
    </dgm:pt>
    <dgm:pt modelId="{AF7B7F50-6FB3-4542-883E-681CBB45A518}" type="sibTrans" cxnId="{F913881C-CC39-4F70-95F6-72C22AB36578}">
      <dgm:prSet/>
      <dgm:spPr/>
      <dgm:t>
        <a:bodyPr/>
        <a:lstStyle/>
        <a:p>
          <a:endParaRPr lang="id-ID"/>
        </a:p>
      </dgm:t>
    </dgm:pt>
    <dgm:pt modelId="{53949BBC-5F65-428B-8934-0DA03EACD45D}">
      <dgm:prSet/>
      <dgm:spPr/>
      <dgm:t>
        <a:bodyPr/>
        <a:lstStyle/>
        <a:p>
          <a:r>
            <a:rPr lang="en-US" b="1" dirty="0" smtClean="0"/>
            <a:t>Active preservation</a:t>
          </a:r>
          <a:endParaRPr lang="id-ID" dirty="0"/>
        </a:p>
      </dgm:t>
    </dgm:pt>
    <dgm:pt modelId="{DEC0BC36-4E46-43D2-8858-69CCB1DE1633}" type="parTrans" cxnId="{C0B8EF0F-35FF-4FB4-A1A6-7778A07CCC00}">
      <dgm:prSet/>
      <dgm:spPr/>
      <dgm:t>
        <a:bodyPr/>
        <a:lstStyle/>
        <a:p>
          <a:endParaRPr lang="id-ID"/>
        </a:p>
      </dgm:t>
    </dgm:pt>
    <dgm:pt modelId="{F5D6BFA9-6785-4D29-9CF6-D628C79E71B9}" type="sibTrans" cxnId="{C0B8EF0F-35FF-4FB4-A1A6-7778A07CCC00}">
      <dgm:prSet/>
      <dgm:spPr/>
      <dgm:t>
        <a:bodyPr/>
        <a:lstStyle/>
        <a:p>
          <a:endParaRPr lang="id-ID"/>
        </a:p>
      </dgm:t>
    </dgm:pt>
    <dgm:pt modelId="{888A9753-6B21-48C1-9311-CCF6332B30FE}" type="pres">
      <dgm:prSet presAssocID="{1F7D4D90-6563-4DF5-9CF6-C1727F4B5523}" presName="hierChild1" presStyleCnt="0">
        <dgm:presLayoutVars>
          <dgm:chPref val="1"/>
          <dgm:dir/>
          <dgm:animOne val="branch"/>
          <dgm:animLvl val="lvl"/>
          <dgm:resizeHandles/>
        </dgm:presLayoutVars>
      </dgm:prSet>
      <dgm:spPr/>
      <dgm:t>
        <a:bodyPr/>
        <a:lstStyle/>
        <a:p>
          <a:endParaRPr lang="en-US"/>
        </a:p>
      </dgm:t>
    </dgm:pt>
    <dgm:pt modelId="{E2B575F5-DB98-4B77-8215-C823330D826F}" type="pres">
      <dgm:prSet presAssocID="{3031475F-5180-4AA9-B587-745908796BEC}" presName="hierRoot1" presStyleCnt="0"/>
      <dgm:spPr/>
    </dgm:pt>
    <dgm:pt modelId="{BCA5CD46-4A4E-416F-814A-592BD77E2EB9}" type="pres">
      <dgm:prSet presAssocID="{3031475F-5180-4AA9-B587-745908796BEC}" presName="composite" presStyleCnt="0"/>
      <dgm:spPr/>
    </dgm:pt>
    <dgm:pt modelId="{0CECC507-5565-4885-A73C-1CDF49EFAD61}" type="pres">
      <dgm:prSet presAssocID="{3031475F-5180-4AA9-B587-745908796BEC}" presName="background" presStyleLbl="node0" presStyleIdx="0" presStyleCnt="1"/>
      <dgm:spPr/>
    </dgm:pt>
    <dgm:pt modelId="{1ACB706F-0AA0-433E-AEE7-22DFFE940D93}" type="pres">
      <dgm:prSet presAssocID="{3031475F-5180-4AA9-B587-745908796BEC}" presName="text" presStyleLbl="fgAcc0" presStyleIdx="0" presStyleCnt="1" custScaleX="217632">
        <dgm:presLayoutVars>
          <dgm:chPref val="3"/>
        </dgm:presLayoutVars>
      </dgm:prSet>
      <dgm:spPr/>
      <dgm:t>
        <a:bodyPr/>
        <a:lstStyle/>
        <a:p>
          <a:endParaRPr lang="id-ID"/>
        </a:p>
      </dgm:t>
    </dgm:pt>
    <dgm:pt modelId="{B89A7CB5-C598-4778-B3EC-6554232D9FE6}" type="pres">
      <dgm:prSet presAssocID="{3031475F-5180-4AA9-B587-745908796BEC}" presName="hierChild2" presStyleCnt="0"/>
      <dgm:spPr/>
    </dgm:pt>
    <dgm:pt modelId="{94A31854-5886-456C-862D-C56ED533443B}" type="pres">
      <dgm:prSet presAssocID="{8E76E961-7E04-4590-9DEA-EF9CB9A16F5E}" presName="Name10" presStyleLbl="parChTrans1D2" presStyleIdx="0" presStyleCnt="3"/>
      <dgm:spPr/>
      <dgm:t>
        <a:bodyPr/>
        <a:lstStyle/>
        <a:p>
          <a:endParaRPr lang="en-US"/>
        </a:p>
      </dgm:t>
    </dgm:pt>
    <dgm:pt modelId="{D72EE784-5542-4EFE-AB08-D24E95EFFE7A}" type="pres">
      <dgm:prSet presAssocID="{6E731B04-4859-467D-920C-DA1650538F6D}" presName="hierRoot2" presStyleCnt="0"/>
      <dgm:spPr/>
    </dgm:pt>
    <dgm:pt modelId="{99886258-BFDF-4961-A423-362BA1260088}" type="pres">
      <dgm:prSet presAssocID="{6E731B04-4859-467D-920C-DA1650538F6D}" presName="composite2" presStyleCnt="0"/>
      <dgm:spPr/>
    </dgm:pt>
    <dgm:pt modelId="{C476DAD6-9802-4033-88AA-36737BF856BE}" type="pres">
      <dgm:prSet presAssocID="{6E731B04-4859-467D-920C-DA1650538F6D}" presName="background2" presStyleLbl="node2" presStyleIdx="0" presStyleCnt="3"/>
      <dgm:spPr/>
    </dgm:pt>
    <dgm:pt modelId="{F77CBD44-05C9-4919-9F51-EB42C6772706}" type="pres">
      <dgm:prSet presAssocID="{6E731B04-4859-467D-920C-DA1650538F6D}" presName="text2" presStyleLbl="fgAcc2" presStyleIdx="0" presStyleCnt="3">
        <dgm:presLayoutVars>
          <dgm:chPref val="3"/>
        </dgm:presLayoutVars>
      </dgm:prSet>
      <dgm:spPr/>
      <dgm:t>
        <a:bodyPr/>
        <a:lstStyle/>
        <a:p>
          <a:endParaRPr lang="id-ID"/>
        </a:p>
      </dgm:t>
    </dgm:pt>
    <dgm:pt modelId="{9C110B08-F14D-4826-8D1A-59E6FF3CAD50}" type="pres">
      <dgm:prSet presAssocID="{6E731B04-4859-467D-920C-DA1650538F6D}" presName="hierChild3" presStyleCnt="0"/>
      <dgm:spPr/>
    </dgm:pt>
    <dgm:pt modelId="{0A945EA4-51E2-435A-B965-559F40A7462A}" type="pres">
      <dgm:prSet presAssocID="{ABC261F6-B176-4DC9-A293-B943814D9C16}" presName="Name10" presStyleLbl="parChTrans1D2" presStyleIdx="1" presStyleCnt="3"/>
      <dgm:spPr/>
      <dgm:t>
        <a:bodyPr/>
        <a:lstStyle/>
        <a:p>
          <a:endParaRPr lang="en-US"/>
        </a:p>
      </dgm:t>
    </dgm:pt>
    <dgm:pt modelId="{8D7172DB-4B66-4F45-90A0-7D96F759CF26}" type="pres">
      <dgm:prSet presAssocID="{91004104-BDC8-4523-BB1D-31D11130FD31}" presName="hierRoot2" presStyleCnt="0"/>
      <dgm:spPr/>
    </dgm:pt>
    <dgm:pt modelId="{A8DF49A0-2508-4F03-8F35-44DF0D35E2F7}" type="pres">
      <dgm:prSet presAssocID="{91004104-BDC8-4523-BB1D-31D11130FD31}" presName="composite2" presStyleCnt="0"/>
      <dgm:spPr/>
    </dgm:pt>
    <dgm:pt modelId="{A42EB407-7A8C-4CB0-9476-984BA2442995}" type="pres">
      <dgm:prSet presAssocID="{91004104-BDC8-4523-BB1D-31D11130FD31}" presName="background2" presStyleLbl="node2" presStyleIdx="1" presStyleCnt="3"/>
      <dgm:spPr/>
    </dgm:pt>
    <dgm:pt modelId="{C8F6DF10-0A16-48A6-98E3-BFCF6BE51749}" type="pres">
      <dgm:prSet presAssocID="{91004104-BDC8-4523-BB1D-31D11130FD31}" presName="text2" presStyleLbl="fgAcc2" presStyleIdx="1" presStyleCnt="3">
        <dgm:presLayoutVars>
          <dgm:chPref val="3"/>
        </dgm:presLayoutVars>
      </dgm:prSet>
      <dgm:spPr/>
      <dgm:t>
        <a:bodyPr/>
        <a:lstStyle/>
        <a:p>
          <a:endParaRPr lang="id-ID"/>
        </a:p>
      </dgm:t>
    </dgm:pt>
    <dgm:pt modelId="{4B439103-4D2F-42CD-B18D-C887F2D46893}" type="pres">
      <dgm:prSet presAssocID="{91004104-BDC8-4523-BB1D-31D11130FD31}" presName="hierChild3" presStyleCnt="0"/>
      <dgm:spPr/>
    </dgm:pt>
    <dgm:pt modelId="{9310D4D8-6BAE-4BB8-8D80-ED984745C55F}" type="pres">
      <dgm:prSet presAssocID="{DEC0BC36-4E46-43D2-8858-69CCB1DE1633}" presName="Name10" presStyleLbl="parChTrans1D2" presStyleIdx="2" presStyleCnt="3"/>
      <dgm:spPr/>
      <dgm:t>
        <a:bodyPr/>
        <a:lstStyle/>
        <a:p>
          <a:endParaRPr lang="en-US"/>
        </a:p>
      </dgm:t>
    </dgm:pt>
    <dgm:pt modelId="{2CE5A3B9-554D-4C76-B91C-92132B4C5462}" type="pres">
      <dgm:prSet presAssocID="{53949BBC-5F65-428B-8934-0DA03EACD45D}" presName="hierRoot2" presStyleCnt="0"/>
      <dgm:spPr/>
    </dgm:pt>
    <dgm:pt modelId="{3E09754F-23CC-45D8-AEB3-20C3429D2BF7}" type="pres">
      <dgm:prSet presAssocID="{53949BBC-5F65-428B-8934-0DA03EACD45D}" presName="composite2" presStyleCnt="0"/>
      <dgm:spPr/>
    </dgm:pt>
    <dgm:pt modelId="{8E5684C9-503B-4721-9257-F109A9FAE294}" type="pres">
      <dgm:prSet presAssocID="{53949BBC-5F65-428B-8934-0DA03EACD45D}" presName="background2" presStyleLbl="node2" presStyleIdx="2" presStyleCnt="3"/>
      <dgm:spPr/>
    </dgm:pt>
    <dgm:pt modelId="{4EC1616D-F8E0-4402-8494-2C3ECA16786C}" type="pres">
      <dgm:prSet presAssocID="{53949BBC-5F65-428B-8934-0DA03EACD45D}" presName="text2" presStyleLbl="fgAcc2" presStyleIdx="2" presStyleCnt="3">
        <dgm:presLayoutVars>
          <dgm:chPref val="3"/>
        </dgm:presLayoutVars>
      </dgm:prSet>
      <dgm:spPr/>
      <dgm:t>
        <a:bodyPr/>
        <a:lstStyle/>
        <a:p>
          <a:endParaRPr lang="id-ID"/>
        </a:p>
      </dgm:t>
    </dgm:pt>
    <dgm:pt modelId="{3A2E8C1E-2412-4F79-AB38-5F7B3F8B61A7}" type="pres">
      <dgm:prSet presAssocID="{53949BBC-5F65-428B-8934-0DA03EACD45D}" presName="hierChild3" presStyleCnt="0"/>
      <dgm:spPr/>
    </dgm:pt>
  </dgm:ptLst>
  <dgm:cxnLst>
    <dgm:cxn modelId="{BEF697F9-40C8-44C4-9EC8-AF0AE0A8C4F2}" type="presOf" srcId="{DEC0BC36-4E46-43D2-8858-69CCB1DE1633}" destId="{9310D4D8-6BAE-4BB8-8D80-ED984745C55F}" srcOrd="0" destOrd="0" presId="urn:microsoft.com/office/officeart/2005/8/layout/hierarchy1"/>
    <dgm:cxn modelId="{20813AEF-48D7-4553-9FC6-34657414AA1B}" type="presOf" srcId="{8E76E961-7E04-4590-9DEA-EF9CB9A16F5E}" destId="{94A31854-5886-456C-862D-C56ED533443B}" srcOrd="0" destOrd="0" presId="urn:microsoft.com/office/officeart/2005/8/layout/hierarchy1"/>
    <dgm:cxn modelId="{818F928A-6842-4467-A209-FC0F8C1F20E8}" type="presOf" srcId="{91004104-BDC8-4523-BB1D-31D11130FD31}" destId="{C8F6DF10-0A16-48A6-98E3-BFCF6BE51749}" srcOrd="0" destOrd="0" presId="urn:microsoft.com/office/officeart/2005/8/layout/hierarchy1"/>
    <dgm:cxn modelId="{5AA888CF-BAA6-4AE4-9A37-51DD4C2AD8B3}" type="presOf" srcId="{ABC261F6-B176-4DC9-A293-B943814D9C16}" destId="{0A945EA4-51E2-435A-B965-559F40A7462A}" srcOrd="0" destOrd="0" presId="urn:microsoft.com/office/officeart/2005/8/layout/hierarchy1"/>
    <dgm:cxn modelId="{6CC910CB-871C-4BE6-BDAB-9B2AD08632A4}" type="presOf" srcId="{1F7D4D90-6563-4DF5-9CF6-C1727F4B5523}" destId="{888A9753-6B21-48C1-9311-CCF6332B30FE}" srcOrd="0" destOrd="0" presId="urn:microsoft.com/office/officeart/2005/8/layout/hierarchy1"/>
    <dgm:cxn modelId="{C0B8EF0F-35FF-4FB4-A1A6-7778A07CCC00}" srcId="{3031475F-5180-4AA9-B587-745908796BEC}" destId="{53949BBC-5F65-428B-8934-0DA03EACD45D}" srcOrd="2" destOrd="0" parTransId="{DEC0BC36-4E46-43D2-8858-69CCB1DE1633}" sibTransId="{F5D6BFA9-6785-4D29-9CF6-D628C79E71B9}"/>
    <dgm:cxn modelId="{F913881C-CC39-4F70-95F6-72C22AB36578}" srcId="{3031475F-5180-4AA9-B587-745908796BEC}" destId="{91004104-BDC8-4523-BB1D-31D11130FD31}" srcOrd="1" destOrd="0" parTransId="{ABC261F6-B176-4DC9-A293-B943814D9C16}" sibTransId="{AF7B7F50-6FB3-4542-883E-681CBB45A518}"/>
    <dgm:cxn modelId="{37EFD368-2EAE-460A-A34A-C2EA0BD4EDBD}" type="presOf" srcId="{53949BBC-5F65-428B-8934-0DA03EACD45D}" destId="{4EC1616D-F8E0-4402-8494-2C3ECA16786C}" srcOrd="0" destOrd="0" presId="urn:microsoft.com/office/officeart/2005/8/layout/hierarchy1"/>
    <dgm:cxn modelId="{B1DD4E60-C426-4120-B657-48DC270A937B}" type="presOf" srcId="{3031475F-5180-4AA9-B587-745908796BEC}" destId="{1ACB706F-0AA0-433E-AEE7-22DFFE940D93}" srcOrd="0" destOrd="0" presId="urn:microsoft.com/office/officeart/2005/8/layout/hierarchy1"/>
    <dgm:cxn modelId="{972F0E16-9874-43A7-BD2C-2DD3F1D52BAE}" srcId="{1F7D4D90-6563-4DF5-9CF6-C1727F4B5523}" destId="{3031475F-5180-4AA9-B587-745908796BEC}" srcOrd="0" destOrd="0" parTransId="{3CF3AF81-ADD8-41DF-A1B2-46A3D88BA905}" sibTransId="{BF2CA6E5-7866-4E21-885D-0097687F3971}"/>
    <dgm:cxn modelId="{38B44B8C-198F-40CB-AB2C-085C0BBCBE96}" type="presOf" srcId="{6E731B04-4859-467D-920C-DA1650538F6D}" destId="{F77CBD44-05C9-4919-9F51-EB42C6772706}" srcOrd="0" destOrd="0" presId="urn:microsoft.com/office/officeart/2005/8/layout/hierarchy1"/>
    <dgm:cxn modelId="{DD214C91-A5A3-44D8-BA5C-32C62C6D5CD0}" srcId="{3031475F-5180-4AA9-B587-745908796BEC}" destId="{6E731B04-4859-467D-920C-DA1650538F6D}" srcOrd="0" destOrd="0" parTransId="{8E76E961-7E04-4590-9DEA-EF9CB9A16F5E}" sibTransId="{B878F625-95F0-47A6-ACFE-64084E9940ED}"/>
    <dgm:cxn modelId="{FAC8E13C-6C8C-4874-A79C-56352CD75CCE}" type="presParOf" srcId="{888A9753-6B21-48C1-9311-CCF6332B30FE}" destId="{E2B575F5-DB98-4B77-8215-C823330D826F}" srcOrd="0" destOrd="0" presId="urn:microsoft.com/office/officeart/2005/8/layout/hierarchy1"/>
    <dgm:cxn modelId="{B7F20758-6C0E-4402-A3BD-820995390B8A}" type="presParOf" srcId="{E2B575F5-DB98-4B77-8215-C823330D826F}" destId="{BCA5CD46-4A4E-416F-814A-592BD77E2EB9}" srcOrd="0" destOrd="0" presId="urn:microsoft.com/office/officeart/2005/8/layout/hierarchy1"/>
    <dgm:cxn modelId="{913641D8-F138-4227-948A-B334F282DD34}" type="presParOf" srcId="{BCA5CD46-4A4E-416F-814A-592BD77E2EB9}" destId="{0CECC507-5565-4885-A73C-1CDF49EFAD61}" srcOrd="0" destOrd="0" presId="urn:microsoft.com/office/officeart/2005/8/layout/hierarchy1"/>
    <dgm:cxn modelId="{0CDC5FCF-5B48-42BF-ACFB-8F3DE7F0AAF0}" type="presParOf" srcId="{BCA5CD46-4A4E-416F-814A-592BD77E2EB9}" destId="{1ACB706F-0AA0-433E-AEE7-22DFFE940D93}" srcOrd="1" destOrd="0" presId="urn:microsoft.com/office/officeart/2005/8/layout/hierarchy1"/>
    <dgm:cxn modelId="{5A49E59E-A76E-4D6D-B811-F39E2C19D028}" type="presParOf" srcId="{E2B575F5-DB98-4B77-8215-C823330D826F}" destId="{B89A7CB5-C598-4778-B3EC-6554232D9FE6}" srcOrd="1" destOrd="0" presId="urn:microsoft.com/office/officeart/2005/8/layout/hierarchy1"/>
    <dgm:cxn modelId="{68FEFFE2-D97C-4E79-9E29-8DD02B7F5EAF}" type="presParOf" srcId="{B89A7CB5-C598-4778-B3EC-6554232D9FE6}" destId="{94A31854-5886-456C-862D-C56ED533443B}" srcOrd="0" destOrd="0" presId="urn:microsoft.com/office/officeart/2005/8/layout/hierarchy1"/>
    <dgm:cxn modelId="{44FB809A-E225-422E-9C3A-C9FE829FC692}" type="presParOf" srcId="{B89A7CB5-C598-4778-B3EC-6554232D9FE6}" destId="{D72EE784-5542-4EFE-AB08-D24E95EFFE7A}" srcOrd="1" destOrd="0" presId="urn:microsoft.com/office/officeart/2005/8/layout/hierarchy1"/>
    <dgm:cxn modelId="{2F331C7E-54DF-4BBF-ABBA-D0A95FC9C8B7}" type="presParOf" srcId="{D72EE784-5542-4EFE-AB08-D24E95EFFE7A}" destId="{99886258-BFDF-4961-A423-362BA1260088}" srcOrd="0" destOrd="0" presId="urn:microsoft.com/office/officeart/2005/8/layout/hierarchy1"/>
    <dgm:cxn modelId="{EE9AC1FB-7D81-4E34-B7EC-BA71A120C946}" type="presParOf" srcId="{99886258-BFDF-4961-A423-362BA1260088}" destId="{C476DAD6-9802-4033-88AA-36737BF856BE}" srcOrd="0" destOrd="0" presId="urn:microsoft.com/office/officeart/2005/8/layout/hierarchy1"/>
    <dgm:cxn modelId="{6B3B011A-39EF-4C58-BADC-2C8CBCC2F343}" type="presParOf" srcId="{99886258-BFDF-4961-A423-362BA1260088}" destId="{F77CBD44-05C9-4919-9F51-EB42C6772706}" srcOrd="1" destOrd="0" presId="urn:microsoft.com/office/officeart/2005/8/layout/hierarchy1"/>
    <dgm:cxn modelId="{E8E92AEC-C29D-4092-B46B-7933454A8CFC}" type="presParOf" srcId="{D72EE784-5542-4EFE-AB08-D24E95EFFE7A}" destId="{9C110B08-F14D-4826-8D1A-59E6FF3CAD50}" srcOrd="1" destOrd="0" presId="urn:microsoft.com/office/officeart/2005/8/layout/hierarchy1"/>
    <dgm:cxn modelId="{011E22AA-648E-4C97-A5C6-BB10CEB9C315}" type="presParOf" srcId="{B89A7CB5-C598-4778-B3EC-6554232D9FE6}" destId="{0A945EA4-51E2-435A-B965-559F40A7462A}" srcOrd="2" destOrd="0" presId="urn:microsoft.com/office/officeart/2005/8/layout/hierarchy1"/>
    <dgm:cxn modelId="{5ACD254E-9D8E-4B60-869C-C2521D06727B}" type="presParOf" srcId="{B89A7CB5-C598-4778-B3EC-6554232D9FE6}" destId="{8D7172DB-4B66-4F45-90A0-7D96F759CF26}" srcOrd="3" destOrd="0" presId="urn:microsoft.com/office/officeart/2005/8/layout/hierarchy1"/>
    <dgm:cxn modelId="{051D74AA-AFA5-4BD3-BB39-D84B5B92BB6A}" type="presParOf" srcId="{8D7172DB-4B66-4F45-90A0-7D96F759CF26}" destId="{A8DF49A0-2508-4F03-8F35-44DF0D35E2F7}" srcOrd="0" destOrd="0" presId="urn:microsoft.com/office/officeart/2005/8/layout/hierarchy1"/>
    <dgm:cxn modelId="{2A4A7CA0-FAC1-437F-9931-D536A7E374A8}" type="presParOf" srcId="{A8DF49A0-2508-4F03-8F35-44DF0D35E2F7}" destId="{A42EB407-7A8C-4CB0-9476-984BA2442995}" srcOrd="0" destOrd="0" presId="urn:microsoft.com/office/officeart/2005/8/layout/hierarchy1"/>
    <dgm:cxn modelId="{552B2A73-DFF7-44BD-95D3-99C46C8596B3}" type="presParOf" srcId="{A8DF49A0-2508-4F03-8F35-44DF0D35E2F7}" destId="{C8F6DF10-0A16-48A6-98E3-BFCF6BE51749}" srcOrd="1" destOrd="0" presId="urn:microsoft.com/office/officeart/2005/8/layout/hierarchy1"/>
    <dgm:cxn modelId="{67EB90ED-C004-4830-9281-683AD4246661}" type="presParOf" srcId="{8D7172DB-4B66-4F45-90A0-7D96F759CF26}" destId="{4B439103-4D2F-42CD-B18D-C887F2D46893}" srcOrd="1" destOrd="0" presId="urn:microsoft.com/office/officeart/2005/8/layout/hierarchy1"/>
    <dgm:cxn modelId="{C3FB9631-09FF-4E08-AF24-16B06255140B}" type="presParOf" srcId="{B89A7CB5-C598-4778-B3EC-6554232D9FE6}" destId="{9310D4D8-6BAE-4BB8-8D80-ED984745C55F}" srcOrd="4" destOrd="0" presId="urn:microsoft.com/office/officeart/2005/8/layout/hierarchy1"/>
    <dgm:cxn modelId="{F74B0D88-4049-4706-853A-590AB1476D2D}" type="presParOf" srcId="{B89A7CB5-C598-4778-B3EC-6554232D9FE6}" destId="{2CE5A3B9-554D-4C76-B91C-92132B4C5462}" srcOrd="5" destOrd="0" presId="urn:microsoft.com/office/officeart/2005/8/layout/hierarchy1"/>
    <dgm:cxn modelId="{77147D2A-841D-4AFD-9D3C-9AFB3BEBF7E2}" type="presParOf" srcId="{2CE5A3B9-554D-4C76-B91C-92132B4C5462}" destId="{3E09754F-23CC-45D8-AEB3-20C3429D2BF7}" srcOrd="0" destOrd="0" presId="urn:microsoft.com/office/officeart/2005/8/layout/hierarchy1"/>
    <dgm:cxn modelId="{8D6707C6-F876-45B5-A177-2902002C792D}" type="presParOf" srcId="{3E09754F-23CC-45D8-AEB3-20C3429D2BF7}" destId="{8E5684C9-503B-4721-9257-F109A9FAE294}" srcOrd="0" destOrd="0" presId="urn:microsoft.com/office/officeart/2005/8/layout/hierarchy1"/>
    <dgm:cxn modelId="{8D1CC19C-34FA-42E5-99F2-71D44EB4176D}" type="presParOf" srcId="{3E09754F-23CC-45D8-AEB3-20C3429D2BF7}" destId="{4EC1616D-F8E0-4402-8494-2C3ECA16786C}" srcOrd="1" destOrd="0" presId="urn:microsoft.com/office/officeart/2005/8/layout/hierarchy1"/>
    <dgm:cxn modelId="{460825DD-5E48-4C7E-B507-BB8AE73046D7}" type="presParOf" srcId="{2CE5A3B9-554D-4C76-B91C-92132B4C5462}" destId="{3A2E8C1E-2412-4F79-AB38-5F7B3F8B61A7}"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1F7D4D90-6563-4DF5-9CF6-C1727F4B55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3031475F-5180-4AA9-B587-745908796BEC}">
      <dgm:prSet phldrT="[Text]"/>
      <dgm:spPr/>
      <dgm:t>
        <a:bodyPr/>
        <a:lstStyle/>
        <a:p>
          <a:r>
            <a:rPr lang="en-US" b="1" dirty="0" smtClean="0"/>
            <a:t>The content preservation s</a:t>
          </a:r>
          <a:r>
            <a:rPr lang="id-ID" b="1" dirty="0" smtClean="0"/>
            <a:t>trategy</a:t>
          </a:r>
          <a:endParaRPr lang="id-ID" dirty="0"/>
        </a:p>
      </dgm:t>
    </dgm:pt>
    <dgm:pt modelId="{3CF3AF81-ADD8-41DF-A1B2-46A3D88BA905}" type="parTrans" cxnId="{972F0E16-9874-43A7-BD2C-2DD3F1D52BAE}">
      <dgm:prSet/>
      <dgm:spPr/>
      <dgm:t>
        <a:bodyPr/>
        <a:lstStyle/>
        <a:p>
          <a:endParaRPr lang="id-ID"/>
        </a:p>
      </dgm:t>
    </dgm:pt>
    <dgm:pt modelId="{BF2CA6E5-7866-4E21-885D-0097687F3971}" type="sibTrans" cxnId="{972F0E16-9874-43A7-BD2C-2DD3F1D52BAE}">
      <dgm:prSet/>
      <dgm:spPr/>
      <dgm:t>
        <a:bodyPr/>
        <a:lstStyle/>
        <a:p>
          <a:endParaRPr lang="id-ID"/>
        </a:p>
      </dgm:t>
    </dgm:pt>
    <dgm:pt modelId="{6E731B04-4859-467D-920C-DA1650538F6D}">
      <dgm:prSet phldrT="[Text]"/>
      <dgm:spPr/>
      <dgm:t>
        <a:bodyPr/>
        <a:lstStyle/>
        <a:p>
          <a:r>
            <a:rPr lang="en-US" b="1" dirty="0" err="1" smtClean="0"/>
            <a:t>Piwulang</a:t>
          </a:r>
          <a:r>
            <a:rPr lang="en-US" b="1" dirty="0" smtClean="0"/>
            <a:t> (teaching)</a:t>
          </a:r>
          <a:endParaRPr lang="id-ID" dirty="0"/>
        </a:p>
      </dgm:t>
    </dgm:pt>
    <dgm:pt modelId="{8E76E961-7E04-4590-9DEA-EF9CB9A16F5E}" type="parTrans" cxnId="{DD214C91-A5A3-44D8-BA5C-32C62C6D5CD0}">
      <dgm:prSet/>
      <dgm:spPr/>
      <dgm:t>
        <a:bodyPr/>
        <a:lstStyle/>
        <a:p>
          <a:endParaRPr lang="id-ID"/>
        </a:p>
      </dgm:t>
    </dgm:pt>
    <dgm:pt modelId="{B878F625-95F0-47A6-ACFE-64084E9940ED}" type="sibTrans" cxnId="{DD214C91-A5A3-44D8-BA5C-32C62C6D5CD0}">
      <dgm:prSet/>
      <dgm:spPr/>
      <dgm:t>
        <a:bodyPr/>
        <a:lstStyle/>
        <a:p>
          <a:endParaRPr lang="id-ID"/>
        </a:p>
      </dgm:t>
    </dgm:pt>
    <dgm:pt modelId="{91004104-BDC8-4523-BB1D-31D11130FD31}">
      <dgm:prSet phldrT="[Text]"/>
      <dgm:spPr/>
      <dgm:t>
        <a:bodyPr/>
        <a:lstStyle/>
        <a:p>
          <a:r>
            <a:rPr lang="en-US" b="1" dirty="0" smtClean="0"/>
            <a:t>Batik</a:t>
          </a:r>
          <a:endParaRPr lang="id-ID" dirty="0"/>
        </a:p>
      </dgm:t>
    </dgm:pt>
    <dgm:pt modelId="{ABC261F6-B176-4DC9-A293-B943814D9C16}" type="parTrans" cxnId="{F913881C-CC39-4F70-95F6-72C22AB36578}">
      <dgm:prSet/>
      <dgm:spPr/>
      <dgm:t>
        <a:bodyPr/>
        <a:lstStyle/>
        <a:p>
          <a:endParaRPr lang="id-ID"/>
        </a:p>
      </dgm:t>
    </dgm:pt>
    <dgm:pt modelId="{AF7B7F50-6FB3-4542-883E-681CBB45A518}" type="sibTrans" cxnId="{F913881C-CC39-4F70-95F6-72C22AB36578}">
      <dgm:prSet/>
      <dgm:spPr/>
      <dgm:t>
        <a:bodyPr/>
        <a:lstStyle/>
        <a:p>
          <a:endParaRPr lang="id-ID"/>
        </a:p>
      </dgm:t>
    </dgm:pt>
    <dgm:pt modelId="{53949BBC-5F65-428B-8934-0DA03EACD45D}">
      <dgm:prSet/>
      <dgm:spPr/>
      <dgm:t>
        <a:bodyPr/>
        <a:lstStyle/>
        <a:p>
          <a:r>
            <a:rPr lang="en-US" b="1" dirty="0" smtClean="0"/>
            <a:t>The dance art</a:t>
          </a:r>
          <a:endParaRPr lang="id-ID" dirty="0"/>
        </a:p>
      </dgm:t>
    </dgm:pt>
    <dgm:pt modelId="{DEC0BC36-4E46-43D2-8858-69CCB1DE1633}" type="parTrans" cxnId="{C0B8EF0F-35FF-4FB4-A1A6-7778A07CCC00}">
      <dgm:prSet/>
      <dgm:spPr/>
      <dgm:t>
        <a:bodyPr/>
        <a:lstStyle/>
        <a:p>
          <a:endParaRPr lang="id-ID"/>
        </a:p>
      </dgm:t>
    </dgm:pt>
    <dgm:pt modelId="{F5D6BFA9-6785-4D29-9CF6-D628C79E71B9}" type="sibTrans" cxnId="{C0B8EF0F-35FF-4FB4-A1A6-7778A07CCC00}">
      <dgm:prSet/>
      <dgm:spPr/>
      <dgm:t>
        <a:bodyPr/>
        <a:lstStyle/>
        <a:p>
          <a:endParaRPr lang="id-ID"/>
        </a:p>
      </dgm:t>
    </dgm:pt>
    <dgm:pt modelId="{888A9753-6B21-48C1-9311-CCF6332B30FE}" type="pres">
      <dgm:prSet presAssocID="{1F7D4D90-6563-4DF5-9CF6-C1727F4B5523}" presName="hierChild1" presStyleCnt="0">
        <dgm:presLayoutVars>
          <dgm:chPref val="1"/>
          <dgm:dir/>
          <dgm:animOne val="branch"/>
          <dgm:animLvl val="lvl"/>
          <dgm:resizeHandles/>
        </dgm:presLayoutVars>
      </dgm:prSet>
      <dgm:spPr/>
      <dgm:t>
        <a:bodyPr/>
        <a:lstStyle/>
        <a:p>
          <a:endParaRPr lang="en-US"/>
        </a:p>
      </dgm:t>
    </dgm:pt>
    <dgm:pt modelId="{E2B575F5-DB98-4B77-8215-C823330D826F}" type="pres">
      <dgm:prSet presAssocID="{3031475F-5180-4AA9-B587-745908796BEC}" presName="hierRoot1" presStyleCnt="0"/>
      <dgm:spPr/>
    </dgm:pt>
    <dgm:pt modelId="{BCA5CD46-4A4E-416F-814A-592BD77E2EB9}" type="pres">
      <dgm:prSet presAssocID="{3031475F-5180-4AA9-B587-745908796BEC}" presName="composite" presStyleCnt="0"/>
      <dgm:spPr/>
    </dgm:pt>
    <dgm:pt modelId="{0CECC507-5565-4885-A73C-1CDF49EFAD61}" type="pres">
      <dgm:prSet presAssocID="{3031475F-5180-4AA9-B587-745908796BEC}" presName="background" presStyleLbl="node0" presStyleIdx="0" presStyleCnt="1"/>
      <dgm:spPr/>
    </dgm:pt>
    <dgm:pt modelId="{1ACB706F-0AA0-433E-AEE7-22DFFE940D93}" type="pres">
      <dgm:prSet presAssocID="{3031475F-5180-4AA9-B587-745908796BEC}" presName="text" presStyleLbl="fgAcc0" presStyleIdx="0" presStyleCnt="1" custScaleX="217632">
        <dgm:presLayoutVars>
          <dgm:chPref val="3"/>
        </dgm:presLayoutVars>
      </dgm:prSet>
      <dgm:spPr/>
      <dgm:t>
        <a:bodyPr/>
        <a:lstStyle/>
        <a:p>
          <a:endParaRPr lang="id-ID"/>
        </a:p>
      </dgm:t>
    </dgm:pt>
    <dgm:pt modelId="{B89A7CB5-C598-4778-B3EC-6554232D9FE6}" type="pres">
      <dgm:prSet presAssocID="{3031475F-5180-4AA9-B587-745908796BEC}" presName="hierChild2" presStyleCnt="0"/>
      <dgm:spPr/>
    </dgm:pt>
    <dgm:pt modelId="{94A31854-5886-456C-862D-C56ED533443B}" type="pres">
      <dgm:prSet presAssocID="{8E76E961-7E04-4590-9DEA-EF9CB9A16F5E}" presName="Name10" presStyleLbl="parChTrans1D2" presStyleIdx="0" presStyleCnt="3"/>
      <dgm:spPr/>
      <dgm:t>
        <a:bodyPr/>
        <a:lstStyle/>
        <a:p>
          <a:endParaRPr lang="en-US"/>
        </a:p>
      </dgm:t>
    </dgm:pt>
    <dgm:pt modelId="{D72EE784-5542-4EFE-AB08-D24E95EFFE7A}" type="pres">
      <dgm:prSet presAssocID="{6E731B04-4859-467D-920C-DA1650538F6D}" presName="hierRoot2" presStyleCnt="0"/>
      <dgm:spPr/>
    </dgm:pt>
    <dgm:pt modelId="{99886258-BFDF-4961-A423-362BA1260088}" type="pres">
      <dgm:prSet presAssocID="{6E731B04-4859-467D-920C-DA1650538F6D}" presName="composite2" presStyleCnt="0"/>
      <dgm:spPr/>
    </dgm:pt>
    <dgm:pt modelId="{C476DAD6-9802-4033-88AA-36737BF856BE}" type="pres">
      <dgm:prSet presAssocID="{6E731B04-4859-467D-920C-DA1650538F6D}" presName="background2" presStyleLbl="node2" presStyleIdx="0" presStyleCnt="3"/>
      <dgm:spPr/>
    </dgm:pt>
    <dgm:pt modelId="{F77CBD44-05C9-4919-9F51-EB42C6772706}" type="pres">
      <dgm:prSet presAssocID="{6E731B04-4859-467D-920C-DA1650538F6D}" presName="text2" presStyleLbl="fgAcc2" presStyleIdx="0" presStyleCnt="3">
        <dgm:presLayoutVars>
          <dgm:chPref val="3"/>
        </dgm:presLayoutVars>
      </dgm:prSet>
      <dgm:spPr/>
      <dgm:t>
        <a:bodyPr/>
        <a:lstStyle/>
        <a:p>
          <a:endParaRPr lang="id-ID"/>
        </a:p>
      </dgm:t>
    </dgm:pt>
    <dgm:pt modelId="{9C110B08-F14D-4826-8D1A-59E6FF3CAD50}" type="pres">
      <dgm:prSet presAssocID="{6E731B04-4859-467D-920C-DA1650538F6D}" presName="hierChild3" presStyleCnt="0"/>
      <dgm:spPr/>
    </dgm:pt>
    <dgm:pt modelId="{0A945EA4-51E2-435A-B965-559F40A7462A}" type="pres">
      <dgm:prSet presAssocID="{ABC261F6-B176-4DC9-A293-B943814D9C16}" presName="Name10" presStyleLbl="parChTrans1D2" presStyleIdx="1" presStyleCnt="3"/>
      <dgm:spPr/>
      <dgm:t>
        <a:bodyPr/>
        <a:lstStyle/>
        <a:p>
          <a:endParaRPr lang="en-US"/>
        </a:p>
      </dgm:t>
    </dgm:pt>
    <dgm:pt modelId="{8D7172DB-4B66-4F45-90A0-7D96F759CF26}" type="pres">
      <dgm:prSet presAssocID="{91004104-BDC8-4523-BB1D-31D11130FD31}" presName="hierRoot2" presStyleCnt="0"/>
      <dgm:spPr/>
    </dgm:pt>
    <dgm:pt modelId="{A8DF49A0-2508-4F03-8F35-44DF0D35E2F7}" type="pres">
      <dgm:prSet presAssocID="{91004104-BDC8-4523-BB1D-31D11130FD31}" presName="composite2" presStyleCnt="0"/>
      <dgm:spPr/>
    </dgm:pt>
    <dgm:pt modelId="{A42EB407-7A8C-4CB0-9476-984BA2442995}" type="pres">
      <dgm:prSet presAssocID="{91004104-BDC8-4523-BB1D-31D11130FD31}" presName="background2" presStyleLbl="node2" presStyleIdx="1" presStyleCnt="3"/>
      <dgm:spPr/>
    </dgm:pt>
    <dgm:pt modelId="{C8F6DF10-0A16-48A6-98E3-BFCF6BE51749}" type="pres">
      <dgm:prSet presAssocID="{91004104-BDC8-4523-BB1D-31D11130FD31}" presName="text2" presStyleLbl="fgAcc2" presStyleIdx="1" presStyleCnt="3">
        <dgm:presLayoutVars>
          <dgm:chPref val="3"/>
        </dgm:presLayoutVars>
      </dgm:prSet>
      <dgm:spPr/>
      <dgm:t>
        <a:bodyPr/>
        <a:lstStyle/>
        <a:p>
          <a:endParaRPr lang="id-ID"/>
        </a:p>
      </dgm:t>
    </dgm:pt>
    <dgm:pt modelId="{4B439103-4D2F-42CD-B18D-C887F2D46893}" type="pres">
      <dgm:prSet presAssocID="{91004104-BDC8-4523-BB1D-31D11130FD31}" presName="hierChild3" presStyleCnt="0"/>
      <dgm:spPr/>
    </dgm:pt>
    <dgm:pt modelId="{9310D4D8-6BAE-4BB8-8D80-ED984745C55F}" type="pres">
      <dgm:prSet presAssocID="{DEC0BC36-4E46-43D2-8858-69CCB1DE1633}" presName="Name10" presStyleLbl="parChTrans1D2" presStyleIdx="2" presStyleCnt="3"/>
      <dgm:spPr/>
      <dgm:t>
        <a:bodyPr/>
        <a:lstStyle/>
        <a:p>
          <a:endParaRPr lang="en-US"/>
        </a:p>
      </dgm:t>
    </dgm:pt>
    <dgm:pt modelId="{2CE5A3B9-554D-4C76-B91C-92132B4C5462}" type="pres">
      <dgm:prSet presAssocID="{53949BBC-5F65-428B-8934-0DA03EACD45D}" presName="hierRoot2" presStyleCnt="0"/>
      <dgm:spPr/>
    </dgm:pt>
    <dgm:pt modelId="{3E09754F-23CC-45D8-AEB3-20C3429D2BF7}" type="pres">
      <dgm:prSet presAssocID="{53949BBC-5F65-428B-8934-0DA03EACD45D}" presName="composite2" presStyleCnt="0"/>
      <dgm:spPr/>
    </dgm:pt>
    <dgm:pt modelId="{8E5684C9-503B-4721-9257-F109A9FAE294}" type="pres">
      <dgm:prSet presAssocID="{53949BBC-5F65-428B-8934-0DA03EACD45D}" presName="background2" presStyleLbl="node2" presStyleIdx="2" presStyleCnt="3"/>
      <dgm:spPr/>
    </dgm:pt>
    <dgm:pt modelId="{4EC1616D-F8E0-4402-8494-2C3ECA16786C}" type="pres">
      <dgm:prSet presAssocID="{53949BBC-5F65-428B-8934-0DA03EACD45D}" presName="text2" presStyleLbl="fgAcc2" presStyleIdx="2" presStyleCnt="3">
        <dgm:presLayoutVars>
          <dgm:chPref val="3"/>
        </dgm:presLayoutVars>
      </dgm:prSet>
      <dgm:spPr/>
      <dgm:t>
        <a:bodyPr/>
        <a:lstStyle/>
        <a:p>
          <a:endParaRPr lang="id-ID"/>
        </a:p>
      </dgm:t>
    </dgm:pt>
    <dgm:pt modelId="{3A2E8C1E-2412-4F79-AB38-5F7B3F8B61A7}" type="pres">
      <dgm:prSet presAssocID="{53949BBC-5F65-428B-8934-0DA03EACD45D}" presName="hierChild3" presStyleCnt="0"/>
      <dgm:spPr/>
    </dgm:pt>
  </dgm:ptLst>
  <dgm:cxnLst>
    <dgm:cxn modelId="{373C45DC-E124-42BB-805B-255C3C0EC815}" type="presOf" srcId="{1F7D4D90-6563-4DF5-9CF6-C1727F4B5523}" destId="{888A9753-6B21-48C1-9311-CCF6332B30FE}" srcOrd="0" destOrd="0" presId="urn:microsoft.com/office/officeart/2005/8/layout/hierarchy1"/>
    <dgm:cxn modelId="{5D1B5AF4-2E72-42E1-8FA5-1C41373F5B3E}" type="presOf" srcId="{6E731B04-4859-467D-920C-DA1650538F6D}" destId="{F77CBD44-05C9-4919-9F51-EB42C6772706}" srcOrd="0" destOrd="0" presId="urn:microsoft.com/office/officeart/2005/8/layout/hierarchy1"/>
    <dgm:cxn modelId="{199F1912-8984-43D0-8AA1-9118495E0889}" type="presOf" srcId="{53949BBC-5F65-428B-8934-0DA03EACD45D}" destId="{4EC1616D-F8E0-4402-8494-2C3ECA16786C}" srcOrd="0" destOrd="0" presId="urn:microsoft.com/office/officeart/2005/8/layout/hierarchy1"/>
    <dgm:cxn modelId="{F913881C-CC39-4F70-95F6-72C22AB36578}" srcId="{3031475F-5180-4AA9-B587-745908796BEC}" destId="{91004104-BDC8-4523-BB1D-31D11130FD31}" srcOrd="1" destOrd="0" parTransId="{ABC261F6-B176-4DC9-A293-B943814D9C16}" sibTransId="{AF7B7F50-6FB3-4542-883E-681CBB45A518}"/>
    <dgm:cxn modelId="{C0B8EF0F-35FF-4FB4-A1A6-7778A07CCC00}" srcId="{3031475F-5180-4AA9-B587-745908796BEC}" destId="{53949BBC-5F65-428B-8934-0DA03EACD45D}" srcOrd="2" destOrd="0" parTransId="{DEC0BC36-4E46-43D2-8858-69CCB1DE1633}" sibTransId="{F5D6BFA9-6785-4D29-9CF6-D628C79E71B9}"/>
    <dgm:cxn modelId="{395DD93B-FBF2-4D41-B95A-23A07B462639}" type="presOf" srcId="{DEC0BC36-4E46-43D2-8858-69CCB1DE1633}" destId="{9310D4D8-6BAE-4BB8-8D80-ED984745C55F}" srcOrd="0" destOrd="0" presId="urn:microsoft.com/office/officeart/2005/8/layout/hierarchy1"/>
    <dgm:cxn modelId="{972F0E16-9874-43A7-BD2C-2DD3F1D52BAE}" srcId="{1F7D4D90-6563-4DF5-9CF6-C1727F4B5523}" destId="{3031475F-5180-4AA9-B587-745908796BEC}" srcOrd="0" destOrd="0" parTransId="{3CF3AF81-ADD8-41DF-A1B2-46A3D88BA905}" sibTransId="{BF2CA6E5-7866-4E21-885D-0097687F3971}"/>
    <dgm:cxn modelId="{6006C5B8-AD7C-447F-94A8-98A878BF65FE}" type="presOf" srcId="{91004104-BDC8-4523-BB1D-31D11130FD31}" destId="{C8F6DF10-0A16-48A6-98E3-BFCF6BE51749}" srcOrd="0" destOrd="0" presId="urn:microsoft.com/office/officeart/2005/8/layout/hierarchy1"/>
    <dgm:cxn modelId="{0B5054ED-5CF5-40DA-B4CE-4C003236CC53}" type="presOf" srcId="{ABC261F6-B176-4DC9-A293-B943814D9C16}" destId="{0A945EA4-51E2-435A-B965-559F40A7462A}" srcOrd="0" destOrd="0" presId="urn:microsoft.com/office/officeart/2005/8/layout/hierarchy1"/>
    <dgm:cxn modelId="{EFD0711A-A25F-495E-A083-1B0E7EA4B4E3}" type="presOf" srcId="{8E76E961-7E04-4590-9DEA-EF9CB9A16F5E}" destId="{94A31854-5886-456C-862D-C56ED533443B}" srcOrd="0" destOrd="0" presId="urn:microsoft.com/office/officeart/2005/8/layout/hierarchy1"/>
    <dgm:cxn modelId="{DD214C91-A5A3-44D8-BA5C-32C62C6D5CD0}" srcId="{3031475F-5180-4AA9-B587-745908796BEC}" destId="{6E731B04-4859-467D-920C-DA1650538F6D}" srcOrd="0" destOrd="0" parTransId="{8E76E961-7E04-4590-9DEA-EF9CB9A16F5E}" sibTransId="{B878F625-95F0-47A6-ACFE-64084E9940ED}"/>
    <dgm:cxn modelId="{74F6E669-B93A-48B7-BB40-8820507DE832}" type="presOf" srcId="{3031475F-5180-4AA9-B587-745908796BEC}" destId="{1ACB706F-0AA0-433E-AEE7-22DFFE940D93}" srcOrd="0" destOrd="0" presId="urn:microsoft.com/office/officeart/2005/8/layout/hierarchy1"/>
    <dgm:cxn modelId="{4F1E0573-32D4-4311-A4C3-FC8426D4EAEB}" type="presParOf" srcId="{888A9753-6B21-48C1-9311-CCF6332B30FE}" destId="{E2B575F5-DB98-4B77-8215-C823330D826F}" srcOrd="0" destOrd="0" presId="urn:microsoft.com/office/officeart/2005/8/layout/hierarchy1"/>
    <dgm:cxn modelId="{9D7239F5-04BC-4147-B1F2-0AAA6AF1F82C}" type="presParOf" srcId="{E2B575F5-DB98-4B77-8215-C823330D826F}" destId="{BCA5CD46-4A4E-416F-814A-592BD77E2EB9}" srcOrd="0" destOrd="0" presId="urn:microsoft.com/office/officeart/2005/8/layout/hierarchy1"/>
    <dgm:cxn modelId="{B052D08D-699D-4BB1-895D-BD8AEA81BECF}" type="presParOf" srcId="{BCA5CD46-4A4E-416F-814A-592BD77E2EB9}" destId="{0CECC507-5565-4885-A73C-1CDF49EFAD61}" srcOrd="0" destOrd="0" presId="urn:microsoft.com/office/officeart/2005/8/layout/hierarchy1"/>
    <dgm:cxn modelId="{AFDA66BE-A668-481B-9B63-6C7E21A2DE20}" type="presParOf" srcId="{BCA5CD46-4A4E-416F-814A-592BD77E2EB9}" destId="{1ACB706F-0AA0-433E-AEE7-22DFFE940D93}" srcOrd="1" destOrd="0" presId="urn:microsoft.com/office/officeart/2005/8/layout/hierarchy1"/>
    <dgm:cxn modelId="{6DD1FF6A-A138-4D19-922D-61C30E6FEBB6}" type="presParOf" srcId="{E2B575F5-DB98-4B77-8215-C823330D826F}" destId="{B89A7CB5-C598-4778-B3EC-6554232D9FE6}" srcOrd="1" destOrd="0" presId="urn:microsoft.com/office/officeart/2005/8/layout/hierarchy1"/>
    <dgm:cxn modelId="{BF86F25A-625C-40C9-8F5D-9FE5FA9C2464}" type="presParOf" srcId="{B89A7CB5-C598-4778-B3EC-6554232D9FE6}" destId="{94A31854-5886-456C-862D-C56ED533443B}" srcOrd="0" destOrd="0" presId="urn:microsoft.com/office/officeart/2005/8/layout/hierarchy1"/>
    <dgm:cxn modelId="{071B2902-2199-418F-9986-2FF767374048}" type="presParOf" srcId="{B89A7CB5-C598-4778-B3EC-6554232D9FE6}" destId="{D72EE784-5542-4EFE-AB08-D24E95EFFE7A}" srcOrd="1" destOrd="0" presId="urn:microsoft.com/office/officeart/2005/8/layout/hierarchy1"/>
    <dgm:cxn modelId="{8EBB7E57-27BD-4E8E-B2D9-AE48E38546B6}" type="presParOf" srcId="{D72EE784-5542-4EFE-AB08-D24E95EFFE7A}" destId="{99886258-BFDF-4961-A423-362BA1260088}" srcOrd="0" destOrd="0" presId="urn:microsoft.com/office/officeart/2005/8/layout/hierarchy1"/>
    <dgm:cxn modelId="{075C1F4C-7BA0-49E2-AF01-45D54D986F6E}" type="presParOf" srcId="{99886258-BFDF-4961-A423-362BA1260088}" destId="{C476DAD6-9802-4033-88AA-36737BF856BE}" srcOrd="0" destOrd="0" presId="urn:microsoft.com/office/officeart/2005/8/layout/hierarchy1"/>
    <dgm:cxn modelId="{9531F99C-4D39-40DD-9BD6-FF965990B4CA}" type="presParOf" srcId="{99886258-BFDF-4961-A423-362BA1260088}" destId="{F77CBD44-05C9-4919-9F51-EB42C6772706}" srcOrd="1" destOrd="0" presId="urn:microsoft.com/office/officeart/2005/8/layout/hierarchy1"/>
    <dgm:cxn modelId="{D9A75538-E21D-4125-863F-7CE7F47A3D7D}" type="presParOf" srcId="{D72EE784-5542-4EFE-AB08-D24E95EFFE7A}" destId="{9C110B08-F14D-4826-8D1A-59E6FF3CAD50}" srcOrd="1" destOrd="0" presId="urn:microsoft.com/office/officeart/2005/8/layout/hierarchy1"/>
    <dgm:cxn modelId="{A31FAAA1-66FC-4150-96BC-B5C3CAB76D9F}" type="presParOf" srcId="{B89A7CB5-C598-4778-B3EC-6554232D9FE6}" destId="{0A945EA4-51E2-435A-B965-559F40A7462A}" srcOrd="2" destOrd="0" presId="urn:microsoft.com/office/officeart/2005/8/layout/hierarchy1"/>
    <dgm:cxn modelId="{D9CBDB12-F136-41AF-89F6-8D71653F1B54}" type="presParOf" srcId="{B89A7CB5-C598-4778-B3EC-6554232D9FE6}" destId="{8D7172DB-4B66-4F45-90A0-7D96F759CF26}" srcOrd="3" destOrd="0" presId="urn:microsoft.com/office/officeart/2005/8/layout/hierarchy1"/>
    <dgm:cxn modelId="{03E80F17-526E-42AB-9D55-7246B2EB3555}" type="presParOf" srcId="{8D7172DB-4B66-4F45-90A0-7D96F759CF26}" destId="{A8DF49A0-2508-4F03-8F35-44DF0D35E2F7}" srcOrd="0" destOrd="0" presId="urn:microsoft.com/office/officeart/2005/8/layout/hierarchy1"/>
    <dgm:cxn modelId="{8D9D6AB3-9582-4339-AF4D-1B2A39A8B4EA}" type="presParOf" srcId="{A8DF49A0-2508-4F03-8F35-44DF0D35E2F7}" destId="{A42EB407-7A8C-4CB0-9476-984BA2442995}" srcOrd="0" destOrd="0" presId="urn:microsoft.com/office/officeart/2005/8/layout/hierarchy1"/>
    <dgm:cxn modelId="{D2B36857-26FB-431E-BE49-65CF65087E1F}" type="presParOf" srcId="{A8DF49A0-2508-4F03-8F35-44DF0D35E2F7}" destId="{C8F6DF10-0A16-48A6-98E3-BFCF6BE51749}" srcOrd="1" destOrd="0" presId="urn:microsoft.com/office/officeart/2005/8/layout/hierarchy1"/>
    <dgm:cxn modelId="{69862E19-D55F-4DFF-8A11-905B648E154E}" type="presParOf" srcId="{8D7172DB-4B66-4F45-90A0-7D96F759CF26}" destId="{4B439103-4D2F-42CD-B18D-C887F2D46893}" srcOrd="1" destOrd="0" presId="urn:microsoft.com/office/officeart/2005/8/layout/hierarchy1"/>
    <dgm:cxn modelId="{9EA171EA-A5FD-43AD-AB2A-A438C2A61847}" type="presParOf" srcId="{B89A7CB5-C598-4778-B3EC-6554232D9FE6}" destId="{9310D4D8-6BAE-4BB8-8D80-ED984745C55F}" srcOrd="4" destOrd="0" presId="urn:microsoft.com/office/officeart/2005/8/layout/hierarchy1"/>
    <dgm:cxn modelId="{FA5E9AC2-CEA8-44BE-954A-C12A2E6F0063}" type="presParOf" srcId="{B89A7CB5-C598-4778-B3EC-6554232D9FE6}" destId="{2CE5A3B9-554D-4C76-B91C-92132B4C5462}" srcOrd="5" destOrd="0" presId="urn:microsoft.com/office/officeart/2005/8/layout/hierarchy1"/>
    <dgm:cxn modelId="{0DE4D8FD-F75C-4DB7-ABC5-8E9857FEAD49}" type="presParOf" srcId="{2CE5A3B9-554D-4C76-B91C-92132B4C5462}" destId="{3E09754F-23CC-45D8-AEB3-20C3429D2BF7}" srcOrd="0" destOrd="0" presId="urn:microsoft.com/office/officeart/2005/8/layout/hierarchy1"/>
    <dgm:cxn modelId="{7704B232-C0DC-4212-83DE-50B9CA8CBCC2}" type="presParOf" srcId="{3E09754F-23CC-45D8-AEB3-20C3429D2BF7}" destId="{8E5684C9-503B-4721-9257-F109A9FAE294}" srcOrd="0" destOrd="0" presId="urn:microsoft.com/office/officeart/2005/8/layout/hierarchy1"/>
    <dgm:cxn modelId="{CF396804-2663-45C4-8628-C9A92C7F467A}" type="presParOf" srcId="{3E09754F-23CC-45D8-AEB3-20C3429D2BF7}" destId="{4EC1616D-F8E0-4402-8494-2C3ECA16786C}" srcOrd="1" destOrd="0" presId="urn:microsoft.com/office/officeart/2005/8/layout/hierarchy1"/>
    <dgm:cxn modelId="{CF8288C0-D25C-41C4-9D81-4CEAD7AFEF4A}" type="presParOf" srcId="{2CE5A3B9-554D-4C76-B91C-92132B4C5462}" destId="{3A2E8C1E-2412-4F79-AB38-5F7B3F8B61A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971800"/>
            <a:ext cx="6477000" cy="1317625"/>
          </a:xfrm>
        </p:spPr>
        <p:txBody>
          <a:bodyPr/>
          <a:lstStyle>
            <a:lvl1pPr algn="l">
              <a:defRPr b="0" cap="none" spc="0">
                <a:ln>
                  <a:noFill/>
                </a:ln>
                <a:solidFill>
                  <a:schemeClr val="tx1"/>
                </a:solidFill>
                <a:effectLst/>
              </a:defRPr>
            </a:lvl1pPr>
          </a:lstStyle>
          <a:p>
            <a:endParaRPr lang="en-US" dirty="0"/>
          </a:p>
        </p:txBody>
      </p:sp>
      <p:sp>
        <p:nvSpPr>
          <p:cNvPr id="4" name="Date Placeholder 3"/>
          <p:cNvSpPr>
            <a:spLocks noGrp="1"/>
          </p:cNvSpPr>
          <p:nvPr>
            <p:ph type="dt" sz="half" idx="10"/>
          </p:nvPr>
        </p:nvSpPr>
        <p:spPr/>
        <p:txBody>
          <a:bodyPr/>
          <a:lstStyle/>
          <a:p>
            <a:fld id="{6FFFBFE7-A986-4DDC-8CBC-028104FB8B06}"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9915-449A-434F-90B4-0C703E9723A3}" type="slidenum">
              <a:rPr lang="en-US" smtClean="0"/>
              <a:pPr/>
              <a:t>‹#›</a:t>
            </a:fld>
            <a:endParaRPr lang="en-US"/>
          </a:p>
        </p:txBody>
      </p:sp>
      <p:pic>
        <p:nvPicPr>
          <p:cNvPr id="8" name="Picture 2" descr="D:\project\P_indonesia\batik2.gif"/>
          <p:cNvPicPr>
            <a:picLocks noChangeAspect="1" noChangeArrowheads="1"/>
          </p:cNvPicPr>
          <p:nvPr userDrawn="1"/>
        </p:nvPicPr>
        <p:blipFill>
          <a:blip r:embed="rId2"/>
          <a:stretch>
            <a:fillRect/>
          </a:stretch>
        </p:blipFill>
        <p:spPr bwMode="auto">
          <a:xfrm rot="8059861">
            <a:off x="-11121828" y="1509883"/>
            <a:ext cx="10962895" cy="4412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85185E-6 L 0.48351 1.85185E-6 " pathEditMode="relative" rAng="0" ptsTypes="AA">
                                      <p:cBhvr>
                                        <p:cTn id="6" dur="2000" fill="hold"/>
                                        <p:tgtEl>
                                          <p:spTgt spid="8"/>
                                        </p:tgtEl>
                                        <p:attrNameLst>
                                          <p:attrName>ppt_x</p:attrName>
                                          <p:attrName>ppt_y</p:attrName>
                                        </p:attrNameLst>
                                      </p:cBhvr>
                                      <p:rCtr x="241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BFE7-A986-4DDC-8CBC-028104FB8B06}"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BFE7-A986-4DDC-8CBC-028104FB8B06}"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a:noFill/>
                </a:ln>
                <a:solidFill>
                  <a:schemeClr val="tx1"/>
                </a:solidFill>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FBFE7-A986-4DDC-8CBC-028104FB8B06}"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9915-449A-434F-90B4-0C703E9723A3}" type="slidenum">
              <a:rPr lang="en-US" smtClean="0"/>
              <a:pPr/>
              <a:t>‹#›</a:t>
            </a:fld>
            <a:endParaRPr lang="en-US"/>
          </a:p>
        </p:txBody>
      </p:sp>
      <p:pic>
        <p:nvPicPr>
          <p:cNvPr id="8" name="Picture 2" descr="D:\project\P_indonesia\batik2.gif"/>
          <p:cNvPicPr>
            <a:picLocks noChangeAspect="1" noChangeArrowheads="1"/>
          </p:cNvPicPr>
          <p:nvPr userDrawn="1"/>
        </p:nvPicPr>
        <p:blipFill rotWithShape="1">
          <a:blip r:embed="rId2"/>
          <a:srcRect b="62500"/>
          <a:stretch/>
        </p:blipFill>
        <p:spPr bwMode="auto">
          <a:xfrm rot="5400000">
            <a:off x="-3291073" y="2881127"/>
            <a:ext cx="7572746"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62200" y="2906713"/>
            <a:ext cx="6132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FBFE7-A986-4DDC-8CBC-028104FB8B06}"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FBFE7-A986-4DDC-8CBC-028104FB8B06}"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0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0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2405" y="1535113"/>
            <a:ext cx="35843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405" y="2174875"/>
            <a:ext cx="35843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FBFE7-A986-4DDC-8CBC-028104FB8B06}"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FBFE7-A986-4DDC-8CBC-028104FB8B06}"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FBFE7-A986-4DDC-8CBC-028104FB8B06}"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FBFE7-A986-4DDC-8CBC-028104FB8B06}"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FBFE7-A986-4DDC-8CBC-028104FB8B06}"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9915-449A-434F-90B4-0C703E9723A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EFD1"/>
            </a:gs>
            <a:gs pos="64999">
              <a:schemeClr val="bg1"/>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0"/>
            <a:ext cx="7315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FBFE7-A986-4DDC-8CBC-028104FB8B06}" type="datetimeFigureOut">
              <a:rPr lang="en-US" smtClean="0"/>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39915-449A-434F-90B4-0C703E9723A3}" type="slidenum">
              <a:rPr lang="en-US" smtClean="0"/>
              <a:pPr/>
              <a:t>‹#›</a:t>
            </a:fld>
            <a:endParaRPr lang="en-US"/>
          </a:p>
        </p:txBody>
      </p:sp>
      <p:pic>
        <p:nvPicPr>
          <p:cNvPr id="8" name="Picture 7" descr="H:\Δ Apik Δ\GMBR dwnload\BTA.jpg"/>
          <p:cNvPicPr/>
          <p:nvPr userDrawn="1"/>
        </p:nvPicPr>
        <p:blipFill>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colorTemperature colorTemp="6075"/>
                    </a14:imgEffect>
                    <a14:imgEffect>
                      <a14:saturation sat="160000"/>
                    </a14:imgEffect>
                    <a14:imgEffect>
                      <a14:brightnessContrast contrast="2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9" name="Rectangle 8"/>
          <p:cNvSpPr/>
          <p:nvPr userDrawn="1"/>
        </p:nvSpPr>
        <p:spPr>
          <a:xfrm>
            <a:off x="0" y="0"/>
            <a:ext cx="9144000" cy="6858000"/>
          </a:xfrm>
          <a:prstGeom prst="rect">
            <a:avLst/>
          </a:prstGeom>
          <a:gradFill flip="none" rotWithShape="1">
            <a:gsLst>
              <a:gs pos="0">
                <a:schemeClr val="bg2">
                  <a:tint val="80000"/>
                  <a:satMod val="400000"/>
                  <a:alpha val="0"/>
                </a:schemeClr>
              </a:gs>
              <a:gs pos="25000">
                <a:schemeClr val="bg2">
                  <a:tint val="83000"/>
                  <a:satMod val="320000"/>
                  <a:alpha val="41000"/>
                </a:schemeClr>
              </a:gs>
              <a:gs pos="100000">
                <a:schemeClr val="accent6">
                  <a:lumMod val="75000"/>
                  <a:alpha val="2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31750">
            <a:solidFill>
              <a:schemeClr val="accent2">
                <a:satMod val="140000"/>
              </a:schemeClr>
            </a:solidFill>
            <a:prstDash val="solid"/>
            <a:miter lim="800000"/>
          </a:ln>
          <a:noFill/>
          <a:effectLst>
            <a:outerShdw blurRad="25500" dist="23000" dir="7020000" algn="tl">
              <a:srgbClr val="000000">
                <a:alpha val="50000"/>
              </a:srgbClr>
            </a:outerShdw>
            <a:reflection blurRad="6350" stA="50000" endA="300" endPos="50000" dist="29997"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5207952"/>
            <a:ext cx="3505200" cy="861695"/>
          </a:xfrm>
        </p:spPr>
        <p:txBody>
          <a:bodyPr>
            <a:normAutofit fontScale="90000"/>
          </a:bodyPr>
          <a:lstStyle/>
          <a:p>
            <a:pPr algn="r"/>
            <a:r>
              <a:rPr lang="en-US" sz="2400" dirty="0" smtClean="0"/>
              <a:t>Ahmad Anwar</a:t>
            </a:r>
            <a:br>
              <a:rPr lang="en-US" sz="2400" dirty="0" smtClean="0"/>
            </a:br>
            <a:r>
              <a:rPr lang="en-US" sz="2400" dirty="0" err="1" smtClean="0"/>
              <a:t>Annisa</a:t>
            </a:r>
            <a:r>
              <a:rPr lang="en-US" sz="2400" dirty="0" smtClean="0"/>
              <a:t> </a:t>
            </a:r>
            <a:r>
              <a:rPr lang="en-US" sz="2400" dirty="0" err="1" smtClean="0"/>
              <a:t>Rohmawati</a:t>
            </a:r>
            <a:r>
              <a:rPr lang="en-US" sz="2400" dirty="0" smtClean="0"/>
              <a:t/>
            </a:r>
            <a:br>
              <a:rPr lang="en-US" sz="2400" dirty="0" smtClean="0"/>
            </a:br>
            <a:r>
              <a:rPr lang="en-US" sz="2400" dirty="0" err="1" smtClean="0"/>
              <a:t>Arif</a:t>
            </a:r>
            <a:r>
              <a:rPr lang="en-US" sz="2400" dirty="0" smtClean="0"/>
              <a:t> </a:t>
            </a:r>
            <a:r>
              <a:rPr lang="en-US" sz="2400" dirty="0" err="1" smtClean="0"/>
              <a:t>Cahyo</a:t>
            </a:r>
            <a:r>
              <a:rPr lang="en-US" sz="2400" dirty="0" smtClean="0"/>
              <a:t> </a:t>
            </a:r>
            <a:r>
              <a:rPr lang="en-US" sz="2400" dirty="0" err="1" smtClean="0"/>
              <a:t>Bachtiar</a:t>
            </a:r>
            <a:endParaRPr lang="en-US" sz="2400" dirty="0"/>
          </a:p>
        </p:txBody>
      </p:sp>
      <p:sp>
        <p:nvSpPr>
          <p:cNvPr id="4" name="Title 1"/>
          <p:cNvSpPr txBox="1">
            <a:spLocks/>
          </p:cNvSpPr>
          <p:nvPr/>
        </p:nvSpPr>
        <p:spPr>
          <a:xfrm>
            <a:off x="1828800" y="3962400"/>
            <a:ext cx="7010400" cy="1317625"/>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4400" b="0" kern="1200" cap="none" spc="0">
                <a:ln>
                  <a:noFill/>
                </a:ln>
                <a:solidFill>
                  <a:schemeClr val="tx1"/>
                </a:solidFill>
                <a:effectLst/>
                <a:latin typeface="+mj-lt"/>
                <a:ea typeface="+mj-ea"/>
                <a:cs typeface="+mj-cs"/>
              </a:defRPr>
            </a:lvl1pPr>
          </a:lstStyle>
          <a:p>
            <a:pPr algn="ctr"/>
            <a:r>
              <a:rPr lang="en-US" sz="4000" dirty="0" smtClean="0"/>
              <a:t>The Preservation Strategy of Ancient Text as An Effort to Protect the Heritage of Javanese Culture in </a:t>
            </a:r>
            <a:r>
              <a:rPr lang="en-US" sz="4000" dirty="0" err="1" smtClean="0"/>
              <a:t>Pura</a:t>
            </a:r>
            <a:r>
              <a:rPr lang="en-US" sz="4000" dirty="0" smtClean="0"/>
              <a:t> </a:t>
            </a:r>
            <a:r>
              <a:rPr lang="en-US" sz="4000" dirty="0" err="1" smtClean="0"/>
              <a:t>Pakualaman</a:t>
            </a:r>
            <a:r>
              <a:rPr lang="en-US" sz="4000" dirty="0" smtClean="0"/>
              <a:t> Library</a:t>
            </a:r>
            <a:endParaRPr lang="en-US" sz="4000" dirty="0">
              <a:latin typeface="Lucida Bright" pitchFamily="18" charset="0"/>
              <a:cs typeface="Lucida Br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38234" y="0"/>
            <a:ext cx="7805766" cy="1143000"/>
          </a:xfrm>
          <a:prstGeom prst="rect">
            <a:avLst/>
          </a:prstGeom>
        </p:spPr>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rPr>
              <a:t>Pura Pakualaman Librar</a:t>
            </a:r>
            <a:r>
              <a:rPr kumimoji="0" lang="id-ID" sz="3200" b="1" i="0" u="none" strike="noStrike" kern="0" cap="none" spc="0" normalizeH="0" baseline="0" noProof="0" smtClean="0">
                <a:ln>
                  <a:noFill/>
                </a:ln>
                <a:solidFill>
                  <a:sysClr val="windowText" lastClr="000000"/>
                </a:solidFill>
                <a:effectLst/>
                <a:uLnTx/>
                <a:uFillTx/>
              </a:rPr>
              <a:t>y</a:t>
            </a:r>
            <a:endParaRPr kumimoji="0" lang="id-ID" sz="3200" b="0" i="0" u="none" strike="noStrike" kern="0" cap="none" spc="0" normalizeH="0" baseline="0" noProof="0" dirty="0">
              <a:ln>
                <a:noFill/>
              </a:ln>
              <a:solidFill>
                <a:sysClr val="windowText" lastClr="000000"/>
              </a:solidFill>
              <a:effectLst/>
              <a:uLnTx/>
              <a:uFillTx/>
            </a:endParaRPr>
          </a:p>
        </p:txBody>
      </p:sp>
      <p:sp>
        <p:nvSpPr>
          <p:cNvPr id="3" name="Content Placeholder 2"/>
          <p:cNvSpPr txBox="1">
            <a:spLocks/>
          </p:cNvSpPr>
          <p:nvPr/>
        </p:nvSpPr>
        <p:spPr>
          <a:xfrm>
            <a:off x="1266796" y="1071546"/>
            <a:ext cx="7805766" cy="557214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effectLst/>
                <a:uLnTx/>
                <a:uFillTx/>
                <a:latin typeface="+mn-lt"/>
                <a:ea typeface="+mn-ea"/>
                <a:cs typeface="+mn-cs"/>
              </a:rPr>
              <a:t>Pura</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Pakualaman</a:t>
            </a:r>
            <a:r>
              <a:rPr kumimoji="0" lang="en-US" sz="2400" b="0" i="0" u="none" strike="noStrike" kern="1200" cap="none" spc="0" normalizeH="0" baseline="0" noProof="0" dirty="0" smtClean="0">
                <a:ln>
                  <a:noFill/>
                </a:ln>
                <a:effectLst/>
                <a:uLnTx/>
                <a:uFillTx/>
                <a:latin typeface="+mn-lt"/>
                <a:ea typeface="+mn-ea"/>
                <a:cs typeface="+mn-cs"/>
              </a:rPr>
              <a:t> Library is a special library located in Sultan </a:t>
            </a:r>
            <a:r>
              <a:rPr kumimoji="0" lang="en-US" sz="2400" b="0" i="0" u="none" strike="noStrike" kern="1200" cap="none" spc="0" normalizeH="0" baseline="0" noProof="0" dirty="0" err="1" smtClean="0">
                <a:ln>
                  <a:noFill/>
                </a:ln>
                <a:effectLst/>
                <a:uLnTx/>
                <a:uFillTx/>
                <a:latin typeface="+mn-lt"/>
                <a:ea typeface="+mn-ea"/>
                <a:cs typeface="+mn-cs"/>
              </a:rPr>
              <a:t>Agung</a:t>
            </a:r>
            <a:r>
              <a:rPr kumimoji="0" lang="en-US" sz="2400" b="0" i="0" u="none" strike="noStrike" kern="1200" cap="none" spc="0" normalizeH="0" baseline="0" noProof="0" dirty="0" smtClean="0">
                <a:ln>
                  <a:noFill/>
                </a:ln>
                <a:effectLst/>
                <a:uLnTx/>
                <a:uFillTx/>
                <a:latin typeface="+mn-lt"/>
                <a:ea typeface="+mn-ea"/>
                <a:cs typeface="+mn-cs"/>
              </a:rPr>
              <a:t> street. All the collections in this library belong to the royal family of </a:t>
            </a:r>
            <a:r>
              <a:rPr kumimoji="0" lang="en-US" sz="2400" b="0" i="0" u="none" strike="noStrike" kern="1200" cap="none" spc="0" normalizeH="0" baseline="0" noProof="0" dirty="0" err="1" smtClean="0">
                <a:ln>
                  <a:noFill/>
                </a:ln>
                <a:effectLst/>
                <a:uLnTx/>
                <a:uFillTx/>
                <a:latin typeface="+mn-lt"/>
                <a:ea typeface="+mn-ea"/>
                <a:cs typeface="+mn-cs"/>
              </a:rPr>
              <a:t>Paku</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Alam</a:t>
            </a:r>
            <a:r>
              <a:rPr kumimoji="0" lang="en-US" sz="2400" b="0" i="0" u="none" strike="noStrike" kern="1200" cap="none" spc="0" normalizeH="0" baseline="0" noProof="0" dirty="0" smtClean="0">
                <a:ln>
                  <a:noFill/>
                </a:ln>
                <a:effectLst/>
                <a:uLnTx/>
                <a:uFillTx/>
                <a:latin typeface="+mn-lt"/>
                <a:ea typeface="+mn-ea"/>
                <a:cs typeface="+mn-cs"/>
              </a:rPr>
              <a:t>. Most of the collections were literature works that written at the time of </a:t>
            </a:r>
            <a:r>
              <a:rPr kumimoji="0" lang="en-US" sz="2400" b="0" i="0" u="none" strike="noStrike" kern="1200" cap="none" spc="0" normalizeH="0" baseline="0" noProof="0" dirty="0" err="1" smtClean="0">
                <a:ln>
                  <a:noFill/>
                </a:ln>
                <a:effectLst/>
                <a:uLnTx/>
                <a:uFillTx/>
                <a:latin typeface="+mn-lt"/>
                <a:ea typeface="+mn-ea"/>
                <a:cs typeface="+mn-cs"/>
              </a:rPr>
              <a:t>Paku</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Alam</a:t>
            </a:r>
            <a:r>
              <a:rPr kumimoji="0" lang="en-US" sz="2400" b="0" i="0" u="none" strike="noStrike" kern="1200" cap="none" spc="0" normalizeH="0" baseline="0" noProof="0" dirty="0" smtClean="0">
                <a:ln>
                  <a:noFill/>
                </a:ln>
                <a:effectLst/>
                <a:uLnTx/>
                <a:uFillTx/>
                <a:latin typeface="+mn-lt"/>
                <a:ea typeface="+mn-ea"/>
                <a:cs typeface="+mn-cs"/>
              </a:rPr>
              <a:t> I (1812-1829) until </a:t>
            </a:r>
            <a:r>
              <a:rPr kumimoji="0" lang="en-US" sz="2400" b="0" i="0" u="none" strike="noStrike" kern="1200" cap="none" spc="0" normalizeH="0" baseline="0" noProof="0" dirty="0" err="1" smtClean="0">
                <a:ln>
                  <a:noFill/>
                </a:ln>
                <a:effectLst/>
                <a:uLnTx/>
                <a:uFillTx/>
                <a:latin typeface="+mn-lt"/>
                <a:ea typeface="+mn-ea"/>
                <a:cs typeface="+mn-cs"/>
              </a:rPr>
              <a:t>Paku</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Alam</a:t>
            </a:r>
            <a:r>
              <a:rPr kumimoji="0" lang="en-US" sz="2400" b="0" i="0" u="none" strike="noStrike" kern="1200" cap="none" spc="0" normalizeH="0" baseline="0" noProof="0" dirty="0" smtClean="0">
                <a:ln>
                  <a:noFill/>
                </a:ln>
                <a:effectLst/>
                <a:uLnTx/>
                <a:uFillTx/>
                <a:latin typeface="+mn-lt"/>
                <a:ea typeface="+mn-ea"/>
                <a:cs typeface="+mn-cs"/>
              </a:rPr>
              <a:t> VII (1906-1937)</a:t>
            </a:r>
            <a:r>
              <a:rPr kumimoji="0" lang="id-ID" sz="2400" b="0" i="0" u="none" strike="noStrike" kern="1200" cap="none" spc="0" normalizeH="0" baseline="0" noProof="0" dirty="0" smtClean="0">
                <a:ln>
                  <a:noFill/>
                </a:ln>
                <a:effectLst/>
                <a:uLnTx/>
                <a:uFillTx/>
                <a:latin typeface="+mn-lt"/>
                <a:ea typeface="+mn-ea"/>
                <a:cs typeface="+mn-cs"/>
              </a:rPr>
              <a: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Library do not only collect scriptorium-text, but it also collects some granted printed books. </a:t>
            </a:r>
            <a:endParaRPr kumimoji="0" lang="id-ID"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The bookkeeping and revamping is then continued on December 2002 until November 2003. It aims to make scripts catalog of </a:t>
            </a:r>
            <a:r>
              <a:rPr kumimoji="0" lang="en-US" sz="2400" b="0" i="0" u="none" strike="noStrike" kern="1200" cap="none" spc="0" normalizeH="0" baseline="0" noProof="0" dirty="0" err="1" smtClean="0">
                <a:ln>
                  <a:noFill/>
                </a:ln>
                <a:effectLst/>
                <a:uLnTx/>
                <a:uFillTx/>
                <a:latin typeface="+mn-lt"/>
                <a:ea typeface="+mn-ea"/>
                <a:cs typeface="+mn-cs"/>
              </a:rPr>
              <a:t>Pura</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Pakualaman</a:t>
            </a:r>
            <a:r>
              <a:rPr kumimoji="0" lang="en-US" sz="2400" b="0" i="0" u="none" strike="noStrike" kern="1200" cap="none" spc="0" normalizeH="0" baseline="0" noProof="0" dirty="0" smtClean="0">
                <a:ln>
                  <a:noFill/>
                </a:ln>
                <a:effectLst/>
                <a:uLnTx/>
                <a:uFillTx/>
                <a:latin typeface="+mn-lt"/>
                <a:ea typeface="+mn-ea"/>
                <a:cs typeface="+mn-cs"/>
              </a:rPr>
              <a:t> library collection. This activity also produces 251 finding scripts which then kept in a data basic. </a:t>
            </a:r>
            <a:endParaRPr kumimoji="0" lang="id-ID"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One becomes the head of the library, another one is </a:t>
            </a:r>
            <a:r>
              <a:rPr kumimoji="0" lang="en-US" sz="2400" b="0" i="1" u="none" strike="noStrike" kern="1200" cap="none" spc="0" normalizeH="0" baseline="0" noProof="0" dirty="0" err="1" smtClean="0">
                <a:ln>
                  <a:noFill/>
                </a:ln>
                <a:effectLst/>
                <a:uLnTx/>
                <a:uFillTx/>
                <a:latin typeface="+mn-lt"/>
                <a:ea typeface="+mn-ea"/>
                <a:cs typeface="+mn-cs"/>
              </a:rPr>
              <a:t>Abdi</a:t>
            </a:r>
            <a:r>
              <a:rPr kumimoji="0" lang="en-US" sz="2400" b="0" i="1" u="none" strike="noStrike" kern="1200" cap="none" spc="0" normalizeH="0" baseline="0" noProof="0" dirty="0" smtClean="0">
                <a:ln>
                  <a:noFill/>
                </a:ln>
                <a:effectLst/>
                <a:uLnTx/>
                <a:uFillTx/>
                <a:latin typeface="+mn-lt"/>
                <a:ea typeface="+mn-ea"/>
                <a:cs typeface="+mn-cs"/>
              </a:rPr>
              <a:t> </a:t>
            </a:r>
            <a:r>
              <a:rPr kumimoji="0" lang="en-US" sz="2400" b="0" i="1" u="none" strike="noStrike" kern="1200" cap="none" spc="0" normalizeH="0" baseline="0" noProof="0" dirty="0" err="1" smtClean="0">
                <a:ln>
                  <a:noFill/>
                </a:ln>
                <a:effectLst/>
                <a:uLnTx/>
                <a:uFillTx/>
                <a:latin typeface="+mn-lt"/>
                <a:ea typeface="+mn-ea"/>
                <a:cs typeface="+mn-cs"/>
              </a:rPr>
              <a:t>Dalem</a:t>
            </a:r>
            <a:r>
              <a:rPr kumimoji="0" lang="en-US" sz="2400" b="0" i="1" u="none" strike="noStrike" kern="1200" cap="none" spc="0" normalizeH="0" baseline="0" noProof="0" dirty="0" smtClean="0">
                <a:ln>
                  <a:noFill/>
                </a:ln>
                <a:effectLst/>
                <a:uLnTx/>
                <a:uFillTx/>
                <a:latin typeface="+mn-lt"/>
                <a:ea typeface="+mn-ea"/>
                <a:cs typeface="+mn-cs"/>
              </a:rPr>
              <a:t> </a:t>
            </a:r>
            <a:r>
              <a:rPr kumimoji="0" lang="en-US" sz="2400" b="0" i="1" u="none" strike="noStrike" kern="1200" cap="none" spc="0" normalizeH="0" baseline="0" noProof="0" dirty="0" err="1" smtClean="0">
                <a:ln>
                  <a:noFill/>
                </a:ln>
                <a:effectLst/>
                <a:uLnTx/>
                <a:uFillTx/>
                <a:latin typeface="+mn-lt"/>
                <a:ea typeface="+mn-ea"/>
                <a:cs typeface="+mn-cs"/>
              </a:rPr>
              <a:t>Tepas</a:t>
            </a:r>
            <a:r>
              <a:rPr kumimoji="0" lang="en-US" sz="2400" b="0" i="0" u="none" strike="noStrike" kern="1200" cap="none" spc="0" normalizeH="0" baseline="0" noProof="0" dirty="0" smtClean="0">
                <a:ln>
                  <a:noFill/>
                </a:ln>
                <a:effectLst/>
                <a:uLnTx/>
                <a:uFillTx/>
                <a:latin typeface="+mn-lt"/>
                <a:ea typeface="+mn-ea"/>
                <a:cs typeface="+mn-cs"/>
              </a:rPr>
              <a:t>, and the rest are</a:t>
            </a:r>
            <a:r>
              <a:rPr kumimoji="0" lang="en-US" sz="2400" b="0" i="1" u="none" strike="noStrike" kern="1200" cap="none" spc="0" normalizeH="0" baseline="0" noProof="0" dirty="0" smtClean="0">
                <a:ln>
                  <a:noFill/>
                </a:ln>
                <a:effectLst/>
                <a:uLnTx/>
                <a:uFillTx/>
                <a:latin typeface="+mn-lt"/>
                <a:ea typeface="+mn-ea"/>
                <a:cs typeface="+mn-cs"/>
              </a:rPr>
              <a:t> </a:t>
            </a:r>
            <a:r>
              <a:rPr kumimoji="0" lang="en-US" sz="2400" b="0" i="1" u="none" strike="noStrike" kern="1200" cap="none" spc="0" normalizeH="0" baseline="0" noProof="0" dirty="0" err="1" smtClean="0">
                <a:ln>
                  <a:noFill/>
                </a:ln>
                <a:effectLst/>
                <a:uLnTx/>
                <a:uFillTx/>
                <a:latin typeface="+mn-lt"/>
                <a:ea typeface="+mn-ea"/>
                <a:cs typeface="+mn-cs"/>
              </a:rPr>
              <a:t>Abdi</a:t>
            </a:r>
            <a:r>
              <a:rPr kumimoji="0" lang="en-US" sz="2400" b="0" i="1" u="none" strike="noStrike" kern="1200" cap="none" spc="0" normalizeH="0" baseline="0" noProof="0" dirty="0" smtClean="0">
                <a:ln>
                  <a:noFill/>
                </a:ln>
                <a:effectLst/>
                <a:uLnTx/>
                <a:uFillTx/>
                <a:latin typeface="+mn-lt"/>
                <a:ea typeface="+mn-ea"/>
                <a:cs typeface="+mn-cs"/>
              </a:rPr>
              <a:t> </a:t>
            </a:r>
            <a:r>
              <a:rPr kumimoji="0" lang="en-US" sz="2400" b="0" i="1" u="none" strike="noStrike" kern="1200" cap="none" spc="0" normalizeH="0" baseline="0" noProof="0" dirty="0" err="1" smtClean="0">
                <a:ln>
                  <a:noFill/>
                </a:ln>
                <a:effectLst/>
                <a:uLnTx/>
                <a:uFillTx/>
                <a:latin typeface="+mn-lt"/>
                <a:ea typeface="+mn-ea"/>
                <a:cs typeface="+mn-cs"/>
              </a:rPr>
              <a:t>Dalem</a:t>
            </a:r>
            <a:r>
              <a:rPr kumimoji="0" lang="en-US" sz="2400" b="0" i="1" u="none" strike="noStrike" kern="1200" cap="none" spc="0" normalizeH="0" baseline="0" noProof="0" dirty="0" smtClean="0">
                <a:ln>
                  <a:noFill/>
                </a:ln>
                <a:effectLst/>
                <a:uLnTx/>
                <a:uFillTx/>
                <a:latin typeface="+mn-lt"/>
                <a:ea typeface="+mn-ea"/>
                <a:cs typeface="+mn-cs"/>
              </a:rPr>
              <a:t> </a:t>
            </a:r>
            <a:r>
              <a:rPr kumimoji="0" lang="en-US" sz="2400" b="0" i="1" u="none" strike="noStrike" kern="1200" cap="none" spc="0" normalizeH="0" baseline="0" noProof="0" dirty="0" err="1" smtClean="0">
                <a:ln>
                  <a:noFill/>
                </a:ln>
                <a:effectLst/>
                <a:uLnTx/>
                <a:uFillTx/>
                <a:latin typeface="+mn-lt"/>
                <a:ea typeface="+mn-ea"/>
                <a:cs typeface="+mn-cs"/>
              </a:rPr>
              <a:t>Caos</a:t>
            </a:r>
            <a:endParaRPr kumimoji="0" lang="id-ID" sz="24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00200" y="1066800"/>
          <a:ext cx="7010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295400" y="838200"/>
          <a:ext cx="759139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219200" y="990600"/>
          <a:ext cx="7115204" cy="4248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Piwulang (teaching)</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a:srcRect/>
          <a:stretch>
            <a:fillRect/>
          </a:stretch>
        </p:blipFill>
        <p:spPr bwMode="auto">
          <a:xfrm>
            <a:off x="1000100" y="1571612"/>
            <a:ext cx="6858048" cy="484024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09690" y="36037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Batik</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a:srcRect/>
          <a:stretch>
            <a:fillRect/>
          </a:stretch>
        </p:blipFill>
        <p:spPr bwMode="auto">
          <a:xfrm>
            <a:off x="1676400" y="1447800"/>
            <a:ext cx="7231568" cy="468631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Untitled.png"/>
          <p:cNvPicPr>
            <a:picLocks noChangeAspect="1"/>
          </p:cNvPicPr>
          <p:nvPr/>
        </p:nvPicPr>
        <p:blipFill>
          <a:blip r:embed="rId2"/>
          <a:stretch>
            <a:fillRect/>
          </a:stretch>
        </p:blipFill>
        <p:spPr>
          <a:xfrm>
            <a:off x="1066800" y="1981200"/>
            <a:ext cx="7690816" cy="4357718"/>
          </a:xfrm>
          <a:prstGeom prst="rect">
            <a:avLst/>
          </a:prstGeom>
        </p:spPr>
      </p:pic>
      <p:sp>
        <p:nvSpPr>
          <p:cNvPr id="3" name="Title 1"/>
          <p:cNvSpPr txBox="1">
            <a:spLocks/>
          </p:cNvSpPr>
          <p:nvPr/>
        </p:nvSpPr>
        <p:spPr>
          <a:xfrm>
            <a:off x="1219200" y="3048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Example...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APER\ICoASL\foto\IMG_20161227_110448.jpg"/>
          <p:cNvPicPr>
            <a:picLocks noChangeAspect="1" noChangeArrowheads="1"/>
          </p:cNvPicPr>
          <p:nvPr/>
        </p:nvPicPr>
        <p:blipFill>
          <a:blip r:embed="rId2"/>
          <a:srcRect l="19675" t="31517" r="26418" b="25534"/>
          <a:stretch>
            <a:fillRect/>
          </a:stretch>
        </p:blipFill>
        <p:spPr bwMode="auto">
          <a:xfrm>
            <a:off x="1000069" y="1981200"/>
            <a:ext cx="8143931" cy="4500594"/>
          </a:xfrm>
          <a:prstGeom prst="rect">
            <a:avLst/>
          </a:prstGeom>
          <a:noFill/>
        </p:spPr>
      </p:pic>
      <p:sp>
        <p:nvSpPr>
          <p:cNvPr id="3" name="Title 1"/>
          <p:cNvSpPr txBox="1">
            <a:spLocks/>
          </p:cNvSpPr>
          <p:nvPr/>
        </p:nvSpPr>
        <p:spPr>
          <a:xfrm>
            <a:off x="1143000" y="152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Example 2...</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The Dance Art</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descr="E:\PAPER\ICoASL\foto\IMG_20161227_105836.jpg"/>
          <p:cNvPicPr>
            <a:picLocks noChangeAspect="1" noChangeArrowheads="1"/>
          </p:cNvPicPr>
          <p:nvPr/>
        </p:nvPicPr>
        <p:blipFill>
          <a:blip r:embed="rId2" cstate="print"/>
          <a:srcRect l="5917" r="12299"/>
          <a:stretch>
            <a:fillRect/>
          </a:stretch>
        </p:blipFill>
        <p:spPr bwMode="auto">
          <a:xfrm rot="5400000">
            <a:off x="2384352" y="2259062"/>
            <a:ext cx="4403796" cy="3028896"/>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Text Preservation Process</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a:srcRect/>
          <a:stretch>
            <a:fillRect/>
          </a:stretch>
        </p:blipFill>
        <p:spPr bwMode="auto">
          <a:xfrm>
            <a:off x="1143000" y="3200400"/>
            <a:ext cx="8001000" cy="24288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Indonesian History</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Content Placeholder 3"/>
          <p:cNvGraphicFramePr>
            <a:graphicFrameLocks/>
          </p:cNvGraphicFramePr>
          <p:nvPr/>
        </p:nvGraphicFramePr>
        <p:xfrm>
          <a:off x="1262034" y="1676400"/>
          <a:ext cx="7881966"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04800"/>
            <a:ext cx="8229600" cy="769441"/>
          </a:xfrm>
          <a:prstGeom prst="rect">
            <a:avLst/>
          </a:prstGeom>
        </p:spPr>
        <p:txBody>
          <a:bodyPr wrap="square">
            <a:spAutoFit/>
          </a:bodyPr>
          <a:lstStyle/>
          <a:p>
            <a:pPr lvl="0" algn="ctr">
              <a:spcBef>
                <a:spcPct val="0"/>
              </a:spcBef>
              <a:defRPr/>
            </a:pPr>
            <a:r>
              <a:rPr lang="en-US" sz="4400" b="1" dirty="0" smtClean="0"/>
              <a:t>Conclusion</a:t>
            </a:r>
            <a:endParaRPr lang="id-ID" dirty="0" smtClean="0"/>
          </a:p>
        </p:txBody>
      </p:sp>
      <p:sp>
        <p:nvSpPr>
          <p:cNvPr id="6" name="Rectangle 5"/>
          <p:cNvSpPr/>
          <p:nvPr/>
        </p:nvSpPr>
        <p:spPr>
          <a:xfrm>
            <a:off x="1295400" y="1524000"/>
            <a:ext cx="7543800" cy="3108543"/>
          </a:xfrm>
          <a:prstGeom prst="rect">
            <a:avLst/>
          </a:prstGeom>
        </p:spPr>
        <p:txBody>
          <a:bodyPr wrap="square">
            <a:spAutoFit/>
          </a:bodyPr>
          <a:lstStyle/>
          <a:p>
            <a:pPr>
              <a:buFont typeface="Arial" pitchFamily="34" charset="0"/>
              <a:buChar char="•"/>
            </a:pPr>
            <a:r>
              <a:rPr lang="en-US" sz="2800" dirty="0" smtClean="0"/>
              <a:t> </a:t>
            </a:r>
            <a:r>
              <a:rPr lang="en-US" sz="2800" dirty="0" err="1" smtClean="0"/>
              <a:t>Pura</a:t>
            </a:r>
            <a:r>
              <a:rPr lang="en-US" sz="2800" dirty="0" smtClean="0"/>
              <a:t> </a:t>
            </a:r>
            <a:r>
              <a:rPr lang="en-US" sz="2800" dirty="0" err="1" smtClean="0"/>
              <a:t>Pakualaman</a:t>
            </a:r>
            <a:r>
              <a:rPr lang="en-US" sz="2800" dirty="0" smtClean="0"/>
              <a:t> Library conducts ancient texts preservation in the form physical and content </a:t>
            </a:r>
            <a:r>
              <a:rPr lang="en-US" sz="2800" dirty="0" smtClean="0"/>
              <a:t>preservation</a:t>
            </a:r>
          </a:p>
          <a:p>
            <a:pPr>
              <a:buFont typeface="Arial" pitchFamily="34" charset="0"/>
              <a:buChar char="•"/>
            </a:pPr>
            <a:r>
              <a:rPr lang="en-US" sz="2800" dirty="0" smtClean="0"/>
              <a:t> For </a:t>
            </a:r>
            <a:r>
              <a:rPr lang="en-US" sz="2800" dirty="0" smtClean="0"/>
              <a:t>suggestion, the writer takes a note from the financial problem that limits the preservation process. It can be overcome by searching for donors outside of </a:t>
            </a:r>
            <a:r>
              <a:rPr lang="en-US" sz="2800" dirty="0" err="1" smtClean="0"/>
              <a:t>Pakualaman</a:t>
            </a:r>
            <a:endParaRPr lang="en-US"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SUNG\Desktop\thanks.jpg"/>
          <p:cNvPicPr>
            <a:picLocks noChangeAspect="1" noChangeArrowheads="1"/>
          </p:cNvPicPr>
          <p:nvPr/>
        </p:nvPicPr>
        <p:blipFill>
          <a:blip r:embed="rId2"/>
          <a:srcRect l="2675" t="21296" r="3498" b="21914"/>
          <a:stretch>
            <a:fillRect/>
          </a:stretch>
        </p:blipFill>
        <p:spPr bwMode="auto">
          <a:xfrm>
            <a:off x="2057400" y="1524000"/>
            <a:ext cx="5917096" cy="35814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Many kingdoms in Java</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1425051" y="1371600"/>
            <a:ext cx="6652149" cy="45259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Pura Pakualaman Kingdom</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3"/>
          <p:cNvPicPr>
            <a:picLocks noChangeAspect="1" noChangeArrowheads="1"/>
          </p:cNvPicPr>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Ancient Text in Pura Pakualaman</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E:\PAPER\ICoASL\foto\IMG_20161227_102307.jpg"/>
          <p:cNvPicPr>
            <a:picLocks noChangeAspect="1" noChangeArrowheads="1"/>
          </p:cNvPicPr>
          <p:nvPr/>
        </p:nvPicPr>
        <p:blipFill>
          <a:blip r:embed="rId2" cstate="print"/>
          <a:srcRect/>
          <a:stretch>
            <a:fillRect/>
          </a:stretch>
        </p:blipFill>
        <p:spPr bwMode="auto">
          <a:xfrm>
            <a:off x="1285852" y="1548090"/>
            <a:ext cx="6715172" cy="4452678"/>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Literature Review</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219200" y="1524000"/>
            <a:ext cx="76962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mn-ea"/>
                <a:cs typeface="+mn-cs"/>
              </a:rPr>
              <a:t>Ancient text</a:t>
            </a:r>
            <a:endParaRPr kumimoji="0" lang="id-ID" sz="3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0" i="0" u="none" strike="noStrike" kern="1200" cap="none" spc="0" normalizeH="0" baseline="0" noProof="0" dirty="0" smtClean="0">
                <a:ln>
                  <a:noFill/>
                </a:ln>
                <a:effectLst/>
                <a:uLnTx/>
                <a:uFillTx/>
                <a:latin typeface="+mn-lt"/>
                <a:ea typeface="+mn-ea"/>
                <a:cs typeface="+mn-cs"/>
              </a:rPr>
              <a:t>	A</a:t>
            </a:r>
            <a:r>
              <a:rPr kumimoji="0" lang="en-US" sz="3200" b="0" i="0" u="none" strike="noStrike" kern="1200" cap="none" spc="0" normalizeH="0" baseline="0" noProof="0" dirty="0" err="1" smtClean="0">
                <a:ln>
                  <a:noFill/>
                </a:ln>
                <a:effectLst/>
                <a:uLnTx/>
                <a:uFillTx/>
                <a:latin typeface="+mn-lt"/>
                <a:ea typeface="+mn-ea"/>
                <a:cs typeface="+mn-cs"/>
              </a:rPr>
              <a:t>ncient</a:t>
            </a:r>
            <a:r>
              <a:rPr kumimoji="0" lang="en-US" sz="3200" b="0" i="0" u="none" strike="noStrike" kern="1200" cap="none" spc="0" normalizeH="0" baseline="0" noProof="0" dirty="0" smtClean="0">
                <a:ln>
                  <a:noFill/>
                </a:ln>
                <a:effectLst/>
                <a:uLnTx/>
                <a:uFillTx/>
                <a:latin typeface="+mn-lt"/>
                <a:ea typeface="+mn-ea"/>
                <a:cs typeface="+mn-cs"/>
              </a:rPr>
              <a:t> texts are any documents that are written or printed and not duplicated in another way, while the age of the document is more than fifty years and has important value to culture, history, and science</a:t>
            </a:r>
            <a:r>
              <a:rPr kumimoji="0" lang="id-ID" sz="3200" b="0" i="0" u="none" strike="noStrike" kern="1200" cap="none" spc="0" normalizeH="0" baseline="0" noProof="0" dirty="0" smtClean="0">
                <a:ln>
                  <a:noFill/>
                </a:ln>
                <a:effectLst/>
                <a:uLnTx/>
                <a:uFillTx/>
                <a:latin typeface="+mn-lt"/>
                <a:ea typeface="+mn-ea"/>
                <a:cs typeface="+mn-cs"/>
              </a:rPr>
              <a:t> (Lasa HS)</a:t>
            </a:r>
            <a:endParaRPr kumimoji="0" lang="id-ID"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609600"/>
            <a:ext cx="8001000" cy="4525963"/>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mn-ea"/>
                <a:cs typeface="+mn-cs"/>
              </a:rPr>
              <a:t>Special library</a:t>
            </a:r>
            <a:endParaRPr kumimoji="0" lang="id-ID" sz="32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special library is a library which is established for special interest. This special interest is an information necessity of an institution which establishes the library. The institution can be from the government or not, like private companies. The special library serves the information necessity of the society who works for that institution. The information that is managed by this kind of library is the special information that is usually produced by the related institution.</a:t>
            </a:r>
            <a:endParaRPr kumimoji="0" lang="id-ID"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The preservation of the collection</a:t>
            </a:r>
            <a:endParaRPr kumimoji="0" lang="id-ID"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1524000" y="1752600"/>
            <a:ext cx="7141312" cy="44831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5032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Methodology</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295400" y="1752600"/>
            <a:ext cx="7620000" cy="4525963"/>
          </a:xfrm>
          <a:prstGeom prst="rect">
            <a:avLst/>
          </a:prstGeom>
        </p:spPr>
        <p:txBody>
          <a:bodyPr vert="horz" lIns="91440" tIns="45720" rIns="91440" bIns="45720" rtlCol="0">
            <a:normAutofit fontScale="850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This research uses qualitative method </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It </a:t>
            </a:r>
            <a:r>
              <a:rPr kumimoji="0" lang="en-US" sz="3200" b="0" i="0" u="none" strike="noStrike" kern="1200" cap="none" spc="0" normalizeH="0" baseline="0" noProof="0" dirty="0" smtClean="0">
                <a:ln>
                  <a:noFill/>
                </a:ln>
                <a:effectLst/>
                <a:uLnTx/>
                <a:uFillTx/>
                <a:latin typeface="+mn-lt"/>
                <a:ea typeface="+mn-ea"/>
                <a:cs typeface="+mn-cs"/>
              </a:rPr>
              <a:t>is a procedure of research that produces descriptive data of written or spoken words from many people and their behavior that can be observed or accomplished as the source of information</a:t>
            </a:r>
            <a:r>
              <a:rPr kumimoji="0" lang="id-ID" sz="3200" b="0" i="0" u="none" strike="noStrike" kern="1200" cap="none" spc="0" normalizeH="0" baseline="0" noProof="0" dirty="0" smtClean="0">
                <a:ln>
                  <a:noFill/>
                </a:ln>
                <a:effectLst/>
                <a:uLnTx/>
                <a:uFillTx/>
                <a:latin typeface="+mn-lt"/>
                <a:ea typeface="+mn-ea"/>
                <a:cs typeface="+mn-cs"/>
              </a:rPr>
              <a:t>.</a:t>
            </a:r>
            <a:endParaRPr kumimoji="0" lang="en-US" sz="3200" b="0" i="0" u="none" strike="noStrike" kern="1200" cap="none" spc="0" normalizeH="0" baseline="0" noProof="0" dirty="0" smtClean="0">
              <a:ln>
                <a:noFill/>
              </a:ln>
              <a:effectLst/>
              <a:uLnTx/>
              <a:uFillTx/>
              <a:latin typeface="+mn-lt"/>
              <a:ea typeface="+mn-ea"/>
              <a:cs typeface="+mn-cs"/>
            </a:endParaRPr>
          </a:p>
          <a:p>
            <a:pPr lvl="0" algn="just">
              <a:spcBef>
                <a:spcPct val="20000"/>
              </a:spcBef>
              <a:buFont typeface="Arial" pitchFamily="34" charset="0"/>
              <a:buChar char="•"/>
              <a:defRPr/>
            </a:pPr>
            <a:r>
              <a:rPr lang="en-US" sz="3200" dirty="0" smtClean="0"/>
              <a:t> The data collecting technique uses three methods, which are observation, interview, and </a:t>
            </a:r>
            <a:r>
              <a:rPr lang="en-US" sz="3200" dirty="0" smtClean="0"/>
              <a:t>documentation</a:t>
            </a:r>
          </a:p>
          <a:p>
            <a:pPr lvl="0" algn="just">
              <a:spcBef>
                <a:spcPct val="20000"/>
              </a:spcBef>
              <a:buFont typeface="Arial" pitchFamily="34" charset="0"/>
              <a:buChar char="•"/>
              <a:defRPr/>
            </a:pPr>
            <a:r>
              <a:rPr kumimoji="0" lang="en-US" sz="3200" b="0" i="0" u="none" strike="noStrike" kern="1200" cap="none" spc="0" normalizeH="0" baseline="0" noProof="0" dirty="0" smtClean="0">
                <a:ln>
                  <a:noFill/>
                </a:ln>
                <a:effectLst/>
                <a:uLnTx/>
                <a:uFillTx/>
                <a:latin typeface="+mn-lt"/>
                <a:ea typeface="+mn-ea"/>
                <a:cs typeface="+mn-cs"/>
              </a:rPr>
              <a:t> </a:t>
            </a:r>
            <a:r>
              <a:rPr lang="en-US" sz="3200" dirty="0" smtClean="0"/>
              <a:t>The activity in data analysis, that us reduction, data display, and conclusion drawing / verification</a:t>
            </a:r>
            <a:endParaRPr kumimoji="0" lang="id-ID"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20&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435</Words>
  <Application>Microsoft Office PowerPoint</Application>
  <PresentationFormat>On-screen Show (4:3)</PresentationFormat>
  <Paragraphs>45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Ahmad Anwar Annisa Rohmawati Arif Cahyo Bachtiar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4Presentation.net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Batik</dc:title>
  <dc:creator>4Presentation.net</dc:creator>
  <cp:lastModifiedBy>SAMSUNG</cp:lastModifiedBy>
  <cp:revision>22</cp:revision>
  <dcterms:created xsi:type="dcterms:W3CDTF">2011-03-01T12:53:56Z</dcterms:created>
  <dcterms:modified xsi:type="dcterms:W3CDTF">2017-05-03T13:55:24Z</dcterms:modified>
</cp:coreProperties>
</file>