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426FCE-1715-43FD-8FDF-B55D2DD6DD67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323053-D526-45C0-A289-27564410232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776864" cy="414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11760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INSTALL GDL 4.2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3"/>
            <a:ext cx="8640960" cy="645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4499992" y="1412776"/>
            <a:ext cx="3744416" cy="864096"/>
          </a:xfrm>
          <a:prstGeom prst="wedgeEllipseCallout">
            <a:avLst>
              <a:gd name="adj1" fmla="val -32912"/>
              <a:gd name="adj2" fmla="val 17770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Konfigurasi</a:t>
            </a:r>
            <a:r>
              <a:rPr lang="en-US" dirty="0" smtClean="0"/>
              <a:t> 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httdoc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27784" y="4941168"/>
            <a:ext cx="129614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Membuat</a:t>
            </a:r>
            <a:r>
              <a:rPr lang="en-US" dirty="0" smtClean="0"/>
              <a:t> database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44208" y="3212976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root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92080" y="3356992"/>
            <a:ext cx="1440160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580112" y="4293096"/>
            <a:ext cx="1503784" cy="1323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804248" y="5373216"/>
            <a:ext cx="18002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isi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2987824" y="1412776"/>
            <a:ext cx="2016224" cy="1080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2040" y="1268760"/>
            <a:ext cx="208823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Buat</a:t>
            </a:r>
            <a:r>
              <a:rPr lang="en-US" dirty="0" smtClean="0">
                <a:solidFill>
                  <a:schemeClr val="tx1"/>
                </a:solidFill>
              </a:rPr>
              <a:t> database </a:t>
            </a:r>
            <a:r>
              <a:rPr lang="en-US" dirty="0" err="1" smtClean="0">
                <a:solidFill>
                  <a:schemeClr val="tx1"/>
                </a:solidFill>
              </a:rPr>
              <a:t>baru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292080" y="2708920"/>
            <a:ext cx="2232248" cy="1800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352928" cy="64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563888" y="1844824"/>
            <a:ext cx="2664296" cy="280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5940152" y="476672"/>
            <a:ext cx="2592288" cy="1728192"/>
          </a:xfrm>
          <a:prstGeom prst="wedgeEllipseCallout">
            <a:avLst>
              <a:gd name="adj1" fmla="val -37077"/>
              <a:gd name="adj2" fmla="val 201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digilib_jambore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3"/>
            <a:ext cx="82089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24128" y="3573016"/>
            <a:ext cx="20882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localhost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32040" y="3789040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619134">
            <a:off x="6372200" y="4293096"/>
            <a:ext cx="20882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root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48064" y="4653136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2200" y="5949280"/>
            <a:ext cx="20882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igilib_jambore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48064" y="5517232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H="1">
            <a:off x="3635896" y="5589240"/>
            <a:ext cx="3168352" cy="216024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396940">
            <a:off x="6096813" y="5521313"/>
            <a:ext cx="25922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Klik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simpan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08912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8568952" cy="64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"/>
            <a:ext cx="806489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332657"/>
            <a:ext cx="7315728" cy="599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499992" y="5085184"/>
            <a:ext cx="3168352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8488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633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Software GDL 4.2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80919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920880" cy="51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876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72816"/>
            <a:ext cx="82296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Buka</a:t>
            </a:r>
            <a:r>
              <a:rPr lang="en-US" sz="3600" dirty="0" smtClean="0"/>
              <a:t> browser “</a:t>
            </a:r>
            <a:r>
              <a:rPr lang="en-US" sz="3600" i="1" dirty="0" err="1" smtClean="0"/>
              <a:t>localhost</a:t>
            </a:r>
            <a:r>
              <a:rPr lang="en-US" sz="3600" i="1" dirty="0" smtClean="0"/>
              <a:t>/</a:t>
            </a:r>
            <a:r>
              <a:rPr lang="en-US" sz="3600" i="1" dirty="0" err="1" smtClean="0"/>
              <a:t>digilib_jambore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Paket Pelatihan Otomasi Perpustakaan Sekolah Berbasis Open Source\jambore1\installasi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121547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1187624" y="836712"/>
            <a:ext cx="3168352" cy="144016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TEST KONEKSI SERVER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5646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SOURCE GDL 4.2 BERHASIL DI INSTALL</a:t>
            </a:r>
            <a:endParaRPr lang="en-US" sz="32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2089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835696" y="1340768"/>
            <a:ext cx="1296144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"/>
            <a:ext cx="8496943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13073324">
            <a:off x="5245997" y="3523347"/>
            <a:ext cx="648072" cy="2359336"/>
          </a:xfrm>
          <a:prstGeom prst="downArrow">
            <a:avLst>
              <a:gd name="adj1" fmla="val 50000"/>
              <a:gd name="adj2" fmla="val 40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7694626" flipV="1">
            <a:off x="4413130" y="4815453"/>
            <a:ext cx="180686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KLLIK DISINI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20891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779912" y="4149080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3419872" y="5085184"/>
            <a:ext cx="2808312" cy="864096"/>
          </a:xfrm>
          <a:prstGeom prst="wedgeEllipseCallout">
            <a:avLst>
              <a:gd name="adj1" fmla="val -32912"/>
              <a:gd name="adj2" fmla="val 1777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51</Words>
  <Application>Microsoft Office PowerPoint</Application>
  <PresentationFormat>On-screen Show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Buka browser “localhost/digilib_jambore”</vt:lpstr>
      <vt:lpstr>SOURCE GDL 4.2 BERHASIL DI INSTALL</vt:lpstr>
      <vt:lpstr>Slide 8</vt:lpstr>
      <vt:lpstr>Slide 9</vt:lpstr>
      <vt:lpstr>Slide 10</vt:lpstr>
      <vt:lpstr>Membuat database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Software GDL 4.2 siap digunakan</vt:lpstr>
    </vt:vector>
  </TitlesOfParts>
  <Company>Dasmalang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Dewa</dc:creator>
  <cp:lastModifiedBy>Dewa</cp:lastModifiedBy>
  <cp:revision>21</cp:revision>
  <dcterms:created xsi:type="dcterms:W3CDTF">2011-10-24T14:25:59Z</dcterms:created>
  <dcterms:modified xsi:type="dcterms:W3CDTF">2011-10-24T16:06:07Z</dcterms:modified>
</cp:coreProperties>
</file>