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66" r:id="rId3"/>
    <p:sldId id="263" r:id="rId4"/>
    <p:sldId id="265" r:id="rId5"/>
    <p:sldId id="262" r:id="rId6"/>
    <p:sldId id="261" r:id="rId7"/>
    <p:sldId id="267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BECA-7D60-4879-8EC0-7F4F5436E6E8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EFB1-13DB-4F9F-9ECE-580495270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EFB1-13DB-4F9F-9ECE-5804952705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57ABA9-C035-4207-A6DA-633D8B622567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1C23E-CA16-4A71-99F5-040D047C746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chefriends.org/en/xampp-window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mysq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ache.org/" TargetMode="External"/><Relationship Id="rId5" Type="http://schemas.openxmlformats.org/officeDocument/2006/relationships/hyperlink" Target="http://php.net/" TargetMode="External"/><Relationship Id="rId4" Type="http://schemas.openxmlformats.org/officeDocument/2006/relationships/hyperlink" Target="http://www.apachefriends.org/e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143000"/>
          </a:xfrm>
        </p:spPr>
        <p:txBody>
          <a:bodyPr/>
          <a:lstStyle/>
          <a:p>
            <a:r>
              <a:rPr lang="en-US" dirty="0" smtClean="0"/>
              <a:t>Web Server 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83568" y="2204864"/>
            <a:ext cx="7992888" cy="38164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/>
              <a:t>Kita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membicarakan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bincang-bincang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server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web server.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bertanya</a:t>
            </a:r>
            <a:r>
              <a:rPr lang="en-US" sz="2400" dirty="0" smtClean="0"/>
              <a:t>,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web server?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sih</a:t>
            </a:r>
            <a:r>
              <a:rPr lang="en-US" sz="2400" dirty="0" smtClean="0"/>
              <a:t>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web server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marL="273050" indent="-7938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Andino</a:t>
            </a:r>
            <a:r>
              <a:rPr lang="en-US" dirty="0" smtClean="0"/>
              <a:t> </a:t>
            </a:r>
            <a:r>
              <a:rPr lang="en-US" dirty="0" err="1" smtClean="0"/>
              <a:t>Maseleno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“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”, </a:t>
            </a:r>
          </a:p>
          <a:p>
            <a:r>
              <a:rPr lang="en-US" b="1" dirty="0" smtClean="0"/>
              <a:t>Web Server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HTML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World Wide Web</a:t>
            </a:r>
          </a:p>
          <a:p>
            <a:r>
              <a:rPr lang="en-US" b="1" dirty="0" smtClean="0"/>
              <a:t>Server 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menyimpan</a:t>
            </a:r>
            <a:r>
              <a:rPr lang="en-US" dirty="0" smtClean="0"/>
              <a:t> file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LOGO PERP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24000" cy="1152128"/>
          </a:xfrm>
        </p:spPr>
      </p:pic>
      <p:sp>
        <p:nvSpPr>
          <p:cNvPr id="6" name="Flowchart: Stored Data 5"/>
          <p:cNvSpPr/>
          <p:nvPr/>
        </p:nvSpPr>
        <p:spPr>
          <a:xfrm>
            <a:off x="323528" y="836712"/>
            <a:ext cx="8208912" cy="525658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Web server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software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tulang</a:t>
            </a:r>
            <a:r>
              <a:rPr lang="en-US" sz="2000" dirty="0" smtClean="0"/>
              <a:t> </a:t>
            </a:r>
            <a:r>
              <a:rPr lang="en-US" sz="2000" dirty="0" err="1" smtClean="0"/>
              <a:t>belakang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dirty="0" smtClean="0"/>
              <a:t>world wide web </a:t>
            </a:r>
            <a:r>
              <a:rPr lang="en-US" sz="2000" dirty="0" smtClean="0"/>
              <a:t>(www). </a:t>
            </a:r>
          </a:p>
          <a:p>
            <a:pPr marL="457200" indent="-14288"/>
            <a:r>
              <a:rPr lang="en-US" sz="2000" dirty="0" smtClean="0"/>
              <a:t>Web server </a:t>
            </a:r>
            <a:r>
              <a:rPr lang="en-US" sz="2000" dirty="0" err="1" smtClean="0"/>
              <a:t>menunggu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client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browser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Netscape Navigator, Internet Explorer, </a:t>
            </a:r>
            <a:r>
              <a:rPr lang="en-US" sz="2000" dirty="0" err="1" smtClean="0"/>
              <a:t>Modzilla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program browser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marL="457200" indent="-14288"/>
            <a:r>
              <a:rPr lang="nn-NO" sz="2000" dirty="0" smtClean="0"/>
              <a:t>kemudian memberikan hasil prosesnya berupa data yang diinginkan kembali ke</a:t>
            </a:r>
          </a:p>
          <a:p>
            <a:pPr marL="457200" indent="-14288"/>
            <a:r>
              <a:rPr lang="en-US" sz="2000" dirty="0" smtClean="0"/>
              <a:t>Browser.</a:t>
            </a:r>
          </a:p>
          <a:p>
            <a:pPr marL="457200" indent="-457200"/>
            <a:r>
              <a:rPr lang="en-US" sz="2000" dirty="0" smtClean="0"/>
              <a:t>2.    Data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format yang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,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format SGML (</a:t>
            </a:r>
            <a:r>
              <a:rPr lang="en-US" sz="2000" i="1" dirty="0" err="1" smtClean="0"/>
              <a:t>standar</a:t>
            </a:r>
            <a:r>
              <a:rPr lang="en-US" sz="2000" i="1" dirty="0" smtClean="0"/>
              <a:t> general markup language).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 server,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client-</a:t>
            </a:r>
            <a:r>
              <a:rPr lang="en-US" dirty="0" err="1" smtClean="0"/>
              <a:t>nya</a:t>
            </a:r>
            <a:r>
              <a:rPr lang="en-US" dirty="0" smtClean="0"/>
              <a:t> (</a:t>
            </a:r>
            <a:r>
              <a:rPr lang="en-US" i="1" dirty="0" smtClean="0"/>
              <a:t>web browser)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HTTP (</a:t>
            </a:r>
            <a:r>
              <a:rPr lang="en-US" i="1" dirty="0" smtClean="0"/>
              <a:t>hypertext </a:t>
            </a:r>
            <a:r>
              <a:rPr lang="en-US" i="1" dirty="0" err="1" smtClean="0"/>
              <a:t>tarnsfer</a:t>
            </a:r>
            <a:r>
              <a:rPr lang="en-US" i="1" dirty="0" smtClean="0"/>
              <a:t> protocol).</a:t>
            </a:r>
          </a:p>
          <a:p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protokol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web server </a:t>
            </a:r>
            <a:r>
              <a:rPr lang="en-US" dirty="0" err="1" smtClean="0"/>
              <a:t>dengan</a:t>
            </a:r>
            <a:r>
              <a:rPr lang="en-US" dirty="0" smtClean="0"/>
              <a:t> client-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format data </a:t>
            </a:r>
            <a:r>
              <a:rPr lang="en-US" dirty="0" err="1" smtClean="0"/>
              <a:t>pada</a:t>
            </a:r>
            <a:r>
              <a:rPr lang="en-US" dirty="0" smtClean="0"/>
              <a:t> world wide web </a:t>
            </a:r>
            <a:r>
              <a:rPr lang="en-US" dirty="0" err="1" smtClean="0"/>
              <a:t>adalah</a:t>
            </a:r>
            <a:r>
              <a:rPr lang="en-US" dirty="0" smtClean="0"/>
              <a:t> SGML(</a:t>
            </a:r>
            <a:r>
              <a:rPr lang="en-US" i="1" dirty="0" err="1" smtClean="0"/>
              <a:t>standar</a:t>
            </a:r>
            <a:r>
              <a:rPr lang="en-US" i="1" dirty="0" smtClean="0"/>
              <a:t> general markup language),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format HTML</a:t>
            </a:r>
          </a:p>
          <a:p>
            <a:pPr>
              <a:buNone/>
            </a:pPr>
            <a:r>
              <a:rPr lang="en-US" dirty="0" smtClean="0"/>
              <a:t>  (</a:t>
            </a:r>
            <a:r>
              <a:rPr lang="en-US" i="1" dirty="0" smtClean="0"/>
              <a:t>hypertext markup language) 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penggunaannya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sederhana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mudah</a:t>
            </a:r>
            <a:r>
              <a:rPr lang="en-US" i="1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CARA KERJA  WEB SERVER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56" y="0"/>
            <a:ext cx="8632518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tored Data 4"/>
          <p:cNvSpPr/>
          <p:nvPr/>
        </p:nvSpPr>
        <p:spPr>
          <a:xfrm>
            <a:off x="0" y="116632"/>
            <a:ext cx="9144000" cy="6336704"/>
          </a:xfrm>
          <a:prstGeom prst="flowChartOnline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47667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Cara </a:t>
            </a:r>
            <a:r>
              <a:rPr lang="en-US" sz="2800" b="1" dirty="0" err="1" smtClean="0"/>
              <a:t>Memilih</a:t>
            </a:r>
            <a:r>
              <a:rPr lang="en-US" sz="2800" b="1" dirty="0" smtClean="0"/>
              <a:t> Web Server.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1268760"/>
            <a:ext cx="75608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software </a:t>
            </a:r>
            <a:r>
              <a:rPr lang="en-US" sz="2400" dirty="0" err="1" smtClean="0"/>
              <a:t>dan</a:t>
            </a:r>
            <a:r>
              <a:rPr lang="en-US" sz="2400" dirty="0" smtClean="0"/>
              <a:t> hardware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err="1" smtClean="0"/>
              <a:t>Kondisi</a:t>
            </a:r>
            <a:r>
              <a:rPr lang="en-US" sz="2400" dirty="0" smtClean="0"/>
              <a:t> inter </a:t>
            </a:r>
            <a:r>
              <a:rPr lang="en-US" sz="2400" dirty="0" err="1" smtClean="0"/>
              <a:t>koneksi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/internet</a:t>
            </a:r>
          </a:p>
          <a:p>
            <a:pPr marL="176213" indent="-176213">
              <a:lnSpc>
                <a:spcPct val="200000"/>
              </a:lnSpc>
            </a:pPr>
            <a:r>
              <a:rPr lang="en-US" sz="2400" dirty="0" smtClean="0"/>
              <a:t>-</a:t>
            </a:r>
            <a:r>
              <a:rPr lang="en-US" sz="2400" dirty="0" err="1" smtClean="0"/>
              <a:t>Pemilihan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web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apa</a:t>
            </a:r>
            <a:r>
              <a:rPr lang="en-US" sz="2400" dirty="0" smtClean="0"/>
              <a:t> (HTML,  SGML, PHP, PHP3, CGI,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ALASAN DALAM PEMILIHAN WEB SERVER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US" sz="2000" dirty="0" err="1" smtClean="0"/>
              <a:t>Lisensi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software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(freeware, shareware </a:t>
            </a:r>
            <a:r>
              <a:rPr lang="en-US" sz="2000" dirty="0" err="1" smtClean="0"/>
              <a:t>atau</a:t>
            </a:r>
            <a:endParaRPr lang="en-US" sz="2000" dirty="0" smtClean="0"/>
          </a:p>
          <a:p>
            <a:pPr marL="273050" indent="-7938">
              <a:buNone/>
            </a:pPr>
            <a:r>
              <a:rPr lang="en-US" sz="2000" dirty="0" err="1" smtClean="0"/>
              <a:t>komersial</a:t>
            </a:r>
            <a:r>
              <a:rPr lang="en-US" sz="2000" dirty="0" smtClean="0"/>
              <a:t>).</a:t>
            </a:r>
          </a:p>
          <a:p>
            <a:pPr marL="7938" indent="-7938"/>
            <a:r>
              <a:rPr lang="en-US" sz="2000" dirty="0" smtClean="0"/>
              <a:t> 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instalasi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konfigurasi</a:t>
            </a:r>
            <a:r>
              <a:rPr lang="en-US" sz="2000" dirty="0" smtClean="0"/>
              <a:t>.</a:t>
            </a:r>
          </a:p>
          <a:p>
            <a:pPr marL="7938" indent="-7938"/>
            <a:r>
              <a:rPr lang="en-US" sz="2000" dirty="0" smtClean="0"/>
              <a:t>  </a:t>
            </a:r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peripheralnya</a:t>
            </a:r>
            <a:r>
              <a:rPr lang="en-US" sz="2000" dirty="0" smtClean="0"/>
              <a:t>.</a:t>
            </a:r>
          </a:p>
          <a:p>
            <a:pPr marL="7938" indent="-7938"/>
            <a:r>
              <a:rPr lang="en-US" sz="2000" dirty="0" smtClean="0"/>
              <a:t>  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Software.</a:t>
            </a:r>
          </a:p>
          <a:p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file-file minimal yang</a:t>
            </a:r>
          </a:p>
          <a:p>
            <a:pPr marL="273050" indent="-7938">
              <a:buNone/>
            </a:pPr>
            <a:r>
              <a:rPr lang="en-US" sz="2000" dirty="0" err="1" smtClean="0"/>
              <a:t>dibutuhkan</a:t>
            </a:r>
            <a:r>
              <a:rPr lang="en-US" sz="2000" dirty="0" smtClean="0"/>
              <a:t> agar software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.</a:t>
            </a:r>
          </a:p>
          <a:p>
            <a:pPr marL="0" indent="0"/>
            <a:r>
              <a:rPr lang="en-US" sz="2000" dirty="0" smtClean="0"/>
              <a:t>  </a:t>
            </a:r>
            <a:r>
              <a:rPr lang="en-US" sz="2000" dirty="0" err="1" smtClean="0"/>
              <a:t>Prospek</a:t>
            </a:r>
            <a:r>
              <a:rPr lang="en-US" sz="2000" dirty="0" smtClean="0"/>
              <a:t> software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dimasa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.</a:t>
            </a:r>
          </a:p>
          <a:p>
            <a:pPr marL="0" indent="0"/>
            <a:r>
              <a:rPr lang="en-US" sz="2000" dirty="0" smtClean="0"/>
              <a:t>  </a:t>
            </a:r>
            <a:r>
              <a:rPr lang="en-US" sz="2000" dirty="0" err="1" smtClean="0"/>
              <a:t>Performasi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software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marL="0" indent="0"/>
            <a:r>
              <a:rPr lang="en-US" sz="2000" dirty="0" smtClean="0"/>
              <a:t> 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didukung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software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Dukungan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(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site-site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milis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bertanya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). </a:t>
            </a:r>
            <a:r>
              <a:rPr lang="en-US" sz="2000" dirty="0" err="1" smtClean="0"/>
              <a:t>dll</a:t>
            </a:r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7938" indent="-7938"/>
            <a:endParaRPr lang="en-US" sz="2000" dirty="0" smtClean="0"/>
          </a:p>
          <a:p>
            <a:pPr marL="7938" indent="-7938"/>
            <a:endParaRPr lang="en-US" sz="2000" dirty="0" smtClean="0"/>
          </a:p>
          <a:p>
            <a:pPr marL="7938" indent="-7938"/>
            <a:endParaRPr lang="en-US" sz="2000" dirty="0" smtClean="0"/>
          </a:p>
          <a:p>
            <a:pPr marL="273050" indent="-7938"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539552" y="548680"/>
            <a:ext cx="8280920" cy="604867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XAMPP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paket</a:t>
            </a:r>
            <a:r>
              <a:rPr lang="en-US" sz="2400" dirty="0" smtClean="0"/>
              <a:t> </a:t>
            </a:r>
            <a:r>
              <a:rPr lang="en-US" sz="2400" dirty="0" err="1" smtClean="0"/>
              <a:t>installasi</a:t>
            </a:r>
            <a:r>
              <a:rPr lang="en-US" sz="2400" dirty="0" smtClean="0"/>
              <a:t> Apache, PHP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MySQL</a:t>
            </a:r>
            <a:r>
              <a:rPr lang="en-US" sz="2400" dirty="0" smtClean="0"/>
              <a:t> instant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installasi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Silahkan</a:t>
            </a:r>
            <a:r>
              <a:rPr lang="en-US" sz="2400" dirty="0" smtClean="0"/>
              <a:t> </a:t>
            </a:r>
            <a:r>
              <a:rPr lang="en-US" sz="2400" dirty="0" err="1" smtClean="0"/>
              <a:t>unduh</a:t>
            </a:r>
            <a:r>
              <a:rPr lang="en-US" sz="2400" dirty="0" smtClean="0"/>
              <a:t>  XAMPP </a:t>
            </a:r>
            <a:r>
              <a:rPr lang="en-US" sz="2400" dirty="0" err="1" smtClean="0"/>
              <a:t>versi</a:t>
            </a:r>
            <a:r>
              <a:rPr lang="en-US" sz="2400" dirty="0" smtClean="0"/>
              <a:t> </a:t>
            </a:r>
            <a:r>
              <a:rPr lang="en-US" sz="2400" dirty="0" err="1" smtClean="0"/>
              <a:t>terbaru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 tooltip="xampp windows"/>
              </a:rPr>
              <a:t>http://www.apachefriends.org</a:t>
            </a:r>
            <a:r>
              <a:rPr lang="en-US" sz="2400" dirty="0" smtClean="0">
                <a:hlinkClick r:id="rId2" tooltip="xampp windows"/>
              </a:rPr>
              <a:t>/</a:t>
            </a:r>
            <a:endParaRPr lang="en-US" sz="2400" dirty="0" smtClean="0"/>
          </a:p>
          <a:p>
            <a:r>
              <a:rPr lang="en-US" sz="2400" dirty="0" err="1" smtClean="0"/>
              <a:t>Jalankan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installasi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smtClean="0"/>
              <a:t> :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467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052736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hlinkClick r:id="rId4"/>
              </a:rPr>
              <a:t>XAMPP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sebuah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paket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instalasi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smtClean="0">
                <a:hlinkClick r:id="rId5"/>
              </a:rPr>
              <a:t>PHP</a:t>
            </a:r>
            <a:r>
              <a:rPr lang="en-US" sz="2800" b="1" dirty="0" smtClean="0"/>
              <a:t>, </a:t>
            </a:r>
            <a:r>
              <a:rPr lang="en-US" sz="2800" b="1" dirty="0" smtClean="0">
                <a:hlinkClick r:id="rId6"/>
              </a:rPr>
              <a:t>APACHE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hlinkClick r:id="rId7"/>
              </a:rPr>
              <a:t>MySQL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menggunakan</a:t>
            </a:r>
            <a:r>
              <a:rPr lang="en-US" sz="2800" b="1" dirty="0" smtClean="0"/>
              <a:t> XAMPP, </a:t>
            </a:r>
            <a:r>
              <a:rPr lang="en-US" sz="2800" b="1" dirty="0" err="1" smtClean="0"/>
              <a:t>kita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lagi</a:t>
            </a:r>
            <a:r>
              <a:rPr lang="en-US" sz="2800" b="1" dirty="0" smtClean="0"/>
              <a:t> repot </a:t>
            </a:r>
            <a:r>
              <a:rPr lang="en-US" sz="2800" b="1" dirty="0" err="1" smtClean="0"/>
              <a:t>menginstall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ketiga</a:t>
            </a:r>
            <a:r>
              <a:rPr lang="en-US" sz="2800" b="1" dirty="0" smtClean="0"/>
              <a:t> software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terpisah</a:t>
            </a:r>
            <a:r>
              <a:rPr lang="en-US" sz="2800" b="1" dirty="0" smtClean="0"/>
              <a:t>. </a:t>
            </a:r>
            <a:r>
              <a:rPr lang="en-US" sz="2800" b="1" dirty="0" smtClean="0">
                <a:hlinkClick r:id="rId4"/>
              </a:rPr>
              <a:t>XAMPP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download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smtClean="0">
                <a:hlinkClick r:id="rId4" tooltip="tempat donwload XAMPP"/>
              </a:rPr>
              <a:t>http://www.apachefriends.org/en/index.html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Langkah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install XAMPP </a:t>
            </a:r>
            <a:r>
              <a:rPr lang="en-US" sz="2800" b="1" dirty="0" err="1" smtClean="0"/>
              <a:t>semudah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menginstall</a:t>
            </a:r>
            <a:r>
              <a:rPr lang="en-US" sz="2800" b="1" dirty="0" smtClean="0"/>
              <a:t> software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umumnya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Langkahnya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berikut</a:t>
            </a:r>
            <a:r>
              <a:rPr lang="en-US" sz="2800" b="1" dirty="0" smtClean="0"/>
              <a:t> :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479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Web Server </vt:lpstr>
      <vt:lpstr>Slide 2</vt:lpstr>
      <vt:lpstr>Slide 3</vt:lpstr>
      <vt:lpstr>Slide 4</vt:lpstr>
      <vt:lpstr>Slide 5</vt:lpstr>
      <vt:lpstr>Slide 6</vt:lpstr>
      <vt:lpstr>ALASAN DALAM PEMILIHAN WEB SERVER</vt:lpstr>
      <vt:lpstr>Slide 8</vt:lpstr>
      <vt:lpstr>Slide 9</vt:lpstr>
    </vt:vector>
  </TitlesOfParts>
  <Company>Dasmalang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Server / server</dc:title>
  <dc:creator>Dewa</dc:creator>
  <cp:lastModifiedBy>Dewa</cp:lastModifiedBy>
  <cp:revision>65</cp:revision>
  <dcterms:created xsi:type="dcterms:W3CDTF">2011-10-19T04:09:09Z</dcterms:created>
  <dcterms:modified xsi:type="dcterms:W3CDTF">2011-10-24T03:27:29Z</dcterms:modified>
</cp:coreProperties>
</file>